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62" r:id="rId7"/>
    <p:sldId id="261" r:id="rId8"/>
    <p:sldId id="265" r:id="rId9"/>
    <p:sldId id="263" r:id="rId10"/>
    <p:sldId id="266" r:id="rId11"/>
    <p:sldId id="267" r:id="rId12"/>
    <p:sldId id="268" r:id="rId13"/>
    <p:sldId id="269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88640"/>
            <a:ext cx="288032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Super_block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Inode</a:t>
            </a:r>
            <a:r>
              <a:rPr lang="zh-CN" altLang="en-US" dirty="0" smtClean="0"/>
              <a:t>数组（含锁）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Data_block</a:t>
            </a:r>
            <a:r>
              <a:rPr lang="en-US" altLang="zh-CN" dirty="0" smtClean="0"/>
              <a:t>  bit map</a:t>
            </a:r>
            <a:r>
              <a:rPr lang="zh-CN" altLang="en-US" dirty="0" smtClean="0"/>
              <a:t>（含锁）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Inode_block</a:t>
            </a:r>
            <a:r>
              <a:rPr lang="en-US" altLang="zh-CN" dirty="0" smtClean="0"/>
              <a:t> bit map</a:t>
            </a:r>
            <a:r>
              <a:rPr lang="zh-CN" altLang="en-US" dirty="0" smtClean="0"/>
              <a:t>（含锁）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5940152" y="764704"/>
            <a:ext cx="2448272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Super_block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Inode</a:t>
            </a:r>
            <a:r>
              <a:rPr lang="zh-CN" altLang="en-US" dirty="0" smtClean="0"/>
              <a:t>数组（不含锁）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Data_block</a:t>
            </a:r>
            <a:r>
              <a:rPr lang="en-US" altLang="zh-CN" dirty="0" smtClean="0"/>
              <a:t>  bit map</a:t>
            </a:r>
          </a:p>
          <a:p>
            <a:pPr algn="ctr"/>
            <a:r>
              <a:rPr lang="en-US" altLang="zh-CN" dirty="0" err="1" smtClean="0"/>
              <a:t>Inode_block</a:t>
            </a:r>
            <a:r>
              <a:rPr lang="en-US" altLang="zh-CN" dirty="0" smtClean="0"/>
              <a:t> bit map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188640"/>
            <a:ext cx="3672408" cy="453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404664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err="1" smtClean="0"/>
              <a:t>sd</a:t>
            </a:r>
            <a:r>
              <a:rPr lang="zh-CN" altLang="en-US" dirty="0" smtClean="0"/>
              <a:t>卡复制进来的结构体：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67442" y="-75585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Sd</a:t>
            </a:r>
            <a:r>
              <a:rPr lang="zh-CN" altLang="en-US" dirty="0" smtClean="0"/>
              <a:t>卡：用于存储</a:t>
            </a:r>
            <a:endParaRPr lang="en-US" altLang="zh-CN" dirty="0" smtClean="0"/>
          </a:p>
          <a:p>
            <a:r>
              <a:rPr lang="zh-CN" altLang="en-US" dirty="0" smtClean="0"/>
              <a:t>无法直接修改里面</a:t>
            </a:r>
            <a:endParaRPr lang="en-US" altLang="zh-CN" dirty="0" smtClean="0"/>
          </a:p>
          <a:p>
            <a:r>
              <a:rPr lang="zh-CN" altLang="en-US" dirty="0" smtClean="0"/>
              <a:t>需要拷贝进内存做操作</a:t>
            </a:r>
            <a:endParaRPr lang="en-US" altLang="zh-CN" dirty="0" smtClean="0"/>
          </a:p>
          <a:p>
            <a:r>
              <a:rPr lang="zh-CN" altLang="en-US" dirty="0" smtClean="0"/>
              <a:t>再刷新进</a:t>
            </a:r>
            <a:r>
              <a:rPr lang="en-US" altLang="zh-CN" dirty="0" err="1" smtClean="0"/>
              <a:t>sd</a:t>
            </a:r>
            <a:r>
              <a:rPr lang="zh-CN" altLang="en-US" dirty="0" smtClean="0"/>
              <a:t>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59632" y="3356992"/>
            <a:ext cx="24482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Descriptor</a:t>
            </a:r>
            <a:r>
              <a:rPr lang="zh-CN" altLang="en-US" dirty="0" smtClean="0"/>
              <a:t>数组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259632" y="3356992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Sd</a:t>
            </a:r>
            <a:r>
              <a:rPr lang="zh-CN" altLang="en-US" dirty="0" smtClean="0"/>
              <a:t>卡里没有的结构体：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64088" y="188640"/>
            <a:ext cx="3672408" cy="4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12160" y="3284984"/>
            <a:ext cx="24482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block</a:t>
            </a:r>
          </a:p>
          <a:p>
            <a:pPr algn="ctr"/>
            <a:r>
              <a:rPr lang="zh-CN" altLang="en-US" dirty="0" smtClean="0"/>
              <a:t>（目录也在</a:t>
            </a:r>
            <a:r>
              <a:rPr lang="en-US" altLang="zh-CN" dirty="0" err="1" smtClean="0"/>
              <a:t>data_block</a:t>
            </a:r>
            <a:r>
              <a:rPr lang="zh-CN" altLang="en-US" dirty="0" smtClean="0"/>
              <a:t>里，是一种文件）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备份</a:t>
            </a:r>
            <a:r>
              <a:rPr lang="en-US" altLang="zh-CN" dirty="0" smtClean="0"/>
              <a:t>superblock</a:t>
            </a:r>
          </a:p>
        </p:txBody>
      </p:sp>
      <p:sp>
        <p:nvSpPr>
          <p:cNvPr id="14" name="椭圆 13"/>
          <p:cNvSpPr/>
          <p:nvPr/>
        </p:nvSpPr>
        <p:spPr>
          <a:xfrm>
            <a:off x="35496" y="5445224"/>
            <a:ext cx="4392488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文件系统各种操作函数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6"/>
            <a:endCxn id="12" idx="2"/>
          </p:cNvCxnSpPr>
          <p:nvPr/>
        </p:nvCxnSpPr>
        <p:spPr>
          <a:xfrm flipV="1">
            <a:off x="4427984" y="4797152"/>
            <a:ext cx="2772308" cy="1260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60032" y="5733256"/>
            <a:ext cx="4498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调用封装好的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（里面又调用了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语言的各种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函数实现）</a:t>
            </a:r>
            <a:endParaRPr lang="en-US" altLang="zh-CN" dirty="0" smtClean="0"/>
          </a:p>
          <a:p>
            <a:r>
              <a:rPr lang="en-US" altLang="zh-CN" dirty="0" smtClean="0"/>
              <a:t>Read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close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4" idx="0"/>
            <a:endCxn id="6" idx="2"/>
          </p:cNvCxnSpPr>
          <p:nvPr/>
        </p:nvCxnSpPr>
        <p:spPr>
          <a:xfrm flipH="1" flipV="1">
            <a:off x="2087724" y="4725144"/>
            <a:ext cx="144016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89877" y="48691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对结构体的操作</a:t>
            </a:r>
            <a:endParaRPr lang="zh-CN" altLang="en-US" dirty="0"/>
          </a:p>
        </p:txBody>
      </p:sp>
      <p:sp>
        <p:nvSpPr>
          <p:cNvPr id="21" name="任意多边形 20"/>
          <p:cNvSpPr/>
          <p:nvPr/>
        </p:nvSpPr>
        <p:spPr>
          <a:xfrm>
            <a:off x="-43962" y="-17585"/>
            <a:ext cx="9383536" cy="7306408"/>
          </a:xfrm>
          <a:custGeom>
            <a:avLst/>
            <a:gdLst>
              <a:gd name="connsiteX0" fmla="*/ 211016 w 9383536"/>
              <a:gd name="connsiteY0" fmla="*/ 545123 h 7306408"/>
              <a:gd name="connsiteX1" fmla="*/ 202224 w 9383536"/>
              <a:gd name="connsiteY1" fmla="*/ 571500 h 7306408"/>
              <a:gd name="connsiteX2" fmla="*/ 184639 w 9383536"/>
              <a:gd name="connsiteY2" fmla="*/ 703385 h 7306408"/>
              <a:gd name="connsiteX3" fmla="*/ 175847 w 9383536"/>
              <a:gd name="connsiteY3" fmla="*/ 791308 h 7306408"/>
              <a:gd name="connsiteX4" fmla="*/ 167054 w 9383536"/>
              <a:gd name="connsiteY4" fmla="*/ 826477 h 7306408"/>
              <a:gd name="connsiteX5" fmla="*/ 158262 w 9383536"/>
              <a:gd name="connsiteY5" fmla="*/ 975947 h 7306408"/>
              <a:gd name="connsiteX6" fmla="*/ 140677 w 9383536"/>
              <a:gd name="connsiteY6" fmla="*/ 1099039 h 7306408"/>
              <a:gd name="connsiteX7" fmla="*/ 131885 w 9383536"/>
              <a:gd name="connsiteY7" fmla="*/ 1160585 h 7306408"/>
              <a:gd name="connsiteX8" fmla="*/ 123093 w 9383536"/>
              <a:gd name="connsiteY8" fmla="*/ 1222131 h 7306408"/>
              <a:gd name="connsiteX9" fmla="*/ 114300 w 9383536"/>
              <a:gd name="connsiteY9" fmla="*/ 1257300 h 7306408"/>
              <a:gd name="connsiteX10" fmla="*/ 96716 w 9383536"/>
              <a:gd name="connsiteY10" fmla="*/ 1441939 h 7306408"/>
              <a:gd name="connsiteX11" fmla="*/ 87924 w 9383536"/>
              <a:gd name="connsiteY11" fmla="*/ 1477108 h 7306408"/>
              <a:gd name="connsiteX12" fmla="*/ 70339 w 9383536"/>
              <a:gd name="connsiteY12" fmla="*/ 1688123 h 7306408"/>
              <a:gd name="connsiteX13" fmla="*/ 61547 w 9383536"/>
              <a:gd name="connsiteY13" fmla="*/ 2031023 h 7306408"/>
              <a:gd name="connsiteX14" fmla="*/ 43962 w 9383536"/>
              <a:gd name="connsiteY14" fmla="*/ 2584939 h 7306408"/>
              <a:gd name="connsiteX15" fmla="*/ 26377 w 9383536"/>
              <a:gd name="connsiteY15" fmla="*/ 2919047 h 7306408"/>
              <a:gd name="connsiteX16" fmla="*/ 35170 w 9383536"/>
              <a:gd name="connsiteY16" fmla="*/ 3094893 h 7306408"/>
              <a:gd name="connsiteX17" fmla="*/ 52754 w 9383536"/>
              <a:gd name="connsiteY17" fmla="*/ 3261947 h 7306408"/>
              <a:gd name="connsiteX18" fmla="*/ 61547 w 9383536"/>
              <a:gd name="connsiteY18" fmla="*/ 3429000 h 7306408"/>
              <a:gd name="connsiteX19" fmla="*/ 79131 w 9383536"/>
              <a:gd name="connsiteY19" fmla="*/ 3622431 h 7306408"/>
              <a:gd name="connsiteX20" fmla="*/ 70339 w 9383536"/>
              <a:gd name="connsiteY20" fmla="*/ 4062047 h 7306408"/>
              <a:gd name="connsiteX21" fmla="*/ 52754 w 9383536"/>
              <a:gd name="connsiteY21" fmla="*/ 4264270 h 7306408"/>
              <a:gd name="connsiteX22" fmla="*/ 43962 w 9383536"/>
              <a:gd name="connsiteY22" fmla="*/ 4387362 h 7306408"/>
              <a:gd name="connsiteX23" fmla="*/ 35170 w 9383536"/>
              <a:gd name="connsiteY23" fmla="*/ 4448908 h 7306408"/>
              <a:gd name="connsiteX24" fmla="*/ 26377 w 9383536"/>
              <a:gd name="connsiteY24" fmla="*/ 4554416 h 7306408"/>
              <a:gd name="connsiteX25" fmla="*/ 8793 w 9383536"/>
              <a:gd name="connsiteY25" fmla="*/ 4730262 h 7306408"/>
              <a:gd name="connsiteX26" fmla="*/ 0 w 9383536"/>
              <a:gd name="connsiteY26" fmla="*/ 4923693 h 7306408"/>
              <a:gd name="connsiteX27" fmla="*/ 8793 w 9383536"/>
              <a:gd name="connsiteY27" fmla="*/ 5521570 h 7306408"/>
              <a:gd name="connsiteX28" fmla="*/ 17585 w 9383536"/>
              <a:gd name="connsiteY28" fmla="*/ 5600700 h 7306408"/>
              <a:gd name="connsiteX29" fmla="*/ 26377 w 9383536"/>
              <a:gd name="connsiteY29" fmla="*/ 5697416 h 7306408"/>
              <a:gd name="connsiteX30" fmla="*/ 35170 w 9383536"/>
              <a:gd name="connsiteY30" fmla="*/ 5943600 h 7306408"/>
              <a:gd name="connsiteX31" fmla="*/ 43962 w 9383536"/>
              <a:gd name="connsiteY31" fmla="*/ 6066693 h 7306408"/>
              <a:gd name="connsiteX32" fmla="*/ 61547 w 9383536"/>
              <a:gd name="connsiteY32" fmla="*/ 6286500 h 7306408"/>
              <a:gd name="connsiteX33" fmla="*/ 70339 w 9383536"/>
              <a:gd name="connsiteY33" fmla="*/ 6356839 h 7306408"/>
              <a:gd name="connsiteX34" fmla="*/ 79131 w 9383536"/>
              <a:gd name="connsiteY34" fmla="*/ 6383216 h 7306408"/>
              <a:gd name="connsiteX35" fmla="*/ 87924 w 9383536"/>
              <a:gd name="connsiteY35" fmla="*/ 6444762 h 7306408"/>
              <a:gd name="connsiteX36" fmla="*/ 114300 w 9383536"/>
              <a:gd name="connsiteY36" fmla="*/ 6497516 h 7306408"/>
              <a:gd name="connsiteX37" fmla="*/ 158262 w 9383536"/>
              <a:gd name="connsiteY37" fmla="*/ 6576647 h 7306408"/>
              <a:gd name="connsiteX38" fmla="*/ 237393 w 9383536"/>
              <a:gd name="connsiteY38" fmla="*/ 6629400 h 7306408"/>
              <a:gd name="connsiteX39" fmla="*/ 325316 w 9383536"/>
              <a:gd name="connsiteY39" fmla="*/ 6655777 h 7306408"/>
              <a:gd name="connsiteX40" fmla="*/ 378070 w 9383536"/>
              <a:gd name="connsiteY40" fmla="*/ 6673362 h 7306408"/>
              <a:gd name="connsiteX41" fmla="*/ 439616 w 9383536"/>
              <a:gd name="connsiteY41" fmla="*/ 6682154 h 7306408"/>
              <a:gd name="connsiteX42" fmla="*/ 492370 w 9383536"/>
              <a:gd name="connsiteY42" fmla="*/ 6690947 h 7306408"/>
              <a:gd name="connsiteX43" fmla="*/ 553916 w 9383536"/>
              <a:gd name="connsiteY43" fmla="*/ 6699739 h 7306408"/>
              <a:gd name="connsiteX44" fmla="*/ 589085 w 9383536"/>
              <a:gd name="connsiteY44" fmla="*/ 6708531 h 7306408"/>
              <a:gd name="connsiteX45" fmla="*/ 879231 w 9383536"/>
              <a:gd name="connsiteY45" fmla="*/ 6761285 h 7306408"/>
              <a:gd name="connsiteX46" fmla="*/ 984739 w 9383536"/>
              <a:gd name="connsiteY46" fmla="*/ 6778870 h 7306408"/>
              <a:gd name="connsiteX47" fmla="*/ 1107831 w 9383536"/>
              <a:gd name="connsiteY47" fmla="*/ 6814039 h 7306408"/>
              <a:gd name="connsiteX48" fmla="*/ 1160585 w 9383536"/>
              <a:gd name="connsiteY48" fmla="*/ 6831623 h 7306408"/>
              <a:gd name="connsiteX49" fmla="*/ 1230924 w 9383536"/>
              <a:gd name="connsiteY49" fmla="*/ 6858000 h 7306408"/>
              <a:gd name="connsiteX50" fmla="*/ 1336431 w 9383536"/>
              <a:gd name="connsiteY50" fmla="*/ 6875585 h 7306408"/>
              <a:gd name="connsiteX51" fmla="*/ 1538654 w 9383536"/>
              <a:gd name="connsiteY51" fmla="*/ 6910754 h 7306408"/>
              <a:gd name="connsiteX52" fmla="*/ 1652954 w 9383536"/>
              <a:gd name="connsiteY52" fmla="*/ 6919547 h 7306408"/>
              <a:gd name="connsiteX53" fmla="*/ 1776047 w 9383536"/>
              <a:gd name="connsiteY53" fmla="*/ 6937131 h 7306408"/>
              <a:gd name="connsiteX54" fmla="*/ 1820008 w 9383536"/>
              <a:gd name="connsiteY54" fmla="*/ 6954716 h 7306408"/>
              <a:gd name="connsiteX55" fmla="*/ 1960685 w 9383536"/>
              <a:gd name="connsiteY55" fmla="*/ 6972300 h 7306408"/>
              <a:gd name="connsiteX56" fmla="*/ 2092570 w 9383536"/>
              <a:gd name="connsiteY56" fmla="*/ 6989885 h 7306408"/>
              <a:gd name="connsiteX57" fmla="*/ 2198077 w 9383536"/>
              <a:gd name="connsiteY57" fmla="*/ 6998677 h 7306408"/>
              <a:gd name="connsiteX58" fmla="*/ 2268416 w 9383536"/>
              <a:gd name="connsiteY58" fmla="*/ 7007470 h 7306408"/>
              <a:gd name="connsiteX59" fmla="*/ 2497016 w 9383536"/>
              <a:gd name="connsiteY59" fmla="*/ 7016262 h 7306408"/>
              <a:gd name="connsiteX60" fmla="*/ 2787162 w 9383536"/>
              <a:gd name="connsiteY60" fmla="*/ 7033847 h 7306408"/>
              <a:gd name="connsiteX61" fmla="*/ 2892670 w 9383536"/>
              <a:gd name="connsiteY61" fmla="*/ 7060223 h 7306408"/>
              <a:gd name="connsiteX62" fmla="*/ 2963008 w 9383536"/>
              <a:gd name="connsiteY62" fmla="*/ 7069016 h 7306408"/>
              <a:gd name="connsiteX63" fmla="*/ 3121270 w 9383536"/>
              <a:gd name="connsiteY63" fmla="*/ 7086600 h 7306408"/>
              <a:gd name="connsiteX64" fmla="*/ 3341077 w 9383536"/>
              <a:gd name="connsiteY64" fmla="*/ 7104185 h 7306408"/>
              <a:gd name="connsiteX65" fmla="*/ 3402624 w 9383536"/>
              <a:gd name="connsiteY65" fmla="*/ 7121770 h 7306408"/>
              <a:gd name="connsiteX66" fmla="*/ 3552093 w 9383536"/>
              <a:gd name="connsiteY66" fmla="*/ 7139354 h 7306408"/>
              <a:gd name="connsiteX67" fmla="*/ 3613639 w 9383536"/>
              <a:gd name="connsiteY67" fmla="*/ 7156939 h 7306408"/>
              <a:gd name="connsiteX68" fmla="*/ 3666393 w 9383536"/>
              <a:gd name="connsiteY68" fmla="*/ 7165731 h 7306408"/>
              <a:gd name="connsiteX69" fmla="*/ 3842239 w 9383536"/>
              <a:gd name="connsiteY69" fmla="*/ 7200900 h 7306408"/>
              <a:gd name="connsiteX70" fmla="*/ 3921370 w 9383536"/>
              <a:gd name="connsiteY70" fmla="*/ 7209693 h 7306408"/>
              <a:gd name="connsiteX71" fmla="*/ 4255477 w 9383536"/>
              <a:gd name="connsiteY71" fmla="*/ 7227277 h 7306408"/>
              <a:gd name="connsiteX72" fmla="*/ 4325816 w 9383536"/>
              <a:gd name="connsiteY72" fmla="*/ 7236070 h 7306408"/>
              <a:gd name="connsiteX73" fmla="*/ 4413739 w 9383536"/>
              <a:gd name="connsiteY73" fmla="*/ 7244862 h 7306408"/>
              <a:gd name="connsiteX74" fmla="*/ 4475285 w 9383536"/>
              <a:gd name="connsiteY74" fmla="*/ 7253654 h 7306408"/>
              <a:gd name="connsiteX75" fmla="*/ 4554416 w 9383536"/>
              <a:gd name="connsiteY75" fmla="*/ 7262447 h 7306408"/>
              <a:gd name="connsiteX76" fmla="*/ 4615962 w 9383536"/>
              <a:gd name="connsiteY76" fmla="*/ 7271239 h 7306408"/>
              <a:gd name="connsiteX77" fmla="*/ 4879731 w 9383536"/>
              <a:gd name="connsiteY77" fmla="*/ 7288823 h 7306408"/>
              <a:gd name="connsiteX78" fmla="*/ 5205047 w 9383536"/>
              <a:gd name="connsiteY78" fmla="*/ 7306408 h 7306408"/>
              <a:gd name="connsiteX79" fmla="*/ 5442439 w 9383536"/>
              <a:gd name="connsiteY79" fmla="*/ 7297616 h 7306408"/>
              <a:gd name="connsiteX80" fmla="*/ 5547947 w 9383536"/>
              <a:gd name="connsiteY80" fmla="*/ 7280031 h 7306408"/>
              <a:gd name="connsiteX81" fmla="*/ 5662247 w 9383536"/>
              <a:gd name="connsiteY81" fmla="*/ 7262447 h 7306408"/>
              <a:gd name="connsiteX82" fmla="*/ 5776547 w 9383536"/>
              <a:gd name="connsiteY82" fmla="*/ 7253654 h 7306408"/>
              <a:gd name="connsiteX83" fmla="*/ 5873262 w 9383536"/>
              <a:gd name="connsiteY83" fmla="*/ 7244862 h 7306408"/>
              <a:gd name="connsiteX84" fmla="*/ 5952393 w 9383536"/>
              <a:gd name="connsiteY84" fmla="*/ 7227277 h 7306408"/>
              <a:gd name="connsiteX85" fmla="*/ 6005147 w 9383536"/>
              <a:gd name="connsiteY85" fmla="*/ 7218485 h 7306408"/>
              <a:gd name="connsiteX86" fmla="*/ 6400800 w 9383536"/>
              <a:gd name="connsiteY86" fmla="*/ 7209693 h 7306408"/>
              <a:gd name="connsiteX87" fmla="*/ 6972300 w 9383536"/>
              <a:gd name="connsiteY87" fmla="*/ 7192108 h 7306408"/>
              <a:gd name="connsiteX88" fmla="*/ 7025054 w 9383536"/>
              <a:gd name="connsiteY88" fmla="*/ 7183316 h 7306408"/>
              <a:gd name="connsiteX89" fmla="*/ 7060224 w 9383536"/>
              <a:gd name="connsiteY89" fmla="*/ 7174523 h 7306408"/>
              <a:gd name="connsiteX90" fmla="*/ 7491047 w 9383536"/>
              <a:gd name="connsiteY90" fmla="*/ 7165731 h 7306408"/>
              <a:gd name="connsiteX91" fmla="*/ 7614139 w 9383536"/>
              <a:gd name="connsiteY91" fmla="*/ 7139354 h 7306408"/>
              <a:gd name="connsiteX92" fmla="*/ 7649308 w 9383536"/>
              <a:gd name="connsiteY92" fmla="*/ 7130562 h 7306408"/>
              <a:gd name="connsiteX93" fmla="*/ 7693270 w 9383536"/>
              <a:gd name="connsiteY93" fmla="*/ 7121770 h 7306408"/>
              <a:gd name="connsiteX94" fmla="*/ 7763608 w 9383536"/>
              <a:gd name="connsiteY94" fmla="*/ 7112977 h 7306408"/>
              <a:gd name="connsiteX95" fmla="*/ 7833947 w 9383536"/>
              <a:gd name="connsiteY95" fmla="*/ 7086600 h 7306408"/>
              <a:gd name="connsiteX96" fmla="*/ 7965831 w 9383536"/>
              <a:gd name="connsiteY96" fmla="*/ 7060223 h 7306408"/>
              <a:gd name="connsiteX97" fmla="*/ 8053754 w 9383536"/>
              <a:gd name="connsiteY97" fmla="*/ 7033847 h 7306408"/>
              <a:gd name="connsiteX98" fmla="*/ 8141677 w 9383536"/>
              <a:gd name="connsiteY98" fmla="*/ 7016262 h 7306408"/>
              <a:gd name="connsiteX99" fmla="*/ 8194431 w 9383536"/>
              <a:gd name="connsiteY99" fmla="*/ 6998677 h 7306408"/>
              <a:gd name="connsiteX100" fmla="*/ 8255977 w 9383536"/>
              <a:gd name="connsiteY100" fmla="*/ 6989885 h 7306408"/>
              <a:gd name="connsiteX101" fmla="*/ 8299939 w 9383536"/>
              <a:gd name="connsiteY101" fmla="*/ 6981093 h 7306408"/>
              <a:gd name="connsiteX102" fmla="*/ 8370277 w 9383536"/>
              <a:gd name="connsiteY102" fmla="*/ 6954716 h 7306408"/>
              <a:gd name="connsiteX103" fmla="*/ 8405447 w 9383536"/>
              <a:gd name="connsiteY103" fmla="*/ 6937131 h 7306408"/>
              <a:gd name="connsiteX104" fmla="*/ 8449408 w 9383536"/>
              <a:gd name="connsiteY104" fmla="*/ 6928339 h 7306408"/>
              <a:gd name="connsiteX105" fmla="*/ 8510954 w 9383536"/>
              <a:gd name="connsiteY105" fmla="*/ 6910754 h 7306408"/>
              <a:gd name="connsiteX106" fmla="*/ 8554916 w 9383536"/>
              <a:gd name="connsiteY106" fmla="*/ 6884377 h 7306408"/>
              <a:gd name="connsiteX107" fmla="*/ 8581293 w 9383536"/>
              <a:gd name="connsiteY107" fmla="*/ 6875585 h 7306408"/>
              <a:gd name="connsiteX108" fmla="*/ 8651631 w 9383536"/>
              <a:gd name="connsiteY108" fmla="*/ 6849208 h 7306408"/>
              <a:gd name="connsiteX109" fmla="*/ 8713177 w 9383536"/>
              <a:gd name="connsiteY109" fmla="*/ 6822831 h 7306408"/>
              <a:gd name="connsiteX110" fmla="*/ 8765931 w 9383536"/>
              <a:gd name="connsiteY110" fmla="*/ 6814039 h 7306408"/>
              <a:gd name="connsiteX111" fmla="*/ 8801100 w 9383536"/>
              <a:gd name="connsiteY111" fmla="*/ 6805247 h 7306408"/>
              <a:gd name="connsiteX112" fmla="*/ 8845062 w 9383536"/>
              <a:gd name="connsiteY112" fmla="*/ 6796454 h 7306408"/>
              <a:gd name="connsiteX113" fmla="*/ 8871439 w 9383536"/>
              <a:gd name="connsiteY113" fmla="*/ 6778870 h 7306408"/>
              <a:gd name="connsiteX114" fmla="*/ 8924193 w 9383536"/>
              <a:gd name="connsiteY114" fmla="*/ 6726116 h 7306408"/>
              <a:gd name="connsiteX115" fmla="*/ 8976947 w 9383536"/>
              <a:gd name="connsiteY115" fmla="*/ 6673362 h 7306408"/>
              <a:gd name="connsiteX116" fmla="*/ 9003324 w 9383536"/>
              <a:gd name="connsiteY116" fmla="*/ 6655777 h 7306408"/>
              <a:gd name="connsiteX117" fmla="*/ 9029700 w 9383536"/>
              <a:gd name="connsiteY117" fmla="*/ 6629400 h 7306408"/>
              <a:gd name="connsiteX118" fmla="*/ 9091247 w 9383536"/>
              <a:gd name="connsiteY118" fmla="*/ 6576647 h 7306408"/>
              <a:gd name="connsiteX119" fmla="*/ 9161585 w 9383536"/>
              <a:gd name="connsiteY119" fmla="*/ 6497516 h 7306408"/>
              <a:gd name="connsiteX120" fmla="*/ 9170377 w 9383536"/>
              <a:gd name="connsiteY120" fmla="*/ 6471139 h 7306408"/>
              <a:gd name="connsiteX121" fmla="*/ 9240716 w 9383536"/>
              <a:gd name="connsiteY121" fmla="*/ 6427177 h 7306408"/>
              <a:gd name="connsiteX122" fmla="*/ 9275885 w 9383536"/>
              <a:gd name="connsiteY122" fmla="*/ 6400800 h 7306408"/>
              <a:gd name="connsiteX123" fmla="*/ 9302262 w 9383536"/>
              <a:gd name="connsiteY123" fmla="*/ 6383216 h 7306408"/>
              <a:gd name="connsiteX124" fmla="*/ 9355016 w 9383536"/>
              <a:gd name="connsiteY124" fmla="*/ 6330462 h 7306408"/>
              <a:gd name="connsiteX125" fmla="*/ 9355016 w 9383536"/>
              <a:gd name="connsiteY125" fmla="*/ 6110654 h 7306408"/>
              <a:gd name="connsiteX126" fmla="*/ 9337431 w 9383536"/>
              <a:gd name="connsiteY126" fmla="*/ 6031523 h 7306408"/>
              <a:gd name="connsiteX127" fmla="*/ 9319847 w 9383536"/>
              <a:gd name="connsiteY127" fmla="*/ 6005147 h 7306408"/>
              <a:gd name="connsiteX128" fmla="*/ 9302262 w 9383536"/>
              <a:gd name="connsiteY128" fmla="*/ 5969977 h 7306408"/>
              <a:gd name="connsiteX129" fmla="*/ 9240716 w 9383536"/>
              <a:gd name="connsiteY129" fmla="*/ 5917223 h 7306408"/>
              <a:gd name="connsiteX130" fmla="*/ 9214339 w 9383536"/>
              <a:gd name="connsiteY130" fmla="*/ 5882054 h 7306408"/>
              <a:gd name="connsiteX131" fmla="*/ 9187962 w 9383536"/>
              <a:gd name="connsiteY131" fmla="*/ 5873262 h 7306408"/>
              <a:gd name="connsiteX132" fmla="*/ 9152793 w 9383536"/>
              <a:gd name="connsiteY132" fmla="*/ 5855677 h 7306408"/>
              <a:gd name="connsiteX133" fmla="*/ 9064870 w 9383536"/>
              <a:gd name="connsiteY133" fmla="*/ 5785339 h 7306408"/>
              <a:gd name="connsiteX134" fmla="*/ 9003324 w 9383536"/>
              <a:gd name="connsiteY134" fmla="*/ 5750170 h 7306408"/>
              <a:gd name="connsiteX135" fmla="*/ 8976947 w 9383536"/>
              <a:gd name="connsiteY135" fmla="*/ 5732585 h 7306408"/>
              <a:gd name="connsiteX136" fmla="*/ 8932985 w 9383536"/>
              <a:gd name="connsiteY136" fmla="*/ 5715000 h 7306408"/>
              <a:gd name="connsiteX137" fmla="*/ 8889024 w 9383536"/>
              <a:gd name="connsiteY137" fmla="*/ 5688623 h 7306408"/>
              <a:gd name="connsiteX138" fmla="*/ 8862647 w 9383536"/>
              <a:gd name="connsiteY138" fmla="*/ 5679831 h 7306408"/>
              <a:gd name="connsiteX139" fmla="*/ 8765931 w 9383536"/>
              <a:gd name="connsiteY139" fmla="*/ 5662247 h 7306408"/>
              <a:gd name="connsiteX140" fmla="*/ 8713177 w 9383536"/>
              <a:gd name="connsiteY140" fmla="*/ 5653454 h 7306408"/>
              <a:gd name="connsiteX141" fmla="*/ 8642839 w 9383536"/>
              <a:gd name="connsiteY141" fmla="*/ 5635870 h 7306408"/>
              <a:gd name="connsiteX142" fmla="*/ 8519747 w 9383536"/>
              <a:gd name="connsiteY142" fmla="*/ 5627077 h 7306408"/>
              <a:gd name="connsiteX143" fmla="*/ 8361485 w 9383536"/>
              <a:gd name="connsiteY143" fmla="*/ 5609493 h 7306408"/>
              <a:gd name="connsiteX144" fmla="*/ 8185639 w 9383536"/>
              <a:gd name="connsiteY144" fmla="*/ 5600700 h 7306408"/>
              <a:gd name="connsiteX145" fmla="*/ 8001000 w 9383536"/>
              <a:gd name="connsiteY145" fmla="*/ 5583116 h 7306408"/>
              <a:gd name="connsiteX146" fmla="*/ 7807570 w 9383536"/>
              <a:gd name="connsiteY146" fmla="*/ 5565531 h 7306408"/>
              <a:gd name="connsiteX147" fmla="*/ 7323993 w 9383536"/>
              <a:gd name="connsiteY147" fmla="*/ 5556739 h 7306408"/>
              <a:gd name="connsiteX148" fmla="*/ 7086600 w 9383536"/>
              <a:gd name="connsiteY148" fmla="*/ 5539154 h 7306408"/>
              <a:gd name="connsiteX149" fmla="*/ 7007470 w 9383536"/>
              <a:gd name="connsiteY149" fmla="*/ 5530362 h 7306408"/>
              <a:gd name="connsiteX150" fmla="*/ 6743700 w 9383536"/>
              <a:gd name="connsiteY150" fmla="*/ 5521570 h 7306408"/>
              <a:gd name="connsiteX151" fmla="*/ 6374424 w 9383536"/>
              <a:gd name="connsiteY151" fmla="*/ 5503985 h 7306408"/>
              <a:gd name="connsiteX152" fmla="*/ 6268916 w 9383536"/>
              <a:gd name="connsiteY152" fmla="*/ 5486400 h 7306408"/>
              <a:gd name="connsiteX153" fmla="*/ 6233747 w 9383536"/>
              <a:gd name="connsiteY153" fmla="*/ 5477608 h 7306408"/>
              <a:gd name="connsiteX154" fmla="*/ 6180993 w 9383536"/>
              <a:gd name="connsiteY154" fmla="*/ 5460023 h 7306408"/>
              <a:gd name="connsiteX155" fmla="*/ 6101862 w 9383536"/>
              <a:gd name="connsiteY155" fmla="*/ 5442439 h 7306408"/>
              <a:gd name="connsiteX156" fmla="*/ 6040316 w 9383536"/>
              <a:gd name="connsiteY156" fmla="*/ 5416062 h 7306408"/>
              <a:gd name="connsiteX157" fmla="*/ 5969977 w 9383536"/>
              <a:gd name="connsiteY157" fmla="*/ 5398477 h 7306408"/>
              <a:gd name="connsiteX158" fmla="*/ 5873262 w 9383536"/>
              <a:gd name="connsiteY158" fmla="*/ 5363308 h 7306408"/>
              <a:gd name="connsiteX159" fmla="*/ 5846885 w 9383536"/>
              <a:gd name="connsiteY159" fmla="*/ 5345723 h 7306408"/>
              <a:gd name="connsiteX160" fmla="*/ 5741377 w 9383536"/>
              <a:gd name="connsiteY160" fmla="*/ 5301762 h 7306408"/>
              <a:gd name="connsiteX161" fmla="*/ 5688624 w 9383536"/>
              <a:gd name="connsiteY161" fmla="*/ 5275385 h 7306408"/>
              <a:gd name="connsiteX162" fmla="*/ 5583116 w 9383536"/>
              <a:gd name="connsiteY162" fmla="*/ 5240216 h 7306408"/>
              <a:gd name="connsiteX163" fmla="*/ 5556739 w 9383536"/>
              <a:gd name="connsiteY163" fmla="*/ 5222631 h 7306408"/>
              <a:gd name="connsiteX164" fmla="*/ 5407270 w 9383536"/>
              <a:gd name="connsiteY164" fmla="*/ 5143500 h 7306408"/>
              <a:gd name="connsiteX165" fmla="*/ 5292970 w 9383536"/>
              <a:gd name="connsiteY165" fmla="*/ 5046785 h 7306408"/>
              <a:gd name="connsiteX166" fmla="*/ 5222631 w 9383536"/>
              <a:gd name="connsiteY166" fmla="*/ 4994031 h 7306408"/>
              <a:gd name="connsiteX167" fmla="*/ 5205047 w 9383536"/>
              <a:gd name="connsiteY167" fmla="*/ 4967654 h 7306408"/>
              <a:gd name="connsiteX168" fmla="*/ 5178670 w 9383536"/>
              <a:gd name="connsiteY168" fmla="*/ 4923693 h 7306408"/>
              <a:gd name="connsiteX169" fmla="*/ 5143500 w 9383536"/>
              <a:gd name="connsiteY169" fmla="*/ 4888523 h 7306408"/>
              <a:gd name="connsiteX170" fmla="*/ 5108331 w 9383536"/>
              <a:gd name="connsiteY170" fmla="*/ 4826977 h 7306408"/>
              <a:gd name="connsiteX171" fmla="*/ 5081954 w 9383536"/>
              <a:gd name="connsiteY171" fmla="*/ 4800600 h 7306408"/>
              <a:gd name="connsiteX172" fmla="*/ 5046785 w 9383536"/>
              <a:gd name="connsiteY172" fmla="*/ 4747847 h 7306408"/>
              <a:gd name="connsiteX173" fmla="*/ 5029200 w 9383536"/>
              <a:gd name="connsiteY173" fmla="*/ 4721470 h 7306408"/>
              <a:gd name="connsiteX174" fmla="*/ 5020408 w 9383536"/>
              <a:gd name="connsiteY174" fmla="*/ 4695093 h 7306408"/>
              <a:gd name="connsiteX175" fmla="*/ 4985239 w 9383536"/>
              <a:gd name="connsiteY175" fmla="*/ 4659923 h 7306408"/>
              <a:gd name="connsiteX176" fmla="*/ 4967654 w 9383536"/>
              <a:gd name="connsiteY176" fmla="*/ 4633547 h 7306408"/>
              <a:gd name="connsiteX177" fmla="*/ 4923693 w 9383536"/>
              <a:gd name="connsiteY177" fmla="*/ 4563208 h 7306408"/>
              <a:gd name="connsiteX178" fmla="*/ 4906108 w 9383536"/>
              <a:gd name="connsiteY178" fmla="*/ 4536831 h 7306408"/>
              <a:gd name="connsiteX179" fmla="*/ 4888524 w 9383536"/>
              <a:gd name="connsiteY179" fmla="*/ 4501662 h 7306408"/>
              <a:gd name="connsiteX180" fmla="*/ 4862147 w 9383536"/>
              <a:gd name="connsiteY180" fmla="*/ 4475285 h 7306408"/>
              <a:gd name="connsiteX181" fmla="*/ 4818185 w 9383536"/>
              <a:gd name="connsiteY181" fmla="*/ 4396154 h 7306408"/>
              <a:gd name="connsiteX182" fmla="*/ 4800600 w 9383536"/>
              <a:gd name="connsiteY182" fmla="*/ 4352193 h 7306408"/>
              <a:gd name="connsiteX183" fmla="*/ 4783016 w 9383536"/>
              <a:gd name="connsiteY183" fmla="*/ 4325816 h 7306408"/>
              <a:gd name="connsiteX184" fmla="*/ 4774224 w 9383536"/>
              <a:gd name="connsiteY184" fmla="*/ 4299439 h 7306408"/>
              <a:gd name="connsiteX185" fmla="*/ 4747847 w 9383536"/>
              <a:gd name="connsiteY185" fmla="*/ 4246685 h 7306408"/>
              <a:gd name="connsiteX186" fmla="*/ 4730262 w 9383536"/>
              <a:gd name="connsiteY186" fmla="*/ 4185139 h 7306408"/>
              <a:gd name="connsiteX187" fmla="*/ 4695093 w 9383536"/>
              <a:gd name="connsiteY187" fmla="*/ 4123593 h 7306408"/>
              <a:gd name="connsiteX188" fmla="*/ 4686300 w 9383536"/>
              <a:gd name="connsiteY188" fmla="*/ 4079631 h 7306408"/>
              <a:gd name="connsiteX189" fmla="*/ 4651131 w 9383536"/>
              <a:gd name="connsiteY189" fmla="*/ 3965331 h 7306408"/>
              <a:gd name="connsiteX190" fmla="*/ 4633547 w 9383536"/>
              <a:gd name="connsiteY190" fmla="*/ 3859823 h 7306408"/>
              <a:gd name="connsiteX191" fmla="*/ 4624754 w 9383536"/>
              <a:gd name="connsiteY191" fmla="*/ 3745523 h 7306408"/>
              <a:gd name="connsiteX192" fmla="*/ 4607170 w 9383536"/>
              <a:gd name="connsiteY192" fmla="*/ 3314700 h 7306408"/>
              <a:gd name="connsiteX193" fmla="*/ 4580793 w 9383536"/>
              <a:gd name="connsiteY193" fmla="*/ 3112477 h 7306408"/>
              <a:gd name="connsiteX194" fmla="*/ 4554416 w 9383536"/>
              <a:gd name="connsiteY194" fmla="*/ 3033347 h 7306408"/>
              <a:gd name="connsiteX195" fmla="*/ 4545624 w 9383536"/>
              <a:gd name="connsiteY195" fmla="*/ 2954216 h 7306408"/>
              <a:gd name="connsiteX196" fmla="*/ 4536831 w 9383536"/>
              <a:gd name="connsiteY196" fmla="*/ 2901462 h 7306408"/>
              <a:gd name="connsiteX197" fmla="*/ 4519247 w 9383536"/>
              <a:gd name="connsiteY197" fmla="*/ 2022231 h 7306408"/>
              <a:gd name="connsiteX198" fmla="*/ 4528039 w 9383536"/>
              <a:gd name="connsiteY198" fmla="*/ 1345223 h 7306408"/>
              <a:gd name="connsiteX199" fmla="*/ 4528039 w 9383536"/>
              <a:gd name="connsiteY199" fmla="*/ 1002323 h 7306408"/>
              <a:gd name="connsiteX200" fmla="*/ 4510454 w 9383536"/>
              <a:gd name="connsiteY200" fmla="*/ 958362 h 7306408"/>
              <a:gd name="connsiteX201" fmla="*/ 4501662 w 9383536"/>
              <a:gd name="connsiteY201" fmla="*/ 931985 h 7306408"/>
              <a:gd name="connsiteX202" fmla="*/ 4475285 w 9383536"/>
              <a:gd name="connsiteY202" fmla="*/ 852854 h 7306408"/>
              <a:gd name="connsiteX203" fmla="*/ 4457700 w 9383536"/>
              <a:gd name="connsiteY203" fmla="*/ 826477 h 7306408"/>
              <a:gd name="connsiteX204" fmla="*/ 4422531 w 9383536"/>
              <a:gd name="connsiteY204" fmla="*/ 720970 h 7306408"/>
              <a:gd name="connsiteX205" fmla="*/ 4404947 w 9383536"/>
              <a:gd name="connsiteY205" fmla="*/ 677008 h 7306408"/>
              <a:gd name="connsiteX206" fmla="*/ 4369777 w 9383536"/>
              <a:gd name="connsiteY206" fmla="*/ 571500 h 7306408"/>
              <a:gd name="connsiteX207" fmla="*/ 4360985 w 9383536"/>
              <a:gd name="connsiteY207" fmla="*/ 527539 h 7306408"/>
              <a:gd name="connsiteX208" fmla="*/ 4325816 w 9383536"/>
              <a:gd name="connsiteY208" fmla="*/ 465993 h 7306408"/>
              <a:gd name="connsiteX209" fmla="*/ 4317024 w 9383536"/>
              <a:gd name="connsiteY209" fmla="*/ 439616 h 7306408"/>
              <a:gd name="connsiteX210" fmla="*/ 4299439 w 9383536"/>
              <a:gd name="connsiteY210" fmla="*/ 360485 h 7306408"/>
              <a:gd name="connsiteX211" fmla="*/ 4281854 w 9383536"/>
              <a:gd name="connsiteY211" fmla="*/ 290147 h 7306408"/>
              <a:gd name="connsiteX212" fmla="*/ 4264270 w 9383536"/>
              <a:gd name="connsiteY212" fmla="*/ 263770 h 7306408"/>
              <a:gd name="connsiteX213" fmla="*/ 4246685 w 9383536"/>
              <a:gd name="connsiteY213" fmla="*/ 184639 h 7306408"/>
              <a:gd name="connsiteX214" fmla="*/ 4237893 w 9383536"/>
              <a:gd name="connsiteY214" fmla="*/ 158262 h 7306408"/>
              <a:gd name="connsiteX215" fmla="*/ 4220308 w 9383536"/>
              <a:gd name="connsiteY215" fmla="*/ 131885 h 7306408"/>
              <a:gd name="connsiteX216" fmla="*/ 4176347 w 9383536"/>
              <a:gd name="connsiteY216" fmla="*/ 114300 h 7306408"/>
              <a:gd name="connsiteX217" fmla="*/ 4149970 w 9383536"/>
              <a:gd name="connsiteY217" fmla="*/ 87923 h 7306408"/>
              <a:gd name="connsiteX218" fmla="*/ 3569677 w 9383536"/>
              <a:gd name="connsiteY218" fmla="*/ 79131 h 7306408"/>
              <a:gd name="connsiteX219" fmla="*/ 3042139 w 9383536"/>
              <a:gd name="connsiteY219" fmla="*/ 70339 h 7306408"/>
              <a:gd name="connsiteX220" fmla="*/ 2760785 w 9383536"/>
              <a:gd name="connsiteY220" fmla="*/ 52754 h 7306408"/>
              <a:gd name="connsiteX221" fmla="*/ 2690447 w 9383536"/>
              <a:gd name="connsiteY221" fmla="*/ 43962 h 7306408"/>
              <a:gd name="connsiteX222" fmla="*/ 2523393 w 9383536"/>
              <a:gd name="connsiteY222" fmla="*/ 26377 h 7306408"/>
              <a:gd name="connsiteX223" fmla="*/ 2312377 w 9383536"/>
              <a:gd name="connsiteY223" fmla="*/ 0 h 7306408"/>
              <a:gd name="connsiteX224" fmla="*/ 1802424 w 9383536"/>
              <a:gd name="connsiteY224" fmla="*/ 8793 h 7306408"/>
              <a:gd name="connsiteX225" fmla="*/ 1626577 w 9383536"/>
              <a:gd name="connsiteY225" fmla="*/ 26377 h 7306408"/>
              <a:gd name="connsiteX226" fmla="*/ 1538654 w 9383536"/>
              <a:gd name="connsiteY226" fmla="*/ 61547 h 7306408"/>
              <a:gd name="connsiteX227" fmla="*/ 1512277 w 9383536"/>
              <a:gd name="connsiteY227" fmla="*/ 79131 h 7306408"/>
              <a:gd name="connsiteX228" fmla="*/ 1433147 w 9383536"/>
              <a:gd name="connsiteY228" fmla="*/ 96716 h 7306408"/>
              <a:gd name="connsiteX229" fmla="*/ 1371600 w 9383536"/>
              <a:gd name="connsiteY229" fmla="*/ 105508 h 7306408"/>
              <a:gd name="connsiteX230" fmla="*/ 1283677 w 9383536"/>
              <a:gd name="connsiteY230" fmla="*/ 123093 h 7306408"/>
              <a:gd name="connsiteX231" fmla="*/ 1178170 w 9383536"/>
              <a:gd name="connsiteY231" fmla="*/ 140677 h 7306408"/>
              <a:gd name="connsiteX232" fmla="*/ 1143000 w 9383536"/>
              <a:gd name="connsiteY232" fmla="*/ 149470 h 7306408"/>
              <a:gd name="connsiteX233" fmla="*/ 1090247 w 9383536"/>
              <a:gd name="connsiteY233" fmla="*/ 158262 h 7306408"/>
              <a:gd name="connsiteX234" fmla="*/ 1063870 w 9383536"/>
              <a:gd name="connsiteY234" fmla="*/ 167054 h 7306408"/>
              <a:gd name="connsiteX235" fmla="*/ 1019908 w 9383536"/>
              <a:gd name="connsiteY235" fmla="*/ 175847 h 7306408"/>
              <a:gd name="connsiteX236" fmla="*/ 923193 w 9383536"/>
              <a:gd name="connsiteY236" fmla="*/ 202223 h 7306408"/>
              <a:gd name="connsiteX237" fmla="*/ 888024 w 9383536"/>
              <a:gd name="connsiteY237" fmla="*/ 219808 h 7306408"/>
              <a:gd name="connsiteX238" fmla="*/ 861647 w 9383536"/>
              <a:gd name="connsiteY238" fmla="*/ 228600 h 7306408"/>
              <a:gd name="connsiteX239" fmla="*/ 835270 w 9383536"/>
              <a:gd name="connsiteY239" fmla="*/ 246185 h 7306408"/>
              <a:gd name="connsiteX240" fmla="*/ 747347 w 9383536"/>
              <a:gd name="connsiteY240" fmla="*/ 263770 h 7306408"/>
              <a:gd name="connsiteX241" fmla="*/ 650631 w 9383536"/>
              <a:gd name="connsiteY241" fmla="*/ 281354 h 7306408"/>
              <a:gd name="connsiteX242" fmla="*/ 597877 w 9383536"/>
              <a:gd name="connsiteY242" fmla="*/ 298939 h 7306408"/>
              <a:gd name="connsiteX243" fmla="*/ 518747 w 9383536"/>
              <a:gd name="connsiteY243" fmla="*/ 316523 h 7306408"/>
              <a:gd name="connsiteX244" fmla="*/ 492370 w 9383536"/>
              <a:gd name="connsiteY244" fmla="*/ 334108 h 7306408"/>
              <a:gd name="connsiteX245" fmla="*/ 448408 w 9383536"/>
              <a:gd name="connsiteY245" fmla="*/ 342900 h 7306408"/>
              <a:gd name="connsiteX246" fmla="*/ 413239 w 9383536"/>
              <a:gd name="connsiteY246" fmla="*/ 351693 h 7306408"/>
              <a:gd name="connsiteX247" fmla="*/ 325316 w 9383536"/>
              <a:gd name="connsiteY247" fmla="*/ 413239 h 7306408"/>
              <a:gd name="connsiteX248" fmla="*/ 298939 w 9383536"/>
              <a:gd name="connsiteY248" fmla="*/ 457200 h 7306408"/>
              <a:gd name="connsiteX249" fmla="*/ 237393 w 9383536"/>
              <a:gd name="connsiteY249" fmla="*/ 509954 h 7306408"/>
              <a:gd name="connsiteX250" fmla="*/ 193431 w 9383536"/>
              <a:gd name="connsiteY250" fmla="*/ 562708 h 7306408"/>
              <a:gd name="connsiteX251" fmla="*/ 184639 w 9383536"/>
              <a:gd name="connsiteY251" fmla="*/ 597877 h 730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9383536" h="7306408">
                <a:moveTo>
                  <a:pt x="211016" y="545123"/>
                </a:moveTo>
                <a:cubicBezTo>
                  <a:pt x="208085" y="553915"/>
                  <a:pt x="203449" y="562313"/>
                  <a:pt x="202224" y="571500"/>
                </a:cubicBezTo>
                <a:cubicBezTo>
                  <a:pt x="183100" y="714930"/>
                  <a:pt x="207102" y="635994"/>
                  <a:pt x="184639" y="703385"/>
                </a:cubicBezTo>
                <a:cubicBezTo>
                  <a:pt x="181708" y="732693"/>
                  <a:pt x="180013" y="762150"/>
                  <a:pt x="175847" y="791308"/>
                </a:cubicBezTo>
                <a:cubicBezTo>
                  <a:pt x="174138" y="803270"/>
                  <a:pt x="168200" y="814448"/>
                  <a:pt x="167054" y="826477"/>
                </a:cubicBezTo>
                <a:cubicBezTo>
                  <a:pt x="162322" y="876162"/>
                  <a:pt x="163069" y="926270"/>
                  <a:pt x="158262" y="975947"/>
                </a:cubicBezTo>
                <a:cubicBezTo>
                  <a:pt x="154270" y="1017202"/>
                  <a:pt x="146539" y="1058008"/>
                  <a:pt x="140677" y="1099039"/>
                </a:cubicBezTo>
                <a:lnTo>
                  <a:pt x="131885" y="1160585"/>
                </a:lnTo>
                <a:cubicBezTo>
                  <a:pt x="128954" y="1181100"/>
                  <a:pt x="128120" y="1202026"/>
                  <a:pt x="123093" y="1222131"/>
                </a:cubicBezTo>
                <a:lnTo>
                  <a:pt x="114300" y="1257300"/>
                </a:lnTo>
                <a:cubicBezTo>
                  <a:pt x="110974" y="1297214"/>
                  <a:pt x="103637" y="1396949"/>
                  <a:pt x="96716" y="1441939"/>
                </a:cubicBezTo>
                <a:cubicBezTo>
                  <a:pt x="94879" y="1453882"/>
                  <a:pt x="90855" y="1465385"/>
                  <a:pt x="87924" y="1477108"/>
                </a:cubicBezTo>
                <a:cubicBezTo>
                  <a:pt x="80945" y="1546896"/>
                  <a:pt x="72980" y="1618143"/>
                  <a:pt x="70339" y="1688123"/>
                </a:cubicBezTo>
                <a:cubicBezTo>
                  <a:pt x="66028" y="1802379"/>
                  <a:pt x="63904" y="1916710"/>
                  <a:pt x="61547" y="2031023"/>
                </a:cubicBezTo>
                <a:cubicBezTo>
                  <a:pt x="50520" y="2565799"/>
                  <a:pt x="86268" y="2373400"/>
                  <a:pt x="43962" y="2584939"/>
                </a:cubicBezTo>
                <a:cubicBezTo>
                  <a:pt x="34924" y="2702433"/>
                  <a:pt x="26377" y="2795227"/>
                  <a:pt x="26377" y="2919047"/>
                </a:cubicBezTo>
                <a:cubicBezTo>
                  <a:pt x="26377" y="2977736"/>
                  <a:pt x="30669" y="3036377"/>
                  <a:pt x="35170" y="3094893"/>
                </a:cubicBezTo>
                <a:cubicBezTo>
                  <a:pt x="39464" y="3150720"/>
                  <a:pt x="52754" y="3261947"/>
                  <a:pt x="52754" y="3261947"/>
                </a:cubicBezTo>
                <a:cubicBezTo>
                  <a:pt x="55685" y="3317631"/>
                  <a:pt x="57478" y="3373387"/>
                  <a:pt x="61547" y="3429000"/>
                </a:cubicBezTo>
                <a:cubicBezTo>
                  <a:pt x="66272" y="3493570"/>
                  <a:pt x="79131" y="3622431"/>
                  <a:pt x="79131" y="3622431"/>
                </a:cubicBezTo>
                <a:cubicBezTo>
                  <a:pt x="76200" y="3768970"/>
                  <a:pt x="74585" y="3915541"/>
                  <a:pt x="70339" y="4062047"/>
                </a:cubicBezTo>
                <a:cubicBezTo>
                  <a:pt x="65703" y="4222005"/>
                  <a:pt x="74034" y="4179156"/>
                  <a:pt x="52754" y="4264270"/>
                </a:cubicBezTo>
                <a:cubicBezTo>
                  <a:pt x="49823" y="4305301"/>
                  <a:pt x="47862" y="4346412"/>
                  <a:pt x="43962" y="4387362"/>
                </a:cubicBezTo>
                <a:cubicBezTo>
                  <a:pt x="41997" y="4407992"/>
                  <a:pt x="37339" y="4428298"/>
                  <a:pt x="35170" y="4448908"/>
                </a:cubicBezTo>
                <a:cubicBezTo>
                  <a:pt x="31475" y="4484005"/>
                  <a:pt x="29723" y="4519284"/>
                  <a:pt x="26377" y="4554416"/>
                </a:cubicBezTo>
                <a:cubicBezTo>
                  <a:pt x="19332" y="4628388"/>
                  <a:pt x="13497" y="4652652"/>
                  <a:pt x="8793" y="4730262"/>
                </a:cubicBezTo>
                <a:cubicBezTo>
                  <a:pt x="4888" y="4794687"/>
                  <a:pt x="2931" y="4859216"/>
                  <a:pt x="0" y="4923693"/>
                </a:cubicBezTo>
                <a:cubicBezTo>
                  <a:pt x="2931" y="5122985"/>
                  <a:pt x="3618" y="5322323"/>
                  <a:pt x="8793" y="5521570"/>
                </a:cubicBezTo>
                <a:cubicBezTo>
                  <a:pt x="9482" y="5548100"/>
                  <a:pt x="14944" y="5574293"/>
                  <a:pt x="17585" y="5600700"/>
                </a:cubicBezTo>
                <a:cubicBezTo>
                  <a:pt x="20806" y="5632911"/>
                  <a:pt x="23446" y="5665177"/>
                  <a:pt x="26377" y="5697416"/>
                </a:cubicBezTo>
                <a:cubicBezTo>
                  <a:pt x="29308" y="5779477"/>
                  <a:pt x="31264" y="5861579"/>
                  <a:pt x="35170" y="5943600"/>
                </a:cubicBezTo>
                <a:cubicBezTo>
                  <a:pt x="37127" y="5984689"/>
                  <a:pt x="41680" y="6025621"/>
                  <a:pt x="43962" y="6066693"/>
                </a:cubicBezTo>
                <a:cubicBezTo>
                  <a:pt x="55631" y="6276751"/>
                  <a:pt x="31989" y="6197834"/>
                  <a:pt x="61547" y="6286500"/>
                </a:cubicBezTo>
                <a:cubicBezTo>
                  <a:pt x="64478" y="6309946"/>
                  <a:pt x="66112" y="6333591"/>
                  <a:pt x="70339" y="6356839"/>
                </a:cubicBezTo>
                <a:cubicBezTo>
                  <a:pt x="71997" y="6365957"/>
                  <a:pt x="77313" y="6374128"/>
                  <a:pt x="79131" y="6383216"/>
                </a:cubicBezTo>
                <a:cubicBezTo>
                  <a:pt x="83195" y="6403537"/>
                  <a:pt x="81830" y="6424955"/>
                  <a:pt x="87924" y="6444762"/>
                </a:cubicBezTo>
                <a:cubicBezTo>
                  <a:pt x="93706" y="6463553"/>
                  <a:pt x="106165" y="6479618"/>
                  <a:pt x="114300" y="6497516"/>
                </a:cubicBezTo>
                <a:cubicBezTo>
                  <a:pt x="129507" y="6530972"/>
                  <a:pt x="129677" y="6551238"/>
                  <a:pt x="158262" y="6576647"/>
                </a:cubicBezTo>
                <a:cubicBezTo>
                  <a:pt x="158267" y="6576652"/>
                  <a:pt x="224201" y="6620606"/>
                  <a:pt x="237393" y="6629400"/>
                </a:cubicBezTo>
                <a:cubicBezTo>
                  <a:pt x="254353" y="6640706"/>
                  <a:pt x="302972" y="6649074"/>
                  <a:pt x="325316" y="6655777"/>
                </a:cubicBezTo>
                <a:cubicBezTo>
                  <a:pt x="343070" y="6661103"/>
                  <a:pt x="360485" y="6667500"/>
                  <a:pt x="378070" y="6673362"/>
                </a:cubicBezTo>
                <a:cubicBezTo>
                  <a:pt x="397730" y="6679915"/>
                  <a:pt x="419133" y="6679003"/>
                  <a:pt x="439616" y="6682154"/>
                </a:cubicBezTo>
                <a:cubicBezTo>
                  <a:pt x="457236" y="6684865"/>
                  <a:pt x="474750" y="6688236"/>
                  <a:pt x="492370" y="6690947"/>
                </a:cubicBezTo>
                <a:cubicBezTo>
                  <a:pt x="512853" y="6694098"/>
                  <a:pt x="533527" y="6696032"/>
                  <a:pt x="553916" y="6699739"/>
                </a:cubicBezTo>
                <a:cubicBezTo>
                  <a:pt x="565805" y="6701901"/>
                  <a:pt x="577196" y="6706369"/>
                  <a:pt x="589085" y="6708531"/>
                </a:cubicBezTo>
                <a:cubicBezTo>
                  <a:pt x="960263" y="6776017"/>
                  <a:pt x="553493" y="6696137"/>
                  <a:pt x="879231" y="6761285"/>
                </a:cubicBezTo>
                <a:cubicBezTo>
                  <a:pt x="914193" y="6768277"/>
                  <a:pt x="984739" y="6778870"/>
                  <a:pt x="984739" y="6778870"/>
                </a:cubicBezTo>
                <a:cubicBezTo>
                  <a:pt x="1144287" y="6838701"/>
                  <a:pt x="978749" y="6781770"/>
                  <a:pt x="1107831" y="6814039"/>
                </a:cubicBezTo>
                <a:cubicBezTo>
                  <a:pt x="1125813" y="6818534"/>
                  <a:pt x="1143129" y="6825389"/>
                  <a:pt x="1160585" y="6831623"/>
                </a:cubicBezTo>
                <a:cubicBezTo>
                  <a:pt x="1184167" y="6840045"/>
                  <a:pt x="1206631" y="6851927"/>
                  <a:pt x="1230924" y="6858000"/>
                </a:cubicBezTo>
                <a:cubicBezTo>
                  <a:pt x="1265514" y="6866647"/>
                  <a:pt x="1301841" y="6866938"/>
                  <a:pt x="1336431" y="6875585"/>
                </a:cubicBezTo>
                <a:cubicBezTo>
                  <a:pt x="1466587" y="6908124"/>
                  <a:pt x="1411870" y="6900188"/>
                  <a:pt x="1538654" y="6910754"/>
                </a:cubicBezTo>
                <a:cubicBezTo>
                  <a:pt x="1576735" y="6913927"/>
                  <a:pt x="1614975" y="6915327"/>
                  <a:pt x="1652954" y="6919547"/>
                </a:cubicBezTo>
                <a:cubicBezTo>
                  <a:pt x="1694148" y="6924124"/>
                  <a:pt x="1776047" y="6937131"/>
                  <a:pt x="1776047" y="6937131"/>
                </a:cubicBezTo>
                <a:cubicBezTo>
                  <a:pt x="1790701" y="6942993"/>
                  <a:pt x="1804891" y="6950181"/>
                  <a:pt x="1820008" y="6954716"/>
                </a:cubicBezTo>
                <a:cubicBezTo>
                  <a:pt x="1861748" y="6967238"/>
                  <a:pt x="1922659" y="6967826"/>
                  <a:pt x="1960685" y="6972300"/>
                </a:cubicBezTo>
                <a:cubicBezTo>
                  <a:pt x="2166205" y="6996479"/>
                  <a:pt x="1807271" y="6962715"/>
                  <a:pt x="2092570" y="6989885"/>
                </a:cubicBezTo>
                <a:cubicBezTo>
                  <a:pt x="2127702" y="6993231"/>
                  <a:pt x="2162961" y="6995165"/>
                  <a:pt x="2198077" y="6998677"/>
                </a:cubicBezTo>
                <a:cubicBezTo>
                  <a:pt x="2221589" y="7001028"/>
                  <a:pt x="2244828" y="7006082"/>
                  <a:pt x="2268416" y="7007470"/>
                </a:cubicBezTo>
                <a:cubicBezTo>
                  <a:pt x="2344541" y="7011948"/>
                  <a:pt x="2420832" y="7012950"/>
                  <a:pt x="2497016" y="7016262"/>
                </a:cubicBezTo>
                <a:cubicBezTo>
                  <a:pt x="2669305" y="7023753"/>
                  <a:pt x="2641511" y="7022642"/>
                  <a:pt x="2787162" y="7033847"/>
                </a:cubicBezTo>
                <a:cubicBezTo>
                  <a:pt x="2822331" y="7042639"/>
                  <a:pt x="2857122" y="7053114"/>
                  <a:pt x="2892670" y="7060223"/>
                </a:cubicBezTo>
                <a:cubicBezTo>
                  <a:pt x="2915840" y="7064857"/>
                  <a:pt x="2939587" y="7065893"/>
                  <a:pt x="2963008" y="7069016"/>
                </a:cubicBezTo>
                <a:cubicBezTo>
                  <a:pt x="3164988" y="7095947"/>
                  <a:pt x="2834607" y="7054748"/>
                  <a:pt x="3121270" y="7086600"/>
                </a:cubicBezTo>
                <a:cubicBezTo>
                  <a:pt x="3300192" y="7106481"/>
                  <a:pt x="2996223" y="7085027"/>
                  <a:pt x="3341077" y="7104185"/>
                </a:cubicBezTo>
                <a:cubicBezTo>
                  <a:pt x="3361593" y="7110047"/>
                  <a:pt x="3381834" y="7116972"/>
                  <a:pt x="3402624" y="7121770"/>
                </a:cubicBezTo>
                <a:cubicBezTo>
                  <a:pt x="3448493" y="7132355"/>
                  <a:pt x="3508106" y="7135355"/>
                  <a:pt x="3552093" y="7139354"/>
                </a:cubicBezTo>
                <a:cubicBezTo>
                  <a:pt x="3572608" y="7145216"/>
                  <a:pt x="3592849" y="7152141"/>
                  <a:pt x="3613639" y="7156939"/>
                </a:cubicBezTo>
                <a:cubicBezTo>
                  <a:pt x="3631010" y="7160948"/>
                  <a:pt x="3648881" y="7162395"/>
                  <a:pt x="3666393" y="7165731"/>
                </a:cubicBezTo>
                <a:lnTo>
                  <a:pt x="3842239" y="7200900"/>
                </a:lnTo>
                <a:cubicBezTo>
                  <a:pt x="3868263" y="7206105"/>
                  <a:pt x="3894940" y="7207290"/>
                  <a:pt x="3921370" y="7209693"/>
                </a:cubicBezTo>
                <a:cubicBezTo>
                  <a:pt x="4057281" y="7222049"/>
                  <a:pt x="4096314" y="7220911"/>
                  <a:pt x="4255477" y="7227277"/>
                </a:cubicBezTo>
                <a:lnTo>
                  <a:pt x="4325816" y="7236070"/>
                </a:lnTo>
                <a:cubicBezTo>
                  <a:pt x="4355090" y="7239323"/>
                  <a:pt x="4384487" y="7241421"/>
                  <a:pt x="4413739" y="7244862"/>
                </a:cubicBezTo>
                <a:cubicBezTo>
                  <a:pt x="4434321" y="7247283"/>
                  <a:pt x="4454721" y="7251083"/>
                  <a:pt x="4475285" y="7253654"/>
                </a:cubicBezTo>
                <a:cubicBezTo>
                  <a:pt x="4501619" y="7256946"/>
                  <a:pt x="4528082" y="7259155"/>
                  <a:pt x="4554416" y="7262447"/>
                </a:cubicBezTo>
                <a:cubicBezTo>
                  <a:pt x="4574980" y="7265018"/>
                  <a:pt x="4595332" y="7269274"/>
                  <a:pt x="4615962" y="7271239"/>
                </a:cubicBezTo>
                <a:cubicBezTo>
                  <a:pt x="4656897" y="7275137"/>
                  <a:pt x="4845364" y="7286878"/>
                  <a:pt x="4879731" y="7288823"/>
                </a:cubicBezTo>
                <a:lnTo>
                  <a:pt x="5205047" y="7306408"/>
                </a:lnTo>
                <a:cubicBezTo>
                  <a:pt x="5284178" y="7303477"/>
                  <a:pt x="5363487" y="7303689"/>
                  <a:pt x="5442439" y="7297616"/>
                </a:cubicBezTo>
                <a:cubicBezTo>
                  <a:pt x="5477988" y="7294881"/>
                  <a:pt x="5512778" y="7285893"/>
                  <a:pt x="5547947" y="7280031"/>
                </a:cubicBezTo>
                <a:cubicBezTo>
                  <a:pt x="5577352" y="7275130"/>
                  <a:pt x="5633959" y="7265276"/>
                  <a:pt x="5662247" y="7262447"/>
                </a:cubicBezTo>
                <a:cubicBezTo>
                  <a:pt x="5700270" y="7258645"/>
                  <a:pt x="5738466" y="7256827"/>
                  <a:pt x="5776547" y="7253654"/>
                </a:cubicBezTo>
                <a:lnTo>
                  <a:pt x="5873262" y="7244862"/>
                </a:lnTo>
                <a:cubicBezTo>
                  <a:pt x="5910886" y="7235456"/>
                  <a:pt x="5911476" y="7234717"/>
                  <a:pt x="5952393" y="7227277"/>
                </a:cubicBezTo>
                <a:cubicBezTo>
                  <a:pt x="5969933" y="7224088"/>
                  <a:pt x="5987333" y="7219184"/>
                  <a:pt x="6005147" y="7218485"/>
                </a:cubicBezTo>
                <a:cubicBezTo>
                  <a:pt x="6136963" y="7213316"/>
                  <a:pt x="6268916" y="7212624"/>
                  <a:pt x="6400800" y="7209693"/>
                </a:cubicBezTo>
                <a:cubicBezTo>
                  <a:pt x="6658395" y="7181069"/>
                  <a:pt x="6358643" y="7211903"/>
                  <a:pt x="6972300" y="7192108"/>
                </a:cubicBezTo>
                <a:cubicBezTo>
                  <a:pt x="6990118" y="7191533"/>
                  <a:pt x="7007573" y="7186812"/>
                  <a:pt x="7025054" y="7183316"/>
                </a:cubicBezTo>
                <a:cubicBezTo>
                  <a:pt x="7036904" y="7180946"/>
                  <a:pt x="7048148" y="7174979"/>
                  <a:pt x="7060224" y="7174523"/>
                </a:cubicBezTo>
                <a:cubicBezTo>
                  <a:pt x="7203759" y="7169106"/>
                  <a:pt x="7347439" y="7168662"/>
                  <a:pt x="7491047" y="7165731"/>
                </a:cubicBezTo>
                <a:cubicBezTo>
                  <a:pt x="7557952" y="7132280"/>
                  <a:pt x="7501059" y="7155509"/>
                  <a:pt x="7614139" y="7139354"/>
                </a:cubicBezTo>
                <a:cubicBezTo>
                  <a:pt x="7626101" y="7137645"/>
                  <a:pt x="7637512" y="7133183"/>
                  <a:pt x="7649308" y="7130562"/>
                </a:cubicBezTo>
                <a:cubicBezTo>
                  <a:pt x="7663896" y="7127320"/>
                  <a:pt x="7678500" y="7124042"/>
                  <a:pt x="7693270" y="7121770"/>
                </a:cubicBezTo>
                <a:cubicBezTo>
                  <a:pt x="7716624" y="7118177"/>
                  <a:pt x="7740162" y="7115908"/>
                  <a:pt x="7763608" y="7112977"/>
                </a:cubicBezTo>
                <a:cubicBezTo>
                  <a:pt x="7769219" y="7110733"/>
                  <a:pt x="7820171" y="7089355"/>
                  <a:pt x="7833947" y="7086600"/>
                </a:cubicBezTo>
                <a:cubicBezTo>
                  <a:pt x="7907593" y="7071871"/>
                  <a:pt x="7889179" y="7085773"/>
                  <a:pt x="7965831" y="7060223"/>
                </a:cubicBezTo>
                <a:cubicBezTo>
                  <a:pt x="8005592" y="7046970"/>
                  <a:pt x="8016546" y="7041820"/>
                  <a:pt x="8053754" y="7033847"/>
                </a:cubicBezTo>
                <a:cubicBezTo>
                  <a:pt x="8082979" y="7027585"/>
                  <a:pt x="8113323" y="7025714"/>
                  <a:pt x="8141677" y="7016262"/>
                </a:cubicBezTo>
                <a:lnTo>
                  <a:pt x="8194431" y="6998677"/>
                </a:lnTo>
                <a:cubicBezTo>
                  <a:pt x="8214091" y="6992124"/>
                  <a:pt x="8235535" y="6993292"/>
                  <a:pt x="8255977" y="6989885"/>
                </a:cubicBezTo>
                <a:cubicBezTo>
                  <a:pt x="8270718" y="6987428"/>
                  <a:pt x="8285285" y="6984024"/>
                  <a:pt x="8299939" y="6981093"/>
                </a:cubicBezTo>
                <a:cubicBezTo>
                  <a:pt x="8354115" y="6944975"/>
                  <a:pt x="8294225" y="6980067"/>
                  <a:pt x="8370277" y="6954716"/>
                </a:cubicBezTo>
                <a:cubicBezTo>
                  <a:pt x="8382711" y="6950571"/>
                  <a:pt x="8393013" y="6941276"/>
                  <a:pt x="8405447" y="6937131"/>
                </a:cubicBezTo>
                <a:cubicBezTo>
                  <a:pt x="8419624" y="6932405"/>
                  <a:pt x="8434820" y="6931581"/>
                  <a:pt x="8449408" y="6928339"/>
                </a:cubicBezTo>
                <a:cubicBezTo>
                  <a:pt x="8459555" y="6926084"/>
                  <a:pt x="8499201" y="6916631"/>
                  <a:pt x="8510954" y="6910754"/>
                </a:cubicBezTo>
                <a:cubicBezTo>
                  <a:pt x="8526239" y="6903111"/>
                  <a:pt x="8539631" y="6892019"/>
                  <a:pt x="8554916" y="6884377"/>
                </a:cubicBezTo>
                <a:cubicBezTo>
                  <a:pt x="8563205" y="6880232"/>
                  <a:pt x="8572774" y="6879236"/>
                  <a:pt x="8581293" y="6875585"/>
                </a:cubicBezTo>
                <a:cubicBezTo>
                  <a:pt x="8645663" y="6847998"/>
                  <a:pt x="8586789" y="6865418"/>
                  <a:pt x="8651631" y="6849208"/>
                </a:cubicBezTo>
                <a:cubicBezTo>
                  <a:pt x="8673137" y="6838455"/>
                  <a:pt x="8689888" y="6828006"/>
                  <a:pt x="8713177" y="6822831"/>
                </a:cubicBezTo>
                <a:cubicBezTo>
                  <a:pt x="8730580" y="6818964"/>
                  <a:pt x="8748450" y="6817535"/>
                  <a:pt x="8765931" y="6814039"/>
                </a:cubicBezTo>
                <a:cubicBezTo>
                  <a:pt x="8777780" y="6811669"/>
                  <a:pt x="8789304" y="6807868"/>
                  <a:pt x="8801100" y="6805247"/>
                </a:cubicBezTo>
                <a:cubicBezTo>
                  <a:pt x="8815688" y="6802005"/>
                  <a:pt x="8830408" y="6799385"/>
                  <a:pt x="8845062" y="6796454"/>
                </a:cubicBezTo>
                <a:cubicBezTo>
                  <a:pt x="8853854" y="6790593"/>
                  <a:pt x="8863541" y="6785890"/>
                  <a:pt x="8871439" y="6778870"/>
                </a:cubicBezTo>
                <a:cubicBezTo>
                  <a:pt x="8890026" y="6762348"/>
                  <a:pt x="8906608" y="6743701"/>
                  <a:pt x="8924193" y="6726116"/>
                </a:cubicBezTo>
                <a:lnTo>
                  <a:pt x="8976947" y="6673362"/>
                </a:lnTo>
                <a:cubicBezTo>
                  <a:pt x="8984419" y="6665890"/>
                  <a:pt x="8995206" y="6662542"/>
                  <a:pt x="9003324" y="6655777"/>
                </a:cubicBezTo>
                <a:cubicBezTo>
                  <a:pt x="9012876" y="6647817"/>
                  <a:pt x="9020259" y="6637492"/>
                  <a:pt x="9029700" y="6629400"/>
                </a:cubicBezTo>
                <a:cubicBezTo>
                  <a:pt x="9057229" y="6605803"/>
                  <a:pt x="9069431" y="6604696"/>
                  <a:pt x="9091247" y="6576647"/>
                </a:cubicBezTo>
                <a:cubicBezTo>
                  <a:pt x="9151866" y="6498709"/>
                  <a:pt x="9097499" y="6545581"/>
                  <a:pt x="9161585" y="6497516"/>
                </a:cubicBezTo>
                <a:cubicBezTo>
                  <a:pt x="9164516" y="6488724"/>
                  <a:pt x="9164346" y="6478176"/>
                  <a:pt x="9170377" y="6471139"/>
                </a:cubicBezTo>
                <a:cubicBezTo>
                  <a:pt x="9199047" y="6437691"/>
                  <a:pt x="9207662" y="6438196"/>
                  <a:pt x="9240716" y="6427177"/>
                </a:cubicBezTo>
                <a:cubicBezTo>
                  <a:pt x="9252439" y="6418385"/>
                  <a:pt x="9263961" y="6409317"/>
                  <a:pt x="9275885" y="6400800"/>
                </a:cubicBezTo>
                <a:cubicBezTo>
                  <a:pt x="9284484" y="6394658"/>
                  <a:pt x="9294364" y="6390236"/>
                  <a:pt x="9302262" y="6383216"/>
                </a:cubicBezTo>
                <a:cubicBezTo>
                  <a:pt x="9320849" y="6366694"/>
                  <a:pt x="9355016" y="6330462"/>
                  <a:pt x="9355016" y="6330462"/>
                </a:cubicBezTo>
                <a:cubicBezTo>
                  <a:pt x="9383536" y="6244898"/>
                  <a:pt x="9368975" y="6299105"/>
                  <a:pt x="9355016" y="6110654"/>
                </a:cubicBezTo>
                <a:cubicBezTo>
                  <a:pt x="9354642" y="6105605"/>
                  <a:pt x="9341125" y="6040143"/>
                  <a:pt x="9337431" y="6031523"/>
                </a:cubicBezTo>
                <a:cubicBezTo>
                  <a:pt x="9333269" y="6021811"/>
                  <a:pt x="9325090" y="6014321"/>
                  <a:pt x="9319847" y="6005147"/>
                </a:cubicBezTo>
                <a:cubicBezTo>
                  <a:pt x="9313344" y="5993767"/>
                  <a:pt x="9309880" y="5980643"/>
                  <a:pt x="9302262" y="5969977"/>
                </a:cubicBezTo>
                <a:cubicBezTo>
                  <a:pt x="9278336" y="5936481"/>
                  <a:pt x="9270732" y="5947239"/>
                  <a:pt x="9240716" y="5917223"/>
                </a:cubicBezTo>
                <a:cubicBezTo>
                  <a:pt x="9230354" y="5906861"/>
                  <a:pt x="9225596" y="5891435"/>
                  <a:pt x="9214339" y="5882054"/>
                </a:cubicBezTo>
                <a:cubicBezTo>
                  <a:pt x="9207219" y="5876121"/>
                  <a:pt x="9196481" y="5876913"/>
                  <a:pt x="9187962" y="5873262"/>
                </a:cubicBezTo>
                <a:cubicBezTo>
                  <a:pt x="9175915" y="5868099"/>
                  <a:pt x="9164032" y="5862420"/>
                  <a:pt x="9152793" y="5855677"/>
                </a:cubicBezTo>
                <a:cubicBezTo>
                  <a:pt x="8984204" y="5754523"/>
                  <a:pt x="9195030" y="5880000"/>
                  <a:pt x="9064870" y="5785339"/>
                </a:cubicBezTo>
                <a:cubicBezTo>
                  <a:pt x="9045761" y="5771441"/>
                  <a:pt x="9023585" y="5762327"/>
                  <a:pt x="9003324" y="5750170"/>
                </a:cubicBezTo>
                <a:cubicBezTo>
                  <a:pt x="8994263" y="5744733"/>
                  <a:pt x="8986399" y="5737311"/>
                  <a:pt x="8976947" y="5732585"/>
                </a:cubicBezTo>
                <a:cubicBezTo>
                  <a:pt x="8962830" y="5725527"/>
                  <a:pt x="8947102" y="5722058"/>
                  <a:pt x="8932985" y="5715000"/>
                </a:cubicBezTo>
                <a:cubicBezTo>
                  <a:pt x="8917700" y="5707357"/>
                  <a:pt x="8904309" y="5696265"/>
                  <a:pt x="8889024" y="5688623"/>
                </a:cubicBezTo>
                <a:cubicBezTo>
                  <a:pt x="8880735" y="5684478"/>
                  <a:pt x="8871558" y="5682377"/>
                  <a:pt x="8862647" y="5679831"/>
                </a:cubicBezTo>
                <a:cubicBezTo>
                  <a:pt x="8818769" y="5667295"/>
                  <a:pt x="8819894" y="5670549"/>
                  <a:pt x="8765931" y="5662247"/>
                </a:cubicBezTo>
                <a:cubicBezTo>
                  <a:pt x="8748311" y="5659536"/>
                  <a:pt x="8730580" y="5657321"/>
                  <a:pt x="8713177" y="5653454"/>
                </a:cubicBezTo>
                <a:cubicBezTo>
                  <a:pt x="8660749" y="5641803"/>
                  <a:pt x="8715033" y="5643470"/>
                  <a:pt x="8642839" y="5635870"/>
                </a:cubicBezTo>
                <a:cubicBezTo>
                  <a:pt x="8601930" y="5631564"/>
                  <a:pt x="8560778" y="5630008"/>
                  <a:pt x="8519747" y="5627077"/>
                </a:cubicBezTo>
                <a:cubicBezTo>
                  <a:pt x="8447287" y="5608963"/>
                  <a:pt x="8487722" y="5616919"/>
                  <a:pt x="8361485" y="5609493"/>
                </a:cubicBezTo>
                <a:lnTo>
                  <a:pt x="8185639" y="5600700"/>
                </a:lnTo>
                <a:cubicBezTo>
                  <a:pt x="8121539" y="5596694"/>
                  <a:pt x="8064178" y="5590549"/>
                  <a:pt x="8001000" y="5583116"/>
                </a:cubicBezTo>
                <a:cubicBezTo>
                  <a:pt x="7920942" y="5573697"/>
                  <a:pt x="7900093" y="5568213"/>
                  <a:pt x="7807570" y="5565531"/>
                </a:cubicBezTo>
                <a:cubicBezTo>
                  <a:pt x="7646419" y="5560860"/>
                  <a:pt x="7485185" y="5559670"/>
                  <a:pt x="7323993" y="5556739"/>
                </a:cubicBezTo>
                <a:cubicBezTo>
                  <a:pt x="7244862" y="5550877"/>
                  <a:pt x="7165463" y="5547916"/>
                  <a:pt x="7086600" y="5539154"/>
                </a:cubicBezTo>
                <a:cubicBezTo>
                  <a:pt x="7060223" y="5536223"/>
                  <a:pt x="7033974" y="5531721"/>
                  <a:pt x="7007470" y="5530362"/>
                </a:cubicBezTo>
                <a:cubicBezTo>
                  <a:pt x="6919613" y="5525857"/>
                  <a:pt x="6831596" y="5525232"/>
                  <a:pt x="6743700" y="5521570"/>
                </a:cubicBezTo>
                <a:lnTo>
                  <a:pt x="6374424" y="5503985"/>
                </a:lnTo>
                <a:cubicBezTo>
                  <a:pt x="6323027" y="5496643"/>
                  <a:pt x="6315212" y="5496688"/>
                  <a:pt x="6268916" y="5486400"/>
                </a:cubicBezTo>
                <a:cubicBezTo>
                  <a:pt x="6257120" y="5483779"/>
                  <a:pt x="6245321" y="5481080"/>
                  <a:pt x="6233747" y="5477608"/>
                </a:cubicBezTo>
                <a:cubicBezTo>
                  <a:pt x="6215993" y="5472282"/>
                  <a:pt x="6199169" y="5463658"/>
                  <a:pt x="6180993" y="5460023"/>
                </a:cubicBezTo>
                <a:cubicBezTo>
                  <a:pt x="6167838" y="5457392"/>
                  <a:pt x="6117038" y="5447957"/>
                  <a:pt x="6101862" y="5442439"/>
                </a:cubicBezTo>
                <a:cubicBezTo>
                  <a:pt x="6080886" y="5434811"/>
                  <a:pt x="6061491" y="5423120"/>
                  <a:pt x="6040316" y="5416062"/>
                </a:cubicBezTo>
                <a:cubicBezTo>
                  <a:pt x="6017388" y="5408419"/>
                  <a:pt x="5993215" y="5405116"/>
                  <a:pt x="5969977" y="5398477"/>
                </a:cubicBezTo>
                <a:cubicBezTo>
                  <a:pt x="5950824" y="5393005"/>
                  <a:pt x="5893074" y="5373214"/>
                  <a:pt x="5873262" y="5363308"/>
                </a:cubicBezTo>
                <a:cubicBezTo>
                  <a:pt x="5863810" y="5358582"/>
                  <a:pt x="5856461" y="5350192"/>
                  <a:pt x="5846885" y="5345723"/>
                </a:cubicBezTo>
                <a:cubicBezTo>
                  <a:pt x="5812359" y="5329611"/>
                  <a:pt x="5775455" y="5318801"/>
                  <a:pt x="5741377" y="5301762"/>
                </a:cubicBezTo>
                <a:cubicBezTo>
                  <a:pt x="5723793" y="5292970"/>
                  <a:pt x="5706974" y="5282443"/>
                  <a:pt x="5688624" y="5275385"/>
                </a:cubicBezTo>
                <a:cubicBezTo>
                  <a:pt x="5620865" y="5249324"/>
                  <a:pt x="5640258" y="5268787"/>
                  <a:pt x="5583116" y="5240216"/>
                </a:cubicBezTo>
                <a:cubicBezTo>
                  <a:pt x="5573664" y="5235490"/>
                  <a:pt x="5566359" y="5227004"/>
                  <a:pt x="5556739" y="5222631"/>
                </a:cubicBezTo>
                <a:cubicBezTo>
                  <a:pt x="5490384" y="5192470"/>
                  <a:pt x="5464614" y="5200844"/>
                  <a:pt x="5407270" y="5143500"/>
                </a:cubicBezTo>
                <a:cubicBezTo>
                  <a:pt x="5354354" y="5090584"/>
                  <a:pt x="5390603" y="5124891"/>
                  <a:pt x="5292970" y="5046785"/>
                </a:cubicBezTo>
                <a:cubicBezTo>
                  <a:pt x="5252391" y="5014322"/>
                  <a:pt x="5272336" y="5043736"/>
                  <a:pt x="5222631" y="4994031"/>
                </a:cubicBezTo>
                <a:cubicBezTo>
                  <a:pt x="5215159" y="4986559"/>
                  <a:pt x="5210647" y="4976615"/>
                  <a:pt x="5205047" y="4967654"/>
                </a:cubicBezTo>
                <a:cubicBezTo>
                  <a:pt x="5195990" y="4953163"/>
                  <a:pt x="5189162" y="4937182"/>
                  <a:pt x="5178670" y="4923693"/>
                </a:cubicBezTo>
                <a:cubicBezTo>
                  <a:pt x="5168491" y="4910606"/>
                  <a:pt x="5155223" y="4900246"/>
                  <a:pt x="5143500" y="4888523"/>
                </a:cubicBezTo>
                <a:cubicBezTo>
                  <a:pt x="5132749" y="4867021"/>
                  <a:pt x="5123867" y="4845620"/>
                  <a:pt x="5108331" y="4826977"/>
                </a:cubicBezTo>
                <a:cubicBezTo>
                  <a:pt x="5100371" y="4817425"/>
                  <a:pt x="5089588" y="4810415"/>
                  <a:pt x="5081954" y="4800600"/>
                </a:cubicBezTo>
                <a:cubicBezTo>
                  <a:pt x="5068979" y="4783918"/>
                  <a:pt x="5058508" y="4765431"/>
                  <a:pt x="5046785" y="4747847"/>
                </a:cubicBezTo>
                <a:lnTo>
                  <a:pt x="5029200" y="4721470"/>
                </a:lnTo>
                <a:cubicBezTo>
                  <a:pt x="5026269" y="4712678"/>
                  <a:pt x="5025795" y="4702635"/>
                  <a:pt x="5020408" y="4695093"/>
                </a:cubicBezTo>
                <a:cubicBezTo>
                  <a:pt x="5010772" y="4681602"/>
                  <a:pt x="4996029" y="4672511"/>
                  <a:pt x="4985239" y="4659923"/>
                </a:cubicBezTo>
                <a:cubicBezTo>
                  <a:pt x="4978362" y="4651900"/>
                  <a:pt x="4973327" y="4642462"/>
                  <a:pt x="4967654" y="4633547"/>
                </a:cubicBezTo>
                <a:cubicBezTo>
                  <a:pt x="4952810" y="4610221"/>
                  <a:pt x="4938537" y="4586534"/>
                  <a:pt x="4923693" y="4563208"/>
                </a:cubicBezTo>
                <a:cubicBezTo>
                  <a:pt x="4918020" y="4554293"/>
                  <a:pt x="4910834" y="4546283"/>
                  <a:pt x="4906108" y="4536831"/>
                </a:cubicBezTo>
                <a:cubicBezTo>
                  <a:pt x="4900247" y="4525108"/>
                  <a:pt x="4896142" y="4512327"/>
                  <a:pt x="4888524" y="4501662"/>
                </a:cubicBezTo>
                <a:cubicBezTo>
                  <a:pt x="4881297" y="4491544"/>
                  <a:pt x="4870939" y="4484077"/>
                  <a:pt x="4862147" y="4475285"/>
                </a:cubicBezTo>
                <a:cubicBezTo>
                  <a:pt x="4843890" y="4402263"/>
                  <a:pt x="4868531" y="4480064"/>
                  <a:pt x="4818185" y="4396154"/>
                </a:cubicBezTo>
                <a:cubicBezTo>
                  <a:pt x="4810065" y="4382621"/>
                  <a:pt x="4807658" y="4366309"/>
                  <a:pt x="4800600" y="4352193"/>
                </a:cubicBezTo>
                <a:cubicBezTo>
                  <a:pt x="4795874" y="4342742"/>
                  <a:pt x="4787742" y="4335267"/>
                  <a:pt x="4783016" y="4325816"/>
                </a:cubicBezTo>
                <a:cubicBezTo>
                  <a:pt x="4778871" y="4317526"/>
                  <a:pt x="4777988" y="4307908"/>
                  <a:pt x="4774224" y="4299439"/>
                </a:cubicBezTo>
                <a:cubicBezTo>
                  <a:pt x="4766239" y="4281473"/>
                  <a:pt x="4755149" y="4264939"/>
                  <a:pt x="4747847" y="4246685"/>
                </a:cubicBezTo>
                <a:cubicBezTo>
                  <a:pt x="4736583" y="4218526"/>
                  <a:pt x="4743046" y="4210707"/>
                  <a:pt x="4730262" y="4185139"/>
                </a:cubicBezTo>
                <a:cubicBezTo>
                  <a:pt x="4719695" y="4164005"/>
                  <a:pt x="4706816" y="4144108"/>
                  <a:pt x="4695093" y="4123593"/>
                </a:cubicBezTo>
                <a:cubicBezTo>
                  <a:pt x="4692162" y="4108939"/>
                  <a:pt x="4690232" y="4094049"/>
                  <a:pt x="4686300" y="4079631"/>
                </a:cubicBezTo>
                <a:cubicBezTo>
                  <a:pt x="4669732" y="4018882"/>
                  <a:pt x="4664872" y="4030603"/>
                  <a:pt x="4651131" y="3965331"/>
                </a:cubicBezTo>
                <a:cubicBezTo>
                  <a:pt x="4643786" y="3930441"/>
                  <a:pt x="4633547" y="3859823"/>
                  <a:pt x="4633547" y="3859823"/>
                </a:cubicBezTo>
                <a:cubicBezTo>
                  <a:pt x="4630616" y="3821723"/>
                  <a:pt x="4626168" y="3783709"/>
                  <a:pt x="4624754" y="3745523"/>
                </a:cubicBezTo>
                <a:cubicBezTo>
                  <a:pt x="4605040" y="3213268"/>
                  <a:pt x="4632904" y="3533432"/>
                  <a:pt x="4607170" y="3314700"/>
                </a:cubicBezTo>
                <a:cubicBezTo>
                  <a:pt x="4589347" y="3163204"/>
                  <a:pt x="4609084" y="3310525"/>
                  <a:pt x="4580793" y="3112477"/>
                </a:cubicBezTo>
                <a:cubicBezTo>
                  <a:pt x="4576861" y="3084953"/>
                  <a:pt x="4554416" y="3033347"/>
                  <a:pt x="4554416" y="3033347"/>
                </a:cubicBezTo>
                <a:cubicBezTo>
                  <a:pt x="4551485" y="3006970"/>
                  <a:pt x="4549132" y="2980522"/>
                  <a:pt x="4545624" y="2954216"/>
                </a:cubicBezTo>
                <a:cubicBezTo>
                  <a:pt x="4543268" y="2936545"/>
                  <a:pt x="4537558" y="2919274"/>
                  <a:pt x="4536831" y="2901462"/>
                </a:cubicBezTo>
                <a:cubicBezTo>
                  <a:pt x="4531371" y="2767685"/>
                  <a:pt x="4520686" y="2104246"/>
                  <a:pt x="4519247" y="2022231"/>
                </a:cubicBezTo>
                <a:cubicBezTo>
                  <a:pt x="4522178" y="1796562"/>
                  <a:pt x="4523187" y="1570859"/>
                  <a:pt x="4528039" y="1345223"/>
                </a:cubicBezTo>
                <a:cubicBezTo>
                  <a:pt x="4532091" y="1156787"/>
                  <a:pt x="4551722" y="1223367"/>
                  <a:pt x="4528039" y="1002323"/>
                </a:cubicBezTo>
                <a:cubicBezTo>
                  <a:pt x="4526358" y="986630"/>
                  <a:pt x="4515996" y="973140"/>
                  <a:pt x="4510454" y="958362"/>
                </a:cubicBezTo>
                <a:cubicBezTo>
                  <a:pt x="4507200" y="949684"/>
                  <a:pt x="4504208" y="940896"/>
                  <a:pt x="4501662" y="931985"/>
                </a:cubicBezTo>
                <a:cubicBezTo>
                  <a:pt x="4490469" y="892807"/>
                  <a:pt x="4495495" y="893273"/>
                  <a:pt x="4475285" y="852854"/>
                </a:cubicBezTo>
                <a:cubicBezTo>
                  <a:pt x="4470559" y="843402"/>
                  <a:pt x="4463562" y="835269"/>
                  <a:pt x="4457700" y="826477"/>
                </a:cubicBezTo>
                <a:cubicBezTo>
                  <a:pt x="4445977" y="791308"/>
                  <a:pt x="4436298" y="755390"/>
                  <a:pt x="4422531" y="720970"/>
                </a:cubicBezTo>
                <a:cubicBezTo>
                  <a:pt x="4416670" y="706316"/>
                  <a:pt x="4410255" y="691871"/>
                  <a:pt x="4404947" y="677008"/>
                </a:cubicBezTo>
                <a:cubicBezTo>
                  <a:pt x="4392479" y="642096"/>
                  <a:pt x="4381501" y="606669"/>
                  <a:pt x="4369777" y="571500"/>
                </a:cubicBezTo>
                <a:cubicBezTo>
                  <a:pt x="4365051" y="557323"/>
                  <a:pt x="4365711" y="541716"/>
                  <a:pt x="4360985" y="527539"/>
                </a:cubicBezTo>
                <a:cubicBezTo>
                  <a:pt x="4345572" y="481299"/>
                  <a:pt x="4345109" y="504581"/>
                  <a:pt x="4325816" y="465993"/>
                </a:cubicBezTo>
                <a:cubicBezTo>
                  <a:pt x="4321671" y="457703"/>
                  <a:pt x="4319570" y="448527"/>
                  <a:pt x="4317024" y="439616"/>
                </a:cubicBezTo>
                <a:cubicBezTo>
                  <a:pt x="4304830" y="396939"/>
                  <a:pt x="4310324" y="407652"/>
                  <a:pt x="4299439" y="360485"/>
                </a:cubicBezTo>
                <a:cubicBezTo>
                  <a:pt x="4294005" y="336936"/>
                  <a:pt x="4287716" y="313593"/>
                  <a:pt x="4281854" y="290147"/>
                </a:cubicBezTo>
                <a:cubicBezTo>
                  <a:pt x="4279291" y="279896"/>
                  <a:pt x="4270131" y="272562"/>
                  <a:pt x="4264270" y="263770"/>
                </a:cubicBezTo>
                <a:cubicBezTo>
                  <a:pt x="4258227" y="233558"/>
                  <a:pt x="4254961" y="213607"/>
                  <a:pt x="4246685" y="184639"/>
                </a:cubicBezTo>
                <a:cubicBezTo>
                  <a:pt x="4244139" y="175728"/>
                  <a:pt x="4242038" y="166551"/>
                  <a:pt x="4237893" y="158262"/>
                </a:cubicBezTo>
                <a:cubicBezTo>
                  <a:pt x="4233167" y="148810"/>
                  <a:pt x="4228907" y="138027"/>
                  <a:pt x="4220308" y="131885"/>
                </a:cubicBezTo>
                <a:cubicBezTo>
                  <a:pt x="4207465" y="122711"/>
                  <a:pt x="4191001" y="120162"/>
                  <a:pt x="4176347" y="114300"/>
                </a:cubicBezTo>
                <a:cubicBezTo>
                  <a:pt x="4167555" y="105508"/>
                  <a:pt x="4162383" y="88643"/>
                  <a:pt x="4149970" y="87923"/>
                </a:cubicBezTo>
                <a:cubicBezTo>
                  <a:pt x="3956841" y="76727"/>
                  <a:pt x="3763106" y="82201"/>
                  <a:pt x="3569677" y="79131"/>
                </a:cubicBezTo>
                <a:lnTo>
                  <a:pt x="3042139" y="70339"/>
                </a:lnTo>
                <a:lnTo>
                  <a:pt x="2760785" y="52754"/>
                </a:lnTo>
                <a:cubicBezTo>
                  <a:pt x="2737245" y="50707"/>
                  <a:pt x="2713931" y="46571"/>
                  <a:pt x="2690447" y="43962"/>
                </a:cubicBezTo>
                <a:lnTo>
                  <a:pt x="2523393" y="26377"/>
                </a:lnTo>
                <a:cubicBezTo>
                  <a:pt x="2364152" y="9614"/>
                  <a:pt x="2411865" y="16583"/>
                  <a:pt x="2312377" y="0"/>
                </a:cubicBezTo>
                <a:lnTo>
                  <a:pt x="1802424" y="8793"/>
                </a:lnTo>
                <a:cubicBezTo>
                  <a:pt x="1756757" y="10079"/>
                  <a:pt x="1677524" y="17114"/>
                  <a:pt x="1626577" y="26377"/>
                </a:cubicBezTo>
                <a:cubicBezTo>
                  <a:pt x="1588040" y="33384"/>
                  <a:pt x="1576664" y="40431"/>
                  <a:pt x="1538654" y="61547"/>
                </a:cubicBezTo>
                <a:cubicBezTo>
                  <a:pt x="1529417" y="66679"/>
                  <a:pt x="1521728" y="74405"/>
                  <a:pt x="1512277" y="79131"/>
                </a:cubicBezTo>
                <a:cubicBezTo>
                  <a:pt x="1491024" y="89757"/>
                  <a:pt x="1452654" y="93715"/>
                  <a:pt x="1433147" y="96716"/>
                </a:cubicBezTo>
                <a:cubicBezTo>
                  <a:pt x="1412664" y="99867"/>
                  <a:pt x="1392116" y="102577"/>
                  <a:pt x="1371600" y="105508"/>
                </a:cubicBezTo>
                <a:cubicBezTo>
                  <a:pt x="1322854" y="121757"/>
                  <a:pt x="1360457" y="110970"/>
                  <a:pt x="1283677" y="123093"/>
                </a:cubicBezTo>
                <a:cubicBezTo>
                  <a:pt x="1248459" y="128654"/>
                  <a:pt x="1213213" y="134106"/>
                  <a:pt x="1178170" y="140677"/>
                </a:cubicBezTo>
                <a:cubicBezTo>
                  <a:pt x="1166293" y="142904"/>
                  <a:pt x="1154849" y="147100"/>
                  <a:pt x="1143000" y="149470"/>
                </a:cubicBezTo>
                <a:cubicBezTo>
                  <a:pt x="1125519" y="152966"/>
                  <a:pt x="1107649" y="154395"/>
                  <a:pt x="1090247" y="158262"/>
                </a:cubicBezTo>
                <a:cubicBezTo>
                  <a:pt x="1081200" y="160272"/>
                  <a:pt x="1072861" y="164806"/>
                  <a:pt x="1063870" y="167054"/>
                </a:cubicBezTo>
                <a:cubicBezTo>
                  <a:pt x="1049372" y="170679"/>
                  <a:pt x="1034562" y="172916"/>
                  <a:pt x="1019908" y="175847"/>
                </a:cubicBezTo>
                <a:cubicBezTo>
                  <a:pt x="939268" y="216166"/>
                  <a:pt x="1040302" y="170284"/>
                  <a:pt x="923193" y="202223"/>
                </a:cubicBezTo>
                <a:cubicBezTo>
                  <a:pt x="910548" y="205672"/>
                  <a:pt x="900071" y="214645"/>
                  <a:pt x="888024" y="219808"/>
                </a:cubicBezTo>
                <a:cubicBezTo>
                  <a:pt x="879505" y="223459"/>
                  <a:pt x="870439" y="225669"/>
                  <a:pt x="861647" y="228600"/>
                </a:cubicBezTo>
                <a:cubicBezTo>
                  <a:pt x="852855" y="234462"/>
                  <a:pt x="845370" y="243077"/>
                  <a:pt x="835270" y="246185"/>
                </a:cubicBezTo>
                <a:cubicBezTo>
                  <a:pt x="806704" y="254975"/>
                  <a:pt x="776655" y="257908"/>
                  <a:pt x="747347" y="263770"/>
                </a:cubicBezTo>
                <a:cubicBezTo>
                  <a:pt x="643732" y="284493"/>
                  <a:pt x="807040" y="259011"/>
                  <a:pt x="650631" y="281354"/>
                </a:cubicBezTo>
                <a:lnTo>
                  <a:pt x="597877" y="298939"/>
                </a:lnTo>
                <a:cubicBezTo>
                  <a:pt x="579254" y="305147"/>
                  <a:pt x="536165" y="313039"/>
                  <a:pt x="518747" y="316523"/>
                </a:cubicBezTo>
                <a:cubicBezTo>
                  <a:pt x="509955" y="322385"/>
                  <a:pt x="502264" y="330398"/>
                  <a:pt x="492370" y="334108"/>
                </a:cubicBezTo>
                <a:cubicBezTo>
                  <a:pt x="478377" y="339355"/>
                  <a:pt x="462996" y="339658"/>
                  <a:pt x="448408" y="342900"/>
                </a:cubicBezTo>
                <a:cubicBezTo>
                  <a:pt x="436612" y="345521"/>
                  <a:pt x="424962" y="348762"/>
                  <a:pt x="413239" y="351693"/>
                </a:cubicBezTo>
                <a:cubicBezTo>
                  <a:pt x="348292" y="394990"/>
                  <a:pt x="377392" y="374181"/>
                  <a:pt x="325316" y="413239"/>
                </a:cubicBezTo>
                <a:cubicBezTo>
                  <a:pt x="316524" y="427893"/>
                  <a:pt x="309192" y="443529"/>
                  <a:pt x="298939" y="457200"/>
                </a:cubicBezTo>
                <a:cubicBezTo>
                  <a:pt x="279304" y="483380"/>
                  <a:pt x="262353" y="488560"/>
                  <a:pt x="237393" y="509954"/>
                </a:cubicBezTo>
                <a:cubicBezTo>
                  <a:pt x="211066" y="532520"/>
                  <a:pt x="211521" y="535574"/>
                  <a:pt x="193431" y="562708"/>
                </a:cubicBezTo>
                <a:cubicBezTo>
                  <a:pt x="183712" y="591865"/>
                  <a:pt x="184639" y="579817"/>
                  <a:pt x="184639" y="59787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355976" y="4509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内存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23528" y="2348880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一个初始化的</a:t>
            </a:r>
            <a:r>
              <a:rPr lang="en-US" altLang="zh-CN" dirty="0" err="1" smtClean="0"/>
              <a:t>super_block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用于</a:t>
            </a:r>
            <a:r>
              <a:rPr lang="en-US" altLang="zh-CN" dirty="0" err="1" smtClean="0"/>
              <a:t>mkfs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do you track all blocks and do block allocation?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1.bit map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各种</a:t>
            </a:r>
            <a:r>
              <a:rPr lang="en-US" altLang="zh-CN" dirty="0" err="1" smtClean="0"/>
              <a:t>block_num</a:t>
            </a:r>
            <a:r>
              <a:rPr lang="zh-CN" altLang="en-US" dirty="0" smtClean="0"/>
              <a:t>索引，让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函数读写对应的</a:t>
            </a:r>
            <a:r>
              <a:rPr lang="en-US" altLang="zh-CN" dirty="0" smtClean="0"/>
              <a:t>block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例：</a:t>
            </a:r>
            <a:r>
              <a:rPr lang="en-US" altLang="zh-CN" dirty="0" err="1" smtClean="0"/>
              <a:t>inode_t</a:t>
            </a:r>
            <a:r>
              <a:rPr lang="zh-CN" altLang="en-US" dirty="0" smtClean="0"/>
              <a:t>有文件的</a:t>
            </a:r>
            <a:r>
              <a:rPr lang="en-US" altLang="zh-CN" dirty="0" err="1" smtClean="0"/>
              <a:t>block_num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en-US" altLang="zh-CN" dirty="0" err="1" smtClean="0"/>
              <a:t>Super_block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写死为第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block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964488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What to do when initializing a file system?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伪代码</a:t>
            </a:r>
            <a:r>
              <a:rPr lang="en-US" altLang="zh-CN" dirty="0" smtClean="0"/>
              <a:t>.txt</a:t>
            </a:r>
          </a:p>
          <a:p>
            <a:pPr lvl="3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How do you handle path lookup?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绝对路径：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相对路径：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 do you handle path lookup? 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符号链接：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 do you handle path lookup?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3717032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Super </a:t>
            </a:r>
          </a:p>
          <a:p>
            <a:pPr algn="ctr"/>
            <a:r>
              <a:rPr lang="en-US" altLang="zh-CN" dirty="0" smtClean="0"/>
              <a:t>block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33477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block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9832" y="3717032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Inode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Bit map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33477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block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47964" y="4797152"/>
            <a:ext cx="155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最多</a:t>
            </a:r>
            <a:endParaRPr lang="en-US" altLang="zh-CN" dirty="0" smtClean="0"/>
          </a:p>
          <a:p>
            <a:r>
              <a:rPr lang="en-US" altLang="zh-CN" dirty="0" smtClean="0"/>
              <a:t>4KB=32K 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</a:p>
          <a:p>
            <a:r>
              <a:rPr lang="en-US" altLang="zh-CN" dirty="0" smtClean="0"/>
              <a:t>32K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inode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67844" y="3726324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block</a:t>
            </a:r>
          </a:p>
          <a:p>
            <a:pPr algn="ctr"/>
            <a:r>
              <a:rPr lang="en-US" altLang="zh-CN" dirty="0" smtClean="0"/>
              <a:t>Bit map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11860" y="335699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block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55976" y="4806444"/>
            <a:ext cx="1736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最多</a:t>
            </a:r>
            <a:endParaRPr lang="en-US" altLang="zh-CN" dirty="0" smtClean="0"/>
          </a:p>
          <a:p>
            <a:r>
              <a:rPr lang="en-US" altLang="zh-CN" dirty="0" smtClean="0"/>
              <a:t>4KB=32K </a:t>
            </a:r>
            <a:r>
              <a:rPr lang="zh-CN" altLang="en-US" dirty="0" smtClean="0"/>
              <a:t>个</a:t>
            </a:r>
            <a:r>
              <a:rPr lang="en-US" altLang="zh-CN" dirty="0" smtClean="0"/>
              <a:t>bit</a:t>
            </a:r>
          </a:p>
          <a:p>
            <a:r>
              <a:rPr lang="en-US" altLang="zh-CN" dirty="0" smtClean="0"/>
              <a:t>32K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data block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156176" y="3726324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inode</a:t>
            </a:r>
            <a:endParaRPr lang="en-US" altLang="zh-CN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3356992"/>
            <a:ext cx="200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32K*size/4KB block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56176" y="4806444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32K 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en-US" altLang="zh-CN" dirty="0" err="1" smtClean="0"/>
              <a:t>inode</a:t>
            </a:r>
            <a:r>
              <a:rPr lang="en-US" altLang="zh-CN" dirty="0" smtClean="0"/>
              <a:t> block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740352" y="3726324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</a:p>
          <a:p>
            <a:pPr algn="ctr"/>
            <a:r>
              <a:rPr lang="en-US" altLang="zh-CN" dirty="0" smtClean="0"/>
              <a:t>block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96336" y="3356992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【32K】 block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741331" y="4806444"/>
            <a:ext cx="115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32K 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en-US" altLang="zh-CN" dirty="0" smtClean="0"/>
              <a:t>data block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619672" y="3717032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备份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Super </a:t>
            </a:r>
          </a:p>
          <a:p>
            <a:pPr algn="ctr"/>
            <a:r>
              <a:rPr lang="en-US" altLang="zh-CN" dirty="0" smtClean="0"/>
              <a:t>block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03848" y="334770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block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13427" y="2843644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32K*4KB = 128MB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12434" y="1496978"/>
            <a:ext cx="8292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What is the disk layout in your design? 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969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How do you design the structures of FS</a:t>
            </a:r>
            <a:br>
              <a:rPr lang="en-US" altLang="zh-CN" dirty="0" smtClean="0"/>
            </a:br>
            <a:r>
              <a:rPr lang="en-US" altLang="zh-CN" dirty="0" smtClean="0"/>
              <a:t>metadata, e.g. superblock, </a:t>
            </a:r>
            <a:r>
              <a:rPr lang="en-US" altLang="zh-CN" dirty="0" err="1" smtClean="0"/>
              <a:t>inode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dentry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746648" cy="5069160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Magic number</a:t>
            </a:r>
          </a:p>
          <a:p>
            <a:r>
              <a:rPr lang="en-US" altLang="zh-CN" dirty="0" err="1" smtClean="0"/>
              <a:t>Total_block_num</a:t>
            </a:r>
            <a:endParaRPr lang="en-US" altLang="zh-CN" dirty="0" smtClean="0"/>
          </a:p>
          <a:p>
            <a:r>
              <a:rPr lang="en-US" altLang="zh-CN" dirty="0" err="1" smtClean="0"/>
              <a:t>Root_inode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superblock_locate</a:t>
            </a:r>
            <a:endParaRPr lang="en-US" altLang="zh-CN" dirty="0" smtClean="0"/>
          </a:p>
          <a:p>
            <a:r>
              <a:rPr lang="en-US" altLang="zh-CN" dirty="0" err="1" smtClean="0"/>
              <a:t>Inode_bitmap_blocks</a:t>
            </a:r>
            <a:endParaRPr lang="en-US" altLang="zh-CN" dirty="0" smtClean="0"/>
          </a:p>
          <a:p>
            <a:r>
              <a:rPr lang="en-US" altLang="zh-CN" dirty="0" err="1" smtClean="0"/>
              <a:t>Inode_bitmap_locate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datablock_bitmap_blocks</a:t>
            </a:r>
            <a:endParaRPr lang="en-US" altLang="zh-CN" dirty="0" smtClean="0"/>
          </a:p>
          <a:p>
            <a:r>
              <a:rPr lang="en-US" altLang="zh-CN" dirty="0" err="1" smtClean="0"/>
              <a:t>datablock_bitmap_locate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inode_blocks</a:t>
            </a:r>
            <a:endParaRPr lang="en-US" altLang="zh-CN" dirty="0" smtClean="0"/>
          </a:p>
          <a:p>
            <a:r>
              <a:rPr lang="en-US" altLang="zh-CN" dirty="0" err="1" smtClean="0"/>
              <a:t>inode_locate</a:t>
            </a:r>
            <a:endParaRPr lang="en-US" altLang="zh-CN" dirty="0" smtClean="0"/>
          </a:p>
          <a:p>
            <a:r>
              <a:rPr lang="en-US" altLang="zh-CN" dirty="0" err="1" smtClean="0"/>
              <a:t>inode_num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datablock_blocks</a:t>
            </a:r>
            <a:endParaRPr lang="en-US" altLang="zh-CN" dirty="0" smtClean="0"/>
          </a:p>
          <a:p>
            <a:r>
              <a:rPr lang="en-US" altLang="zh-CN" dirty="0" err="1" smtClean="0"/>
              <a:t>datablock_locate</a:t>
            </a:r>
            <a:endParaRPr lang="en-US" altLang="zh-CN" dirty="0" smtClean="0"/>
          </a:p>
          <a:p>
            <a:r>
              <a:rPr lang="en-US" altLang="zh-CN" dirty="0" err="1" smtClean="0"/>
              <a:t>datablock_num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backup_blocks</a:t>
            </a:r>
            <a:endParaRPr lang="en-US" altLang="zh-CN" dirty="0" smtClean="0"/>
          </a:p>
          <a:p>
            <a:r>
              <a:rPr lang="en-US" altLang="zh-CN" dirty="0" err="1" smtClean="0"/>
              <a:t>backup_locate</a:t>
            </a:r>
            <a:endParaRPr lang="en-US" altLang="zh-CN" dirty="0" smtClean="0"/>
          </a:p>
          <a:p>
            <a:r>
              <a:rPr lang="en-US" altLang="zh-CN" dirty="0" err="1" smtClean="0"/>
              <a:t>backup_num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476672"/>
            <a:ext cx="1800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Super_block_t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4283968" y="476672"/>
            <a:ext cx="144016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Super_block</a:t>
            </a:r>
            <a:endParaRPr lang="en-US" altLang="zh-CN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923928" y="1628800"/>
            <a:ext cx="3744416" cy="2592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dirty="0" err="1" smtClean="0"/>
              <a:t>Super_block_t</a:t>
            </a:r>
            <a:r>
              <a:rPr lang="en-US" altLang="zh-CN" sz="3200" dirty="0" smtClean="0"/>
              <a:t>*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互斥锁（只有一个</a:t>
            </a:r>
            <a:r>
              <a:rPr lang="en-US" altLang="zh-CN" sz="3200" dirty="0" smtClean="0"/>
              <a:t>task</a:t>
            </a:r>
            <a:r>
              <a:rPr lang="zh-CN" altLang="en-US" sz="3200" dirty="0" smtClean="0"/>
              <a:t>可以使用</a:t>
            </a:r>
            <a:r>
              <a:rPr lang="en-US" altLang="zh-CN" sz="3200" dirty="0" err="1" smtClean="0"/>
              <a:t>super_block</a:t>
            </a:r>
            <a:r>
              <a:rPr lang="zh-CN" altLang="en-US" sz="3200" dirty="0" smtClean="0"/>
              <a:t>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Size</a:t>
            </a:r>
          </a:p>
          <a:p>
            <a:r>
              <a:rPr lang="en-US" altLang="zh-CN" dirty="0" smtClean="0"/>
              <a:t>name</a:t>
            </a:r>
            <a:r>
              <a:rPr lang="zh-CN" altLang="en-US" dirty="0" smtClean="0"/>
              <a:t>（备选？不含路径？）</a:t>
            </a:r>
            <a:endParaRPr lang="en-US" altLang="zh-CN" dirty="0" smtClean="0"/>
          </a:p>
          <a:p>
            <a:r>
              <a:rPr lang="en-US" altLang="zh-CN" dirty="0" smtClean="0"/>
              <a:t>Type</a:t>
            </a:r>
          </a:p>
          <a:p>
            <a:r>
              <a:rPr lang="en-US" altLang="zh-CN" dirty="0" err="1" smtClean="0"/>
              <a:t>Block_number</a:t>
            </a:r>
            <a:endParaRPr lang="en-US" altLang="zh-CN" dirty="0" smtClean="0"/>
          </a:p>
          <a:p>
            <a:r>
              <a:rPr lang="en-US" altLang="zh-CN" dirty="0" smtClean="0"/>
              <a:t>Number(</a:t>
            </a:r>
            <a:r>
              <a:rPr lang="zh-CN" altLang="en-US" dirty="0" smtClean="0"/>
              <a:t>目录的文件数量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direct_blocks</a:t>
            </a:r>
            <a:r>
              <a:rPr lang="en-US" altLang="zh-CN" dirty="0" smtClean="0"/>
              <a:t>[7]</a:t>
            </a:r>
            <a:r>
              <a:rPr lang="zh-CN" altLang="en-US" dirty="0" smtClean="0"/>
              <a:t>直接使用的文件块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indirect_block</a:t>
            </a:r>
            <a:r>
              <a:rPr lang="en-US" altLang="zh-CN" dirty="0" smtClean="0"/>
              <a:t>	(</a:t>
            </a:r>
            <a:r>
              <a:rPr lang="zh-CN" altLang="en-US" dirty="0" smtClean="0"/>
              <a:t>备选：间接块号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links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数量）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11560" y="476672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Inode_t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6156176" y="476672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Inode_t</a:t>
            </a:r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796136" y="1556792"/>
            <a:ext cx="374441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dirty="0" err="1" smtClean="0"/>
              <a:t>Inode_t</a:t>
            </a:r>
            <a:r>
              <a:rPr lang="en-US" altLang="zh-CN" sz="3200" dirty="0" smtClean="0"/>
              <a:t>*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互斥锁（只有一个</a:t>
            </a:r>
            <a:r>
              <a:rPr lang="en-US" altLang="zh-CN" sz="3200" dirty="0" smtClean="0"/>
              <a:t>task</a:t>
            </a:r>
            <a:r>
              <a:rPr lang="zh-CN" altLang="en-US" sz="3200" dirty="0" smtClean="0"/>
              <a:t>可以使用）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间接块：用于间接索引</a:t>
            </a:r>
            <a:r>
              <a:rPr lang="en-US" altLang="zh-CN" dirty="0" err="1" smtClean="0"/>
              <a:t>data_block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整个块里面存储间接块结构体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inderect_block</a:t>
            </a:r>
            <a:r>
              <a:rPr lang="en-US" altLang="zh-CN" dirty="0" smtClean="0"/>
              <a:t>{</a:t>
            </a:r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inderect_blocks</a:t>
            </a:r>
            <a:r>
              <a:rPr lang="en-US" altLang="zh-CN" dirty="0" smtClean="0"/>
              <a:t>; //</a:t>
            </a:r>
            <a:r>
              <a:rPr lang="zh-CN" altLang="en-US" dirty="0" smtClean="0"/>
              <a:t>间接索引的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block[1K-1];  //4KB /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 = 1K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（间接块不是一种文件）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目录：一种文件，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整个文件里面存的是一个目录项数组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目录项</a:t>
            </a:r>
            <a:r>
              <a:rPr lang="en-US" altLang="zh-CN" dirty="0" err="1" smtClean="0"/>
              <a:t>dentry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文件名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含路径？</a:t>
            </a:r>
            <a:r>
              <a:rPr lang="en-US" altLang="zh-CN" dirty="0" smtClean="0"/>
              <a:t>) char 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en-US" altLang="zh-CN" dirty="0" err="1" smtClean="0"/>
              <a:t>Inode_num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符号链接文件：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整个文件里面只存储一个结构体：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symbol_link</a:t>
            </a:r>
            <a:r>
              <a:rPr lang="en-US" altLang="zh-CN" dirty="0" smtClean="0"/>
              <a:t> {</a:t>
            </a:r>
          </a:p>
          <a:p>
            <a:pPr>
              <a:buNone/>
            </a:pPr>
            <a:r>
              <a:rPr lang="en-US" altLang="zh-CN" dirty="0" smtClean="0"/>
              <a:t>	char path[4K];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文件描述符</a:t>
            </a:r>
            <a:r>
              <a:rPr lang="en-US" altLang="zh-CN" dirty="0" err="1" smtClean="0"/>
              <a:t>file_info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zh-CN" altLang="en-US" dirty="0" smtClean="0"/>
              <a:t>内存里有个</a:t>
            </a:r>
            <a:r>
              <a:rPr lang="en-US" altLang="zh-CN" dirty="0" err="1" smtClean="0"/>
              <a:t>file_info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用来管理打开的文件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265375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Name(</a:t>
            </a:r>
            <a:r>
              <a:rPr lang="zh-CN" altLang="en-US" dirty="0" smtClean="0"/>
              <a:t>包括路径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Inode_num</a:t>
            </a:r>
            <a:endParaRPr lang="en-US" altLang="zh-CN" dirty="0" smtClean="0"/>
          </a:p>
          <a:p>
            <a:r>
              <a:rPr lang="en-US" altLang="zh-CN" dirty="0" smtClean="0"/>
              <a:t>Mode(</a:t>
            </a:r>
            <a:r>
              <a:rPr lang="zh-CN" altLang="en-US" dirty="0" smtClean="0"/>
              <a:t>读</a:t>
            </a:r>
            <a:r>
              <a:rPr lang="en-US" altLang="zh-CN" dirty="0" smtClean="0"/>
              <a:t>or</a:t>
            </a:r>
            <a:r>
              <a:rPr lang="zh-CN" altLang="en-US" dirty="0" smtClean="0"/>
              <a:t>写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Is_open</a:t>
            </a:r>
            <a:endParaRPr lang="en-US" altLang="zh-CN" dirty="0" smtClean="0"/>
          </a:p>
          <a:p>
            <a:r>
              <a:rPr lang="zh-CN" altLang="en-US" dirty="0" smtClean="0"/>
              <a:t>父目录</a:t>
            </a:r>
            <a:r>
              <a:rPr lang="en-US" altLang="zh-CN" dirty="0" err="1" smtClean="0"/>
              <a:t>inode_num</a:t>
            </a:r>
            <a:r>
              <a:rPr lang="zh-CN" altLang="en-US" dirty="0" smtClean="0"/>
              <a:t>（备选？）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不需要子目录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，因为如果文件是目录文件，自然能查到子文件（目录）</a:t>
            </a:r>
            <a:r>
              <a:rPr lang="en-US" altLang="zh-CN" dirty="0" smtClean="0"/>
              <a:t>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607</Words>
  <Application>Microsoft Office PowerPoint</Application>
  <PresentationFormat>全屏显示(4:3)</PresentationFormat>
  <Paragraphs>133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How do you design the structures of FS metadata, e.g. superblock, inode, dentry </vt:lpstr>
      <vt:lpstr>幻灯片 4</vt:lpstr>
      <vt:lpstr>幻灯片 5</vt:lpstr>
      <vt:lpstr>间接块：用于间接索引data_block 整个块里面存储间接块结构体</vt:lpstr>
      <vt:lpstr>目录：一种文件， 整个文件里面存的是一个目录项数组</vt:lpstr>
      <vt:lpstr>符号链接文件：</vt:lpstr>
      <vt:lpstr>文件描述符file_info: 内存里有个file_info数组 用来管理打开的文件</vt:lpstr>
      <vt:lpstr>How do you track all blocks and do block allocation? </vt:lpstr>
      <vt:lpstr>What to do when initializing a file system? </vt:lpstr>
      <vt:lpstr>How do you handle path lookup? </vt:lpstr>
      <vt:lpstr>How do you handle path lookup? </vt:lpstr>
      <vt:lpstr>How do you handle path lookup?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113</cp:revision>
  <dcterms:modified xsi:type="dcterms:W3CDTF">2018-01-04T02:43:39Z</dcterms:modified>
</cp:coreProperties>
</file>