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3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4851A4-1338-EE4B-A6EA-87E760A786EC}" type="datetimeFigureOut">
              <a:rPr lang="en-US" smtClean="0"/>
              <a:t>1/11/15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33380D-5BCF-5340-8A84-A6369FB8A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23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clc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close all; clear;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= load('cls01.txt');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 = load('cls03.txt');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= load('cls04.txt');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 = load('cls06.txt');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 = [A; B; C;D];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plot(d(:,1), d(:,2),'.');</a:t>
            </a:r>
          </a:p>
          <a:p>
            <a:endParaRPr lang="fr-F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8.618,12.26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9.3216,11.922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10.038,8.3793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12.988,7.7796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3.7161,14.137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4.0459,14.207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1.2314,18.308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10.261,9.1101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5.0033,16.616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5.1041,15.356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9.0441,10.235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0.96869,19.337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1.5056,16.727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4.2036,13.754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4.0392,15.451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2.8311,16.241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4.8642,16.582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-1.0437,19.828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3.4897,15.639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-1.7353,20.639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0.34371,22.146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2.918,15.354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0.1118,17.531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3.8886,18.02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7.8026,11.612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2.8901,16.903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7.1313,11.312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5.163,15.089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-0.007618,18.99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0.070497,18.763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6.3832,14.361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1.5057,16.786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1.1606,15.988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2.0678,19.087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3.4993,15.164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6.197,13.193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2.3047,15.901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6.0833,15.1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4.999,14.784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7.3644,11.463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2.3177,15.885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6.2075,15.113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0.88499,19.154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3.0701,16.591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1.1527,20.288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1.8429,17.83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4.2961,13.367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8.667,12.607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7.0005,12.393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3.1307,16.672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2.7323,18.878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2.8639,18.408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5.7872,15.071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3.9012,14.292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9.2374,7.7793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2.1556,17.728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0.9177,20.287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-0.83022,19.126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6.0251,14.258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2.1867,18.505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7.5858,10.377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8.3257,12.843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6.9657,12.345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3.8905,15.9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6.2186,14.671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1.3953,17.702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3.8232,17.532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5.7232,11.78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5.2088,14.118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5.7887,14.009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2.8982,16.531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5.679,16.837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3.1023,16.904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4.6769,15.673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1.9825,18.546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0.66087,19.196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1.8727,18.128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6.6829,11.672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-2.8922,23.062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0.76993,20.061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2.2295,18.181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8.8007,12.275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2.6635,15.77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-0.64826,17.855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2.9621,16.123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3.2826,15.639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4.0782,16.653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3.6856,18.76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4.2655,15.3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2.5458,19.54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5.5204,14.249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0.99979,19.972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0.64845,19.137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1.82,16.566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5.9006,13.192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0.62389,20.489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11.131,5.7772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5.9782,12.046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0.20854,19.539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5.3912,15.38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6.2441,15.978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0.058941,20.64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-0.37729,18.463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5.9141,14.347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3.3202,14.71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8.0393,10.82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2.0047,16.63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1.7875,19.664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5.1076,15.406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0.80576,19.675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8.2991,10.164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0.59113,18.394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5.8524,15.628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1.0143,19.4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3.8027,16.577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-0.37394,19.239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3.6348,16.298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5.4074,12.753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3.5057,16.635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2.8672,15.823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2.1352,14.572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4.1207,11.334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5.5319,13.801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4.9428,14.187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6.5682,14.755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5.6871,13.704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5.5319,13.841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5.3593,13.11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4.9979,12.072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4.6354,13.545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4.2661,11.878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4.8925,13.728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1.8532,19.201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2.5275,17.651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0.7758,16.208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1.3816,18.239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4.0388,14.23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0.075454,21.79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2.5684,16.395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1.7275,18.503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3.685,19.235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5.2239,12.284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2.2702,19.759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-1.7557,22.788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3.5752,19.37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6.6197,15.885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8.1074,14.202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6.4927,12.787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2.9947,17.577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5.7954,16.562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1.3685,18.777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-1.5295,20.488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2.4134,18.407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3.4776,17.601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3.6006,17.09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3.606,16.912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2.0165,17.004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0.67142,23.381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3.7632,16.256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4.3485,13.382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3.4654,18.924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0.55349,23.257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3.6289,18.879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3.5617,19.679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1.6927,20.29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2.3442,20.992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3.4507,17.398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0.17731,18.501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2.5804,16.696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2.476,16.393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0.96036,18.857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6.2645,8.8515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3.6145,13.642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3.4468,18.581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-3.8943,22.738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4.4626,17.397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4.1024,14.679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4.4447,17.493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1.9147,18.137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3.7853,17.129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4.3284,14.546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6.8031,11.258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3.0688,15.401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3.1137,14.934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6.1156,11.273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5.5729,11.492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3.9064,12.17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0.59055,16.292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1.0706,17.221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3.8577,14.318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5.6541,12.347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5.5287,14.624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2.8994,13.855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2.6743,14.691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5.1695,14.429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3.4856,13.411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3.5887,14.473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4.2038,14.326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5.6727,10.871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5.6651,9.703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5.0052,13.859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5.7096,13.343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5.614,11.972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9.8065,9.4176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2.6537,15.229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6.6958,10.992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-0.23888,13.969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0.61035,16.238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-0.35793,17.322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5.5913,14.315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6.1588,10.89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2.8268,16.018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2.3689,13.956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3.9637,13.775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6.3288,13.344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1.5427,13.184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6.0752,11.979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2.3727,15.294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2.5088,14.131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1.4033,14.52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3.7436,13.904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4.1968,14.181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5.967,12.162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2.2859,15.898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2.7931,14.678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15.215,7.6333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13.039,7.8024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9.8747,8.0708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13.625,7.5912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12.175,7.8748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13.773,7.6378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13.909,7.5053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13.526,7.766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14.295,7.2096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12.878,7.6823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13.971,7.5583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11.129,8.1291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11.552,8.0048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11.931,7.8286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11.551,8.0129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14.181,7.5738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14.73,7.3102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13.466,7.3806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10.342,8.0187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13.78,7.8462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14.147,7.5398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12.953,7.7345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13.019,7.6816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13.098,7.4963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10.21,8.0143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13.65,7.5954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14.423,7.4437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11.83,7.8469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14.394,7.5041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13.414,7.6488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13.887,7.3929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15.977,7.1323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12.716,7.5641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10.729,7.9107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13.082,7.9404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11.028,7.8693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10.892,7.8376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11.656,8.0049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11.664,7.7229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13.814,7.3987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11.883,7.8308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13.647,7.5013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13.587,7.4703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13.914,7.9913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13.326,7.7421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12.763,7.7511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15.102,7.3766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10.838,7.9627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10.749,7.9795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12.593,7.9687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12.158,8.0168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12.188,7.8763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12.538,7.9614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12.771,7.6887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11.914,7.824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13.96,7.5166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12.296,7.8064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13.101,7.5907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12.889,7.5835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12.405,7.7078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12.615,7.8281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13.931,7.3973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10.971,7.8676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11.601,7.9763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12.967,7.8401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12.005,7.7429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12.243,7.9914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14.08,7.5102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12.667,7.5239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16.396,7.2024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12.883,7.6151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12.732,7.7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15.573,7.1124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13.204,7.738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12.129,7.9429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11.838,7.834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13.574,7.6899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12.326,7.8091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14.274,7.5531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14.235,7.4716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13.17,7.6698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12.775,7.6023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10.606,8.0292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11.034,7.8867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15.615,7.336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10.974,7.9192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15.079,7.435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16.434,7.2445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11.451,7.7284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13.427,7.8813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12.556,7.9273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11.942,7.6662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14.97,7.4528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12.773,7.7804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12.603,7.6344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13.152,7.7891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12.647,7.5805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11.034,8.0282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14.248,7.4978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12.499,7.8989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13.795,7.4049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14.651,7.3395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12.728,7.5676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13.343,7.5395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11.204,7.937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12.689,7.7538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15.888,7.3125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13.344,7.8582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13.344,7.6947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11.838,7.8119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12.876,7.7297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14.41,7.7272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11.45,7.7105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13.886,7.3423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14.451,7.5802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12.079,7.7725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11.849,7.7776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12.178,7.7077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12.482,7.6389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13.476,7.4768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13.127,7.9152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13.731,7.6715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13.92,7.465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10.601,8.2569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10.197,8.0711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10.632,8.0612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12.136,8.0931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11.079,7.8889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12.155,7.8158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12.715,7.5381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13.663,7.5882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10.152,7.8893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11.84,7.6942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13.287,7.7288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11.837,7.559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14.933,7.2586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15.62,7.216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12.298,7.6124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12,7.9052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11.92,7.8695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13.346,7.8656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9.6963,7.8655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9.4423,8.3218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9.498,8.124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14.854,7.4632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14.812,7.5528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14.008,7.4809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15.999,7.3429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4.9236,12.242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4.87,13.003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0.91204,7.988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5.8918,14.436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1.2545,9.2894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7.2385,16.112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2.6252,10.213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0.76038,7.3883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4.9058,13.218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5.709,14.511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1.0651,7.7877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2.2305,8.9032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3.6834,11.1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4.2896,11.729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0.68417,6.9328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3.8016,11.766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1.9386,8.7883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3.6189,11.538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5.5615,13.682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4.4873,11.749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3.6364,10.118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2.9252,11.196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0.80446,6.9277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2.7633,10.786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3.4836,10.222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1.406,7.8995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2.3692,7.7502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4.8149,12.486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3.1627,10.091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2.8622,10.674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3.5911,9.9784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5.8734,14.231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3.0464,11.161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2.9328,10.589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-0.2875,5.0967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3.583,10.734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0.38436,7.1847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4.3691,12.906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2.9607,9.8447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2.4384,9.8235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0.87516,7.5219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4.8025,12.078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4.6709,13.337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1.8316,8.3542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2.7845,10.42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1.8349,8.2537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2.2219,8.5252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1.6231,8.7375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2.8463,9.8837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3.3441,11.283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2.1932,7.9076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2.8808,9.503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3.6779,11.164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1.1881,7.9165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4.9114,13.211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4.0555,11.229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4.5272,13.582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2.8948,10.027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2.0311,9.0821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3.4273,10.634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3.8762,11.596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4.8739,11.654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3.2802,9.8758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2.902,9.5131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3.3768,11.23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0.71031,6.624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3.4173,11.683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3.0057,9.9642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2.5802,10.714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5.8119,13.295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2.4144,9.5237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3.7538,11.796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2.9213,10.749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6.0996,13.592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3.8709,11.149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1.3577,7.5904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1.7262,8.6963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1.7485,8.9745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4.1668,11.823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2.2375,9.1664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0.045411,6.8832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2.5748,10.116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1.4913,8.5183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1.6847,8.3611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1.717,8.4966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1.8205,8.2196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3.8029,11.923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2.1102,9.3392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3.1712,9.2612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3.1855,10.621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2.7899,9.429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1.8717,8.9628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3.1863,9.2269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4.1611,11.676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1.9121,7.6369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1.1204,7.8662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4.096,11.792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1.4015,7.9083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1.5683,6.7474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4.2707,11.639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3.5853,11.624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2.3871,9.9085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2.0233,8.5677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0.38472,7.3611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2.0044,9.2235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1.4735,6.3515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2.9768,11.04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2.7456,9.3908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4.2977,11.502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5.2689,12.92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4.2265,11.713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1.4332,7.9752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3.8153,11.828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4.2622,11.79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2.8727,10.354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3.5315,10.488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2.8686,11.387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3.0729,11.449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1.4215,7.9104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2.3596,8.6426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1.8464,8.4593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1.1859,7.7567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1.3696,8.5768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1.5334,8.5705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1.5449,9.711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2.9471,9.6469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4.0721,11.433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4.8751,13.703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4.4705,11.068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5.0438,12.996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4.457,12.301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3.6691,11.558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4.5625,11.85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4.3839,10.842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4.1474,13.151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4.5261,12.039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6.5037,11.092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2.6896,14.388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3.2986,11.725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4.6001,13.131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3.7259,11.733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1.6916,15.36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2.0775,15.515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11.307,11.725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11.766,13.348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10.252,14.023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10.99,13.277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11.608,13.412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14.407,15.881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14.034,16.764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11.925,13.162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10.33,12.104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13.471,16.172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10.171,12.251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11.082,13.233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9.9494,12.181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11.033,10.453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11.061,12.546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12.643,15.921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11.639,12.928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12.973,15.296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11.422,13.754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10.4,13.258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11.287,12.619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10.747,14.43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10.549,11.938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11.256,14.134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13.448,13.711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11.698,13.205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9.7377,11.314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10.604,11.116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10.875,12.951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11.899,13.949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10.355,12.933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11.776,12.587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11.777,13.268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12.9,13.828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8.7075,9.516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10.497,11.74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12.333,13.442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12.287,12.784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13.616,16.605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10.557,10.998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14.143,16.606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13.941,15.007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13.389,14.303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11.479,13.028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13.016,15.35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11.812,12.968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11.132,11.955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10.388,10.292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13.225,15.67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11.845,12.982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11.505,12.517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9.456,11.334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10.058,11.535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13.122,13.696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12.077,13.266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11.681,13.561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11.89,13.731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10.966,12.759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11.523,14.567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12.583,17.147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11.732,14.087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9.8781,12.129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10.805,12.762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13.5,14.125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11.723,12.618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12.167,14.472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10.597,11.592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12.285,14.203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12.287,14.006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12.215,15.281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13.037,14.946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11.49,14.881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12.082,12.94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12.965,14.322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11.39,13.177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10.857,11.571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12.73,13.036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12.951,13.469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10.268,10.938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11.094,11.871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11.547,14.254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10.555,11.492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12.502,12.99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10.747,14.041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11.137,14.257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14.602,16.002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12.014,14.67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12.249,12.17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10.873,12.478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13.636,14.86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13.087,15.363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10.399,11.981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11.774,13.153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11.185,11.676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12.441,14.455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11.223,11.803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10.847,11.699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13.077,13.883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12.025,14.323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11.409,12.692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10.998,11.026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7.8498,8.4895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11.543,13.526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12.698,14.477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13.927,16.411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9.8205,10.571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11.332,12.112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12.319,13.677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12.344,14.075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9.8295,11.893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9.4644,9.8686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10.743,12.911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13.271,15.35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11.823,12.72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11.484,15.006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9.9958,10.805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10.343,11.75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11.95,12.584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12.344,11.507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10.612,12.963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9.8208,12.672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12.915,12.896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12.438,12.673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11.727,14.516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10.152,12.079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13.642,15.465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12.05,14.634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10.36,11.69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11.263,11.284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11.964,15.083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11.803,13.445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10.933,12.867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13.863,15.901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11.958,14.343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12.301,14.576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9.7932,10.746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14.194,15.987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9.1239,11.178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12.516,12.339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11.692,12.92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11.058,13.187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9.4284,11.269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9.6716,10.943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2.3449,16.613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1.7084,18.079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3.8039,17.367</a:t>
            </a:r>
          </a:p>
          <a:p>
            <a:endParaRPr lang="fr-F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3380D-5BCF-5340-8A84-A6369FB8A0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05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3CAEE-FD4D-D04B-8CE9-FA2F0BCFBE66}" type="datetimeFigureOut">
              <a:rPr lang="en-US" smtClean="0"/>
              <a:t>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8154-4CE8-BA44-A7A4-536F7B2C8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42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3CAEE-FD4D-D04B-8CE9-FA2F0BCFBE66}" type="datetimeFigureOut">
              <a:rPr lang="en-US" smtClean="0"/>
              <a:t>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8154-4CE8-BA44-A7A4-536F7B2C8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6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3CAEE-FD4D-D04B-8CE9-FA2F0BCFBE66}" type="datetimeFigureOut">
              <a:rPr lang="en-US" smtClean="0"/>
              <a:t>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8154-4CE8-BA44-A7A4-536F7B2C8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92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3CAEE-FD4D-D04B-8CE9-FA2F0BCFBE66}" type="datetimeFigureOut">
              <a:rPr lang="en-US" smtClean="0"/>
              <a:t>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8154-4CE8-BA44-A7A4-536F7B2C8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27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3CAEE-FD4D-D04B-8CE9-FA2F0BCFBE66}" type="datetimeFigureOut">
              <a:rPr lang="en-US" smtClean="0"/>
              <a:t>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8154-4CE8-BA44-A7A4-536F7B2C8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82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3CAEE-FD4D-D04B-8CE9-FA2F0BCFBE66}" type="datetimeFigureOut">
              <a:rPr lang="en-US" smtClean="0"/>
              <a:t>1/11/15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8154-4CE8-BA44-A7A4-536F7B2C8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91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3CAEE-FD4D-D04B-8CE9-FA2F0BCFBE66}" type="datetimeFigureOut">
              <a:rPr lang="en-US" smtClean="0"/>
              <a:t>1/11/15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8154-4CE8-BA44-A7A4-536F7B2C8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6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3CAEE-FD4D-D04B-8CE9-FA2F0BCFBE66}" type="datetimeFigureOut">
              <a:rPr lang="en-US" smtClean="0"/>
              <a:t>1/11/15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8154-4CE8-BA44-A7A4-536F7B2C8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0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3CAEE-FD4D-D04B-8CE9-FA2F0BCFBE66}" type="datetimeFigureOut">
              <a:rPr lang="en-US" smtClean="0"/>
              <a:t>1/11/15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8154-4CE8-BA44-A7A4-536F7B2C8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54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3CAEE-FD4D-D04B-8CE9-FA2F0BCFBE66}" type="datetimeFigureOut">
              <a:rPr lang="en-US" smtClean="0"/>
              <a:t>1/11/15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8154-4CE8-BA44-A7A4-536F7B2C8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15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3CAEE-FD4D-D04B-8CE9-FA2F0BCFBE66}" type="datetimeFigureOut">
              <a:rPr lang="en-US" smtClean="0"/>
              <a:t>1/11/15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8154-4CE8-BA44-A7A4-536F7B2C8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84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3CAEE-FD4D-D04B-8CE9-FA2F0BCFBE66}" type="datetimeFigureOut">
              <a:rPr lang="en-US" smtClean="0"/>
              <a:t>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98154-4CE8-BA44-A7A4-536F7B2C8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49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74" y="1778000"/>
            <a:ext cx="5429908" cy="4072431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85749" y="1600200"/>
            <a:ext cx="3286125" cy="4525963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각 클러스터의 분포를 </a:t>
            </a:r>
            <a:r>
              <a:rPr lang="en-US" altLang="ko-KR" sz="2000" dirty="0" smtClean="0"/>
              <a:t>GMM</a:t>
            </a:r>
            <a:r>
              <a:rPr lang="ko-KR" altLang="en-US" sz="2000" dirty="0" smtClean="0"/>
              <a:t>이라 가정하고 각 분포의 파라미터를 </a:t>
            </a:r>
            <a:r>
              <a:rPr lang="en-US" altLang="ko-KR" sz="2000" dirty="0" smtClean="0"/>
              <a:t>EM </a:t>
            </a:r>
            <a:r>
              <a:rPr lang="ko-KR" altLang="en-US" sz="2000" dirty="0" smtClean="0"/>
              <a:t>알고리즘을 이용해 </a:t>
            </a:r>
            <a:r>
              <a:rPr lang="ko-KR" altLang="en-US" sz="2000" dirty="0" smtClean="0"/>
              <a:t>구하시오</a:t>
            </a:r>
            <a:endParaRPr lang="en-US" altLang="ko-KR" sz="2000" dirty="0" smtClean="0"/>
          </a:p>
          <a:p>
            <a:endParaRPr lang="en-US" altLang="ko-KR" sz="2000" dirty="0"/>
          </a:p>
          <a:p>
            <a:pPr lvl="1"/>
            <a:r>
              <a:rPr lang="ko-KR" altLang="en-US" sz="1600" dirty="0" smtClean="0"/>
              <a:t>보너스 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 초기 </a:t>
            </a:r>
            <a:r>
              <a:rPr lang="en-US" altLang="ko-KR" sz="1600" dirty="0" smtClean="0"/>
              <a:t>guess </a:t>
            </a:r>
            <a:r>
              <a:rPr lang="ko-KR" altLang="en-US" sz="1600" dirty="0" smtClean="0"/>
              <a:t>로 부터의 </a:t>
            </a:r>
            <a:r>
              <a:rPr lang="en-US" altLang="ko-KR" sz="1600" dirty="0" smtClean="0"/>
              <a:t>history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plot</a:t>
            </a:r>
            <a:r>
              <a:rPr lang="ko-KR" altLang="en-US" sz="1600" dirty="0" smtClean="0"/>
              <a:t>하시</a:t>
            </a:r>
            <a:r>
              <a:rPr lang="ko-KR" altLang="en-US" sz="1600" dirty="0" smtClean="0"/>
              <a:t>오</a:t>
            </a:r>
            <a:endParaRPr lang="en-US" altLang="ko-KR" sz="1600" dirty="0" smtClean="0"/>
          </a:p>
          <a:p>
            <a:endParaRPr lang="en-US" sz="2000" dirty="0"/>
          </a:p>
          <a:p>
            <a:r>
              <a:rPr lang="en-US" sz="2000" dirty="0" smtClean="0"/>
              <a:t>Due : 1/18/201</a:t>
            </a:r>
            <a:r>
              <a:rPr lang="en-US" altLang="ko-KR" sz="2000" dirty="0" smtClean="0"/>
              <a:t>5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612281" y="6276459"/>
            <a:ext cx="4750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참고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jormungand.net</a:t>
            </a:r>
            <a:r>
              <a:rPr lang="en-US" dirty="0"/>
              <a:t>/projects/</a:t>
            </a:r>
            <a:r>
              <a:rPr lang="en-US" dirty="0" err="1"/>
              <a:t>misc</a:t>
            </a:r>
            <a:r>
              <a:rPr lang="en-US" dirty="0"/>
              <a:t>/</a:t>
            </a:r>
            <a:r>
              <a:rPr lang="en-US" dirty="0" err="1"/>
              <a:t>em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955795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808</Words>
  <Application>Microsoft Macintosh PowerPoint</Application>
  <PresentationFormat>On-screen Show (4:3)</PresentationFormat>
  <Paragraphs>680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Seung</dc:creator>
  <cp:lastModifiedBy>Seung</cp:lastModifiedBy>
  <cp:revision>6</cp:revision>
  <dcterms:created xsi:type="dcterms:W3CDTF">2015-01-11T06:13:44Z</dcterms:created>
  <dcterms:modified xsi:type="dcterms:W3CDTF">2015-01-11T06:23:55Z</dcterms:modified>
</cp:coreProperties>
</file>