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mov" ContentType="video/unknown"/>
  <Override PartName="/ppt/media/media2.mov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3.png"/><Relationship Id="rId5" Type="http://schemas.openxmlformats.org/officeDocument/2006/relationships/video" Target="../media/media2.mov"/><Relationship Id="rId6" Type="http://schemas.microsoft.com/office/2007/relationships/media" Target="../media/media2.mov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Processing</a:t>
            </a:r>
          </a:p>
        </p:txBody>
      </p:sp>
      <p:sp>
        <p:nvSpPr>
          <p:cNvPr id="113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프로세싱을 이용한 바람개비 만들기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프로세싱을 이용한 바람개비 만들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프로세싱을 이용한 바람개비 만들기</a:t>
            </a:r>
          </a:p>
        </p:txBody>
      </p:sp>
      <p:sp>
        <p:nvSpPr>
          <p:cNvPr id="116" name="Setup, draw 함수를 사용해본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Setup, draw 함수를 사용해본다.</a:t>
            </a:r>
          </a:p>
          <a:p>
            <a:pPr/>
            <a:r>
              <a:t>RGB를 이용해 색을 설정해본다.</a:t>
            </a:r>
          </a:p>
          <a:p>
            <a:pPr/>
            <a:r>
              <a:t>Background(r,g,b); fill(r,g,b);</a:t>
            </a:r>
          </a:p>
          <a:p>
            <a:pPr/>
            <a:r>
              <a:t>OpenGL =&gt; pushMatrix(); popMatrix();</a:t>
            </a:r>
          </a:p>
          <a:p>
            <a:pPr/>
            <a:r>
              <a:t>Vertex(x,y);</a:t>
            </a:r>
          </a:p>
          <a:p>
            <a:pPr/>
            <a:r>
              <a:t>FrameCount 변수를 사용해 회전시킨다.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4"/>
          <p:cNvSpPr txBox="1"/>
          <p:nvPr>
            <p:ph type="title"/>
          </p:nvPr>
        </p:nvSpPr>
        <p:spPr>
          <a:xfrm>
            <a:off x="142742" y="291363"/>
            <a:ext cx="10515601" cy="6181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이진헌</a:t>
            </a:r>
          </a:p>
        </p:txBody>
      </p:sp>
      <p:sp>
        <p:nvSpPr>
          <p:cNvPr id="119" name="직선 연결선 8"/>
          <p:cNvSpPr/>
          <p:nvPr/>
        </p:nv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Rectangle 2"/>
          <p:cNvSpPr/>
          <p:nvPr/>
        </p:nvSpPr>
        <p:spPr>
          <a:xfrm>
            <a:off x="287597" y="3108271"/>
            <a:ext cx="4890294" cy="35874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6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10101"/>
                </a:solidFill>
              </a:rPr>
              <a:t> setup() 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solidFill>
                  <a:srgbClr val="066DE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size</a:t>
            </a:r>
            <a:r>
              <a:rPr>
                <a:solidFill>
                  <a:srgbClr val="010101"/>
                </a:solidFill>
              </a:rPr>
              <a:t>(</a:t>
            </a:r>
            <a:r>
              <a:rPr>
                <a:solidFill>
                  <a:srgbClr val="0099CC"/>
                </a:solidFill>
              </a:rPr>
              <a:t>640</a:t>
            </a:r>
            <a:r>
              <a:rPr>
                <a:solidFill>
                  <a:srgbClr val="010101"/>
                </a:solidFill>
              </a:rPr>
              <a:t>, </a:t>
            </a:r>
            <a:r>
              <a:rPr>
                <a:solidFill>
                  <a:srgbClr val="0099CC"/>
                </a:solidFill>
              </a:rPr>
              <a:t>360</a:t>
            </a:r>
            <a:r>
              <a:rPr>
                <a:solidFill>
                  <a:srgbClr val="010101"/>
                </a:solidFill>
              </a:rPr>
              <a:t>);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10101"/>
                </a:solidFill>
              </a:rPr>
              <a:t> draw() 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background(</a:t>
            </a:r>
            <a:r>
              <a:rPr>
                <a:solidFill>
                  <a:srgbClr val="0099CC"/>
                </a:solidFill>
              </a:rPr>
              <a:t>102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pushMatrix();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translate(width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0.5</a:t>
            </a:r>
            <a:r>
              <a:t>, height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0.5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rotate(frameCount </a:t>
            </a:r>
            <a:r>
              <a:rPr>
                <a:solidFill>
                  <a:srgbClr val="A71D5D"/>
                </a:solidFill>
              </a:rPr>
              <a:t>/</a:t>
            </a:r>
            <a:r>
              <a:t> </a:t>
            </a:r>
            <a:r>
              <a:rPr>
                <a:solidFill>
                  <a:srgbClr val="0099CC"/>
                </a:solidFill>
              </a:rPr>
              <a:t>50.0</a:t>
            </a:r>
            <a:r>
              <a:t>); </a:t>
            </a:r>
            <a:r>
              <a:rPr>
                <a:solidFill>
                  <a:srgbClr val="999999"/>
                </a:solidFill>
              </a:rPr>
              <a:t>// 50? 200? 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baramGB(</a:t>
            </a:r>
            <a:r>
              <a:rPr>
                <a:solidFill>
                  <a:srgbClr val="0099CC"/>
                </a:solidFill>
              </a:rPr>
              <a:t>50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popMatrix();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br/>
          </a:p>
        </p:txBody>
      </p:sp>
      <p:sp>
        <p:nvSpPr>
          <p:cNvPr id="121" name="Rectangle 3"/>
          <p:cNvSpPr/>
          <p:nvPr/>
        </p:nvSpPr>
        <p:spPr>
          <a:xfrm>
            <a:off x="4808649" y="1022510"/>
            <a:ext cx="2574703" cy="5549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10101"/>
                </a:solidFill>
              </a:rPr>
              <a:t> baramGB(</a:t>
            </a:r>
            <a:r>
              <a:rPr>
                <a:solidFill>
                  <a:srgbClr val="066DE2"/>
                </a:solidFill>
              </a:rPr>
              <a:t>float</a:t>
            </a:r>
            <a:r>
              <a:rPr>
                <a:solidFill>
                  <a:srgbClr val="010101"/>
                </a:solidFill>
              </a:rPr>
              <a:t> r)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vertex(r,r);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vertex(r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,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,r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A71D5D"/>
                </a:solidFill>
              </a:rPr>
              <a:t>-</a:t>
            </a:r>
            <a:r>
              <a:t>r,r);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A71D5D"/>
                </a:solidFill>
              </a:rPr>
              <a:t>-</a:t>
            </a:r>
            <a:r>
              <a:t>r,</a:t>
            </a:r>
            <a:r>
              <a:rPr>
                <a:solidFill>
                  <a:srgbClr val="A71D5D"/>
                </a:solidFill>
              </a:rPr>
              <a:t>-</a:t>
            </a:r>
            <a:r>
              <a:t>r);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A71D5D"/>
                </a:solidFill>
              </a:rPr>
              <a:t>-</a:t>
            </a:r>
            <a:r>
              <a:t>r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,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vertex(r,</a:t>
            </a:r>
            <a:r>
              <a:rPr>
                <a:solidFill>
                  <a:srgbClr val="A71D5D"/>
                </a:solidFill>
              </a:rPr>
              <a:t>-</a:t>
            </a:r>
            <a:r>
              <a:t>r);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</a:t>
            </a:r>
            <a:r>
              <a:rPr>
                <a:solidFill>
                  <a:srgbClr val="A71D5D"/>
                </a:solidFill>
              </a:rPr>
              <a:t>-</a:t>
            </a:r>
            <a:r>
              <a:t>r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22" name="Rectangle 4"/>
          <p:cNvSpPr/>
          <p:nvPr/>
        </p:nvSpPr>
        <p:spPr>
          <a:xfrm>
            <a:off x="7673060" y="1497728"/>
            <a:ext cx="4072473" cy="3860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</a:p>
          <a:p>
            <a:pPr>
              <a:defRPr sz="16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10101"/>
                </a:solidFill>
              </a:rPr>
              <a:t> polygon(</a:t>
            </a:r>
            <a:r>
              <a:rPr>
                <a:solidFill>
                  <a:srgbClr val="066DE2"/>
                </a:solidFill>
              </a:rPr>
              <a:t>float</a:t>
            </a:r>
            <a:r>
              <a:rPr>
                <a:solidFill>
                  <a:srgbClr val="010101"/>
                </a:solidFill>
              </a:rPr>
              <a:t> x, </a:t>
            </a:r>
            <a:r>
              <a:rPr>
                <a:solidFill>
                  <a:srgbClr val="066DE2"/>
                </a:solidFill>
              </a:rPr>
              <a:t>float</a:t>
            </a:r>
            <a:r>
              <a:rPr>
                <a:solidFill>
                  <a:srgbClr val="010101"/>
                </a:solidFill>
              </a:rPr>
              <a:t> y, </a:t>
            </a:r>
            <a:r>
              <a:rPr>
                <a:solidFill>
                  <a:srgbClr val="066DE2"/>
                </a:solidFill>
              </a:rPr>
              <a:t>float</a:t>
            </a:r>
            <a:r>
              <a:rPr>
                <a:solidFill>
                  <a:srgbClr val="010101"/>
                </a:solidFill>
              </a:rPr>
              <a:t> radius, </a:t>
            </a:r>
            <a:r>
              <a:rPr>
                <a:solidFill>
                  <a:srgbClr val="066DE2"/>
                </a:solidFill>
              </a:rPr>
              <a:t>int</a:t>
            </a:r>
            <a:r>
              <a:rPr>
                <a:solidFill>
                  <a:srgbClr val="010101"/>
                </a:solidFill>
              </a:rPr>
              <a:t> npoints)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solidFill>
                  <a:srgbClr val="066DE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float</a:t>
            </a:r>
            <a:r>
              <a:rPr>
                <a:solidFill>
                  <a:srgbClr val="010101"/>
                </a:solidFill>
              </a:rPr>
              <a:t> angle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010101"/>
                </a:solidFill>
              </a:rPr>
              <a:t> TWO_PI </a:t>
            </a:r>
            <a:r>
              <a:rPr>
                <a:solidFill>
                  <a:srgbClr val="A71D5D"/>
                </a:solidFill>
              </a:rPr>
              <a:t>/</a:t>
            </a:r>
            <a:r>
              <a:rPr>
                <a:solidFill>
                  <a:srgbClr val="010101"/>
                </a:solidFill>
              </a:rPr>
              <a:t> npoints;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 sz="16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010101"/>
                </a:solidFill>
              </a:rPr>
              <a:t> (</a:t>
            </a:r>
            <a:r>
              <a:rPr>
                <a:solidFill>
                  <a:srgbClr val="066DE2"/>
                </a:solidFill>
              </a:rPr>
              <a:t>float</a:t>
            </a:r>
            <a:r>
              <a:rPr>
                <a:solidFill>
                  <a:srgbClr val="010101"/>
                </a:solidFill>
              </a:rPr>
              <a:t> a </a:t>
            </a:r>
            <a:r>
              <a:t>=</a:t>
            </a:r>
            <a:r>
              <a:rPr>
                <a:solidFill>
                  <a:srgbClr val="010101"/>
                </a:solidFill>
              </a:rPr>
              <a:t> </a:t>
            </a:r>
            <a:r>
              <a:rPr>
                <a:solidFill>
                  <a:srgbClr val="0099CC"/>
                </a:solidFill>
              </a:rPr>
              <a:t>0</a:t>
            </a:r>
            <a:r>
              <a:rPr>
                <a:solidFill>
                  <a:srgbClr val="010101"/>
                </a:solidFill>
              </a:rPr>
              <a:t>; a </a:t>
            </a:r>
            <a:r>
              <a:t>&lt;</a:t>
            </a:r>
            <a:r>
              <a:rPr>
                <a:solidFill>
                  <a:srgbClr val="010101"/>
                </a:solidFill>
              </a:rPr>
              <a:t> TWO_PI; a </a:t>
            </a:r>
            <a:r>
              <a:t>+=</a:t>
            </a:r>
            <a:r>
              <a:rPr>
                <a:solidFill>
                  <a:srgbClr val="010101"/>
                </a:solidFill>
              </a:rPr>
              <a:t> angle) 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600">
                <a:solidFill>
                  <a:srgbClr val="066DE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float</a:t>
            </a:r>
            <a:r>
              <a:rPr>
                <a:solidFill>
                  <a:srgbClr val="010101"/>
                </a:solidFill>
              </a:rPr>
              <a:t> sx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010101"/>
                </a:solidFill>
              </a:rPr>
              <a:t> x </a:t>
            </a:r>
            <a:r>
              <a:rPr>
                <a:solidFill>
                  <a:srgbClr val="A71D5D"/>
                </a:solidFill>
              </a:rPr>
              <a:t>+</a:t>
            </a:r>
            <a:r>
              <a:rPr>
                <a:solidFill>
                  <a:srgbClr val="010101"/>
                </a:solidFill>
              </a:rPr>
              <a:t> cos(a) 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10101"/>
                </a:solidFill>
              </a:rPr>
              <a:t> radius;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66DE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float</a:t>
            </a:r>
            <a:r>
              <a:rPr>
                <a:solidFill>
                  <a:srgbClr val="010101"/>
                </a:solidFill>
              </a:rPr>
              <a:t> sy </a:t>
            </a:r>
            <a:r>
              <a:rPr>
                <a:solidFill>
                  <a:srgbClr val="A71D5D"/>
                </a:solidFill>
              </a:rPr>
              <a:t>=</a:t>
            </a:r>
            <a:r>
              <a:rPr>
                <a:solidFill>
                  <a:srgbClr val="010101"/>
                </a:solidFill>
              </a:rPr>
              <a:t> y </a:t>
            </a:r>
            <a:r>
              <a:rPr>
                <a:solidFill>
                  <a:srgbClr val="A71D5D"/>
                </a:solidFill>
              </a:rPr>
              <a:t>+</a:t>
            </a:r>
            <a:r>
              <a:rPr>
                <a:solidFill>
                  <a:srgbClr val="010101"/>
                </a:solidFill>
              </a:rPr>
              <a:t> sin(a) 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10101"/>
                </a:solidFill>
              </a:rPr>
              <a:t> radius;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vertex(sx, sy);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pic>
        <p:nvPicPr>
          <p:cNvPr id="123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rcRect l="33291" t="31640" r="33291" b="32621"/>
          <a:stretch>
            <a:fillRect/>
          </a:stretch>
        </p:blipFill>
        <p:spPr>
          <a:xfrm>
            <a:off x="476517" y="973877"/>
            <a:ext cx="3361387" cy="2021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제목 4"/>
          <p:cNvSpPr txBox="1"/>
          <p:nvPr>
            <p:ph type="title"/>
          </p:nvPr>
        </p:nvSpPr>
        <p:spPr>
          <a:xfrm>
            <a:off x="142742" y="291363"/>
            <a:ext cx="10515601" cy="6181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김현주</a:t>
            </a:r>
          </a:p>
        </p:txBody>
      </p:sp>
      <p:sp>
        <p:nvSpPr>
          <p:cNvPr id="126" name="직선 연결선 8"/>
          <p:cNvSpPr/>
          <p:nvPr/>
        </p:nv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Rectangle 2"/>
          <p:cNvSpPr/>
          <p:nvPr/>
        </p:nvSpPr>
        <p:spPr>
          <a:xfrm>
            <a:off x="1459497" y="3500018"/>
            <a:ext cx="2926082" cy="3136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6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10101"/>
                </a:solidFill>
              </a:rPr>
              <a:t> setup() {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size(</a:t>
            </a:r>
            <a:r>
              <a:rPr>
                <a:solidFill>
                  <a:srgbClr val="0099CC"/>
                </a:solidFill>
              </a:rPr>
              <a:t>640</a:t>
            </a:r>
            <a:r>
              <a:t>, </a:t>
            </a:r>
            <a:r>
              <a:rPr>
                <a:solidFill>
                  <a:srgbClr val="0099CC"/>
                </a:solidFill>
              </a:rPr>
              <a:t>360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600"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10101"/>
                </a:solidFill>
              </a:rPr>
              <a:t> draw() {</a:t>
            </a:r>
            <a:endParaRPr>
              <a:solidFill>
                <a:srgbClr val="010101"/>
              </a:solidFill>
            </a:endParaRP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background(</a:t>
            </a:r>
            <a:r>
              <a:rPr>
                <a:solidFill>
                  <a:srgbClr val="0099CC"/>
                </a:solidFill>
              </a:rPr>
              <a:t>255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pushMatrix();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translate(width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0.5</a:t>
            </a:r>
            <a:r>
              <a:t>, height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0.5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rotate(frameCount </a:t>
            </a:r>
            <a:r>
              <a:rPr>
                <a:solidFill>
                  <a:srgbClr val="A71D5D"/>
                </a:solidFill>
              </a:rPr>
              <a:t>/</a:t>
            </a:r>
            <a:r>
              <a:t> </a:t>
            </a:r>
            <a:r>
              <a:rPr>
                <a:solidFill>
                  <a:srgbClr val="0099CC"/>
                </a:solidFill>
              </a:rPr>
              <a:t>200.0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baram(</a:t>
            </a:r>
            <a:r>
              <a:rPr>
                <a:solidFill>
                  <a:srgbClr val="0099CC"/>
                </a:solidFill>
              </a:rPr>
              <a:t>50</a:t>
            </a:r>
            <a:r>
              <a:t>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popMatrix();</a:t>
            </a:r>
          </a:p>
          <a:p>
            <a:pPr>
              <a:defRPr sz="1600"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28" name="Rectangle 3"/>
          <p:cNvSpPr/>
          <p:nvPr/>
        </p:nvSpPr>
        <p:spPr>
          <a:xfrm>
            <a:off x="5760720" y="459412"/>
            <a:ext cx="4526280" cy="642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solidFill>
                  <a:srgbClr val="A71D5D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10101"/>
                </a:solidFill>
              </a:rPr>
              <a:t> baram(</a:t>
            </a:r>
            <a:r>
              <a:rPr>
                <a:solidFill>
                  <a:srgbClr val="066DE2"/>
                </a:solidFill>
              </a:rPr>
              <a:t>float</a:t>
            </a:r>
            <a:r>
              <a:rPr>
                <a:solidFill>
                  <a:srgbClr val="010101"/>
                </a:solidFill>
              </a:rPr>
              <a:t> radius) {</a:t>
            </a:r>
            <a:endParaRPr>
              <a:solidFill>
                <a:srgbClr val="010101"/>
              </a:solidFill>
            </a:endParaRP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fill(</a:t>
            </a:r>
            <a:r>
              <a:rPr>
                <a:solidFill>
                  <a:srgbClr val="0099CC"/>
                </a:solidFill>
              </a:rPr>
              <a:t>178</a:t>
            </a:r>
            <a:r>
              <a:t>, </a:t>
            </a:r>
            <a:r>
              <a:rPr>
                <a:solidFill>
                  <a:srgbClr val="0099CC"/>
                </a:solidFill>
              </a:rPr>
              <a:t>235</a:t>
            </a:r>
            <a:r>
              <a:t>, </a:t>
            </a:r>
            <a:r>
              <a:rPr>
                <a:solidFill>
                  <a:srgbClr val="0099CC"/>
                </a:solidFill>
              </a:rPr>
              <a:t>244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 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vertex(radius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, 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vertex(radius, radius);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 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 radius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A71D5D"/>
                </a:solidFill>
              </a:rPr>
              <a:t>-</a:t>
            </a:r>
            <a:r>
              <a:t>radius, radius);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 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A71D5D"/>
                </a:solidFill>
              </a:rPr>
              <a:t>-</a:t>
            </a:r>
            <a:r>
              <a:t>radius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, 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A71D5D"/>
                </a:solidFill>
              </a:rPr>
              <a:t>-</a:t>
            </a:r>
            <a:r>
              <a:t>radius, </a:t>
            </a:r>
            <a:r>
              <a:rPr>
                <a:solidFill>
                  <a:srgbClr val="A71D5D"/>
                </a:solidFill>
              </a:rPr>
              <a:t>-</a:t>
            </a:r>
            <a:r>
              <a:t>radius);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beginShape();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 </a:t>
            </a:r>
            <a:r>
              <a:rPr>
                <a:solidFill>
                  <a:srgbClr val="0099CC"/>
                </a:solidFill>
              </a:rPr>
              <a:t>0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</a:t>
            </a:r>
            <a:r>
              <a:rPr>
                <a:solidFill>
                  <a:srgbClr val="0099CC"/>
                </a:solidFill>
              </a:rPr>
              <a:t>0</a:t>
            </a:r>
            <a:r>
              <a:t>, </a:t>
            </a:r>
            <a:r>
              <a:rPr>
                <a:solidFill>
                  <a:srgbClr val="A71D5D"/>
                </a:solidFill>
              </a:rPr>
              <a:t>-</a:t>
            </a:r>
            <a:r>
              <a:t>radius</a:t>
            </a:r>
            <a:r>
              <a:rPr>
                <a:solidFill>
                  <a:srgbClr val="A71D5D"/>
                </a:solidFill>
              </a:rPr>
              <a:t>*</a:t>
            </a:r>
            <a:r>
              <a:rPr>
                <a:solidFill>
                  <a:srgbClr val="0099CC"/>
                </a:solidFill>
              </a:rPr>
              <a:t>2</a:t>
            </a:r>
            <a:r>
              <a:t>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vertex(radius, </a:t>
            </a:r>
            <a:r>
              <a:rPr>
                <a:solidFill>
                  <a:srgbClr val="A71D5D"/>
                </a:solidFill>
              </a:rPr>
              <a:t>-</a:t>
            </a:r>
            <a:r>
              <a:t>radius);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endShape(CLOSE);</a:t>
            </a:r>
          </a:p>
          <a:p>
            <a:pPr>
              <a:defRPr>
                <a:solidFill>
                  <a:srgbClr val="01010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pic>
        <p:nvPicPr>
          <p:cNvPr id="129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235" y="1250160"/>
            <a:ext cx="3147486" cy="1897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4"/>
          <p:cNvSpPr txBox="1"/>
          <p:nvPr>
            <p:ph type="title"/>
          </p:nvPr>
        </p:nvSpPr>
        <p:spPr>
          <a:xfrm>
            <a:off x="142742" y="291363"/>
            <a:ext cx="10515601" cy="6181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이윤혜</a:t>
            </a:r>
          </a:p>
        </p:txBody>
      </p:sp>
      <p:sp>
        <p:nvSpPr>
          <p:cNvPr id="132" name="직선 연결선 8"/>
          <p:cNvSpPr/>
          <p:nvPr/>
        </p:nv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33" name="스크린샷 2018-02-13 오후 1.03.26.png" descr="스크린샷 2018-02-13 오후 1.03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67" y="966043"/>
            <a:ext cx="2569979" cy="277489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void setup() {…"/>
          <p:cNvSpPr txBox="1"/>
          <p:nvPr/>
        </p:nvSpPr>
        <p:spPr>
          <a:xfrm>
            <a:off x="650535" y="3797430"/>
            <a:ext cx="5571063" cy="294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3399"/>
                </a:solidFill>
              </a:rPr>
              <a:t>void</a:t>
            </a:r>
            <a:r>
              <a:t> setup() {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9999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0101"/>
                </a:solidFill>
              </a:rPr>
              <a:t>  size(</a:t>
            </a:r>
            <a:r>
              <a:rPr>
                <a:solidFill>
                  <a:srgbClr val="308CE5"/>
                </a:solidFill>
              </a:rPr>
              <a:t>300</a:t>
            </a:r>
            <a:r>
              <a:rPr>
                <a:solidFill>
                  <a:srgbClr val="010101"/>
                </a:solidFill>
              </a:rPr>
              <a:t>,</a:t>
            </a:r>
            <a:r>
              <a:rPr>
                <a:solidFill>
                  <a:srgbClr val="308CE5"/>
                </a:solidFill>
              </a:rPr>
              <a:t>300</a:t>
            </a:r>
            <a:r>
              <a:rPr>
                <a:solidFill>
                  <a:srgbClr val="010101"/>
                </a:solidFill>
              </a:rPr>
              <a:t>); </a:t>
            </a:r>
            <a:r>
              <a:t>//set canvas size</a:t>
            </a:r>
            <a:endParaRPr>
              <a:solidFill>
                <a:srgbClr val="010101"/>
              </a:solidFill>
            </a:endParaRP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3399"/>
                </a:solidFill>
              </a:rPr>
              <a:t>void</a:t>
            </a:r>
            <a:r>
              <a:t> draw() {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99999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10101"/>
                </a:solidFill>
              </a:rPr>
              <a:t>      background(</a:t>
            </a:r>
            <a:r>
              <a:rPr>
                <a:solidFill>
                  <a:srgbClr val="308CE5"/>
                </a:solidFill>
              </a:rPr>
              <a:t>175</a:t>
            </a:r>
            <a:r>
              <a:rPr>
                <a:solidFill>
                  <a:srgbClr val="010101"/>
                </a:solidFill>
              </a:rPr>
              <a:t>, </a:t>
            </a:r>
            <a:r>
              <a:rPr>
                <a:solidFill>
                  <a:srgbClr val="308CE5"/>
                </a:solidFill>
              </a:rPr>
              <a:t>232</a:t>
            </a:r>
            <a:r>
              <a:rPr>
                <a:solidFill>
                  <a:srgbClr val="010101"/>
                </a:solidFill>
              </a:rPr>
              <a:t>, </a:t>
            </a:r>
            <a:r>
              <a:rPr>
                <a:solidFill>
                  <a:srgbClr val="308CE5"/>
                </a:solidFill>
              </a:rPr>
              <a:t>229</a:t>
            </a:r>
            <a:r>
              <a:rPr>
                <a:solidFill>
                  <a:srgbClr val="010101"/>
                </a:solidFill>
              </a:rPr>
              <a:t>);</a:t>
            </a:r>
            <a:r>
              <a:t>//set bgColor by RGB</a:t>
            </a:r>
            <a:endParaRPr>
              <a:solidFill>
                <a:srgbClr val="010101"/>
              </a:solidFill>
            </a:endParaRP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noStroke(); </a:t>
            </a:r>
            <a:r>
              <a:rPr>
                <a:solidFill>
                  <a:srgbClr val="999999"/>
                </a:solidFill>
              </a:rPr>
              <a:t>//no edge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pushMatrix(); </a:t>
            </a:r>
            <a:r>
              <a:rPr>
                <a:solidFill>
                  <a:srgbClr val="999999"/>
                </a:solidFill>
              </a:rPr>
              <a:t>//openGL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translate(width</a:t>
            </a:r>
            <a:r>
              <a:rPr>
                <a:solidFill>
                  <a:srgbClr val="FF3399"/>
                </a:solidFill>
              </a:rPr>
              <a:t>*</a:t>
            </a:r>
            <a:r>
              <a:rPr>
                <a:solidFill>
                  <a:srgbClr val="308CE5"/>
                </a:solidFill>
              </a:rPr>
              <a:t>0.5</a:t>
            </a:r>
            <a:r>
              <a:t>, height</a:t>
            </a:r>
            <a:r>
              <a:rPr>
                <a:solidFill>
                  <a:srgbClr val="FF3399"/>
                </a:solidFill>
              </a:rPr>
              <a:t>*</a:t>
            </a:r>
            <a:r>
              <a:rPr>
                <a:solidFill>
                  <a:srgbClr val="308CE5"/>
                </a:solidFill>
              </a:rPr>
              <a:t>0.5</a:t>
            </a:r>
            <a:r>
              <a:t>); </a:t>
            </a:r>
            <a:r>
              <a:rPr>
                <a:solidFill>
                  <a:srgbClr val="999999"/>
                </a:solidFill>
              </a:rPr>
              <a:t>//set position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rotate(frameCount</a:t>
            </a:r>
            <a:r>
              <a:rPr>
                <a:solidFill>
                  <a:srgbClr val="FF3399"/>
                </a:solidFill>
              </a:rPr>
              <a:t>/</a:t>
            </a:r>
            <a:r>
              <a:rPr>
                <a:solidFill>
                  <a:srgbClr val="308CE5"/>
                </a:solidFill>
              </a:rPr>
              <a:t>40.0</a:t>
            </a:r>
            <a:r>
              <a:t>); </a:t>
            </a:r>
            <a:r>
              <a:rPr>
                <a:solidFill>
                  <a:srgbClr val="999999"/>
                </a:solidFill>
              </a:rPr>
              <a:t>//float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baramGB(</a:t>
            </a:r>
            <a:r>
              <a:rPr>
                <a:solidFill>
                  <a:srgbClr val="308CE5"/>
                </a:solidFill>
              </a:rPr>
              <a:t>50</a:t>
            </a:r>
            <a:r>
              <a:t>);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popMatrix(); </a:t>
            </a:r>
            <a:r>
              <a:rPr>
                <a:solidFill>
                  <a:srgbClr val="999999"/>
                </a:solidFill>
              </a:rPr>
              <a:t>//like reset </a:t>
            </a:r>
          </a:p>
          <a:p>
            <a:pPr defTabSz="457200">
              <a:lnSpc>
                <a:spcPts val="2900"/>
              </a:lnSpc>
              <a:defRPr sz="13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135" name="void baramGB(float radius){…"/>
          <p:cNvSpPr txBox="1"/>
          <p:nvPr/>
        </p:nvSpPr>
        <p:spPr>
          <a:xfrm>
            <a:off x="7299394" y="525780"/>
            <a:ext cx="3101391" cy="618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3399"/>
                </a:solidFill>
              </a:rPr>
              <a:t>void</a:t>
            </a:r>
            <a:r>
              <a:t> baramGB(</a:t>
            </a:r>
            <a:r>
              <a:rPr>
                <a:solidFill>
                  <a:srgbClr val="0099CC"/>
                </a:solidFill>
              </a:rPr>
              <a:t>float</a:t>
            </a:r>
            <a:r>
              <a:t> radius){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beginShape();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fill(</a:t>
            </a:r>
            <a:r>
              <a:rPr>
                <a:solidFill>
                  <a:srgbClr val="308CE5"/>
                </a:solidFill>
              </a:rPr>
              <a:t>255</a:t>
            </a:r>
            <a:r>
              <a:t>, </a:t>
            </a:r>
            <a:r>
              <a:rPr>
                <a:solidFill>
                  <a:srgbClr val="308CE5"/>
                </a:solidFill>
              </a:rPr>
              <a:t>0</a:t>
            </a:r>
            <a:r>
              <a:t>, </a:t>
            </a:r>
            <a:r>
              <a:rPr>
                <a:solidFill>
                  <a:srgbClr val="308CE5"/>
                </a:solidFill>
              </a:rPr>
              <a:t>0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308CE5"/>
                </a:solidFill>
              </a:rPr>
              <a:t>0</a:t>
            </a:r>
            <a:r>
              <a:t>,</a:t>
            </a:r>
            <a:r>
              <a:rPr>
                <a:solidFill>
                  <a:srgbClr val="308CE5"/>
                </a:solidFill>
              </a:rPr>
              <a:t>0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vertex(radius</a:t>
            </a:r>
            <a:r>
              <a:rPr>
                <a:solidFill>
                  <a:srgbClr val="FF3399"/>
                </a:solidFill>
              </a:rPr>
              <a:t>*</a:t>
            </a:r>
            <a:r>
              <a:rPr>
                <a:solidFill>
                  <a:srgbClr val="308CE5"/>
                </a:solidFill>
              </a:rPr>
              <a:t>2</a:t>
            </a:r>
            <a:r>
              <a:t>,</a:t>
            </a:r>
            <a:r>
              <a:rPr>
                <a:solidFill>
                  <a:srgbClr val="308CE5"/>
                </a:solidFill>
              </a:rPr>
              <a:t>0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vertex(radius,radius);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endShape(CLOSE);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beginShape();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fill(</a:t>
            </a:r>
            <a:r>
              <a:rPr>
                <a:solidFill>
                  <a:srgbClr val="308CE5"/>
                </a:solidFill>
              </a:rPr>
              <a:t>48</a:t>
            </a:r>
            <a:r>
              <a:t>, </a:t>
            </a:r>
            <a:r>
              <a:rPr>
                <a:solidFill>
                  <a:srgbClr val="308CE5"/>
                </a:solidFill>
              </a:rPr>
              <a:t>0</a:t>
            </a:r>
            <a:r>
              <a:t>, </a:t>
            </a:r>
            <a:r>
              <a:rPr>
                <a:solidFill>
                  <a:srgbClr val="308CE5"/>
                </a:solidFill>
              </a:rPr>
              <a:t>247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308CE5"/>
                </a:solidFill>
              </a:rPr>
              <a:t>0</a:t>
            </a:r>
            <a:r>
              <a:t>,</a:t>
            </a:r>
            <a:r>
              <a:rPr>
                <a:solidFill>
                  <a:srgbClr val="308CE5"/>
                </a:solidFill>
              </a:rPr>
              <a:t>0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308CE5"/>
                </a:solidFill>
              </a:rPr>
              <a:t>0</a:t>
            </a:r>
            <a:r>
              <a:t>,radius</a:t>
            </a:r>
            <a:r>
              <a:rPr>
                <a:solidFill>
                  <a:srgbClr val="FF3399"/>
                </a:solidFill>
              </a:rPr>
              <a:t>*</a:t>
            </a:r>
            <a:r>
              <a:rPr>
                <a:solidFill>
                  <a:srgbClr val="308CE5"/>
                </a:solidFill>
              </a:rPr>
              <a:t>2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FF3399"/>
                </a:solidFill>
              </a:rPr>
              <a:t>-</a:t>
            </a:r>
            <a:r>
              <a:t>radius,radius);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endShape(CLOSE);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beginShape();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fill(</a:t>
            </a:r>
            <a:r>
              <a:rPr>
                <a:solidFill>
                  <a:srgbClr val="308CE5"/>
                </a:solidFill>
              </a:rPr>
              <a:t>249</a:t>
            </a:r>
            <a:r>
              <a:t>, </a:t>
            </a:r>
            <a:r>
              <a:rPr>
                <a:solidFill>
                  <a:srgbClr val="308CE5"/>
                </a:solidFill>
              </a:rPr>
              <a:t>244</a:t>
            </a:r>
            <a:r>
              <a:t>, </a:t>
            </a:r>
            <a:r>
              <a:rPr>
                <a:solidFill>
                  <a:srgbClr val="308CE5"/>
                </a:solidFill>
              </a:rPr>
              <a:t>14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308CE5"/>
                </a:solidFill>
              </a:rPr>
              <a:t>0</a:t>
            </a:r>
            <a:r>
              <a:t>,</a:t>
            </a:r>
            <a:r>
              <a:rPr>
                <a:solidFill>
                  <a:srgbClr val="308CE5"/>
                </a:solidFill>
              </a:rPr>
              <a:t>0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FF3399"/>
                </a:solidFill>
              </a:rPr>
              <a:t>-</a:t>
            </a:r>
            <a:r>
              <a:t>radius</a:t>
            </a:r>
            <a:r>
              <a:rPr>
                <a:solidFill>
                  <a:srgbClr val="FF3399"/>
                </a:solidFill>
              </a:rPr>
              <a:t>*</a:t>
            </a:r>
            <a:r>
              <a:rPr>
                <a:solidFill>
                  <a:srgbClr val="308CE5"/>
                </a:solidFill>
              </a:rPr>
              <a:t>2</a:t>
            </a:r>
            <a:r>
              <a:t>,</a:t>
            </a:r>
            <a:r>
              <a:rPr>
                <a:solidFill>
                  <a:srgbClr val="308CE5"/>
                </a:solidFill>
              </a:rPr>
              <a:t>0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FF3399"/>
                </a:solidFill>
              </a:rPr>
              <a:t>-</a:t>
            </a:r>
            <a:r>
              <a:t>radius,</a:t>
            </a:r>
            <a:r>
              <a:rPr>
                <a:solidFill>
                  <a:srgbClr val="FF3399"/>
                </a:solidFill>
              </a:rPr>
              <a:t>-</a:t>
            </a:r>
            <a:r>
              <a:t>radius);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endShape(CLOSE);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beginShape();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fill(</a:t>
            </a:r>
            <a:r>
              <a:rPr>
                <a:solidFill>
                  <a:srgbClr val="308CE5"/>
                </a:solidFill>
              </a:rPr>
              <a:t>5</a:t>
            </a:r>
            <a:r>
              <a:t>, </a:t>
            </a:r>
            <a:r>
              <a:rPr>
                <a:solidFill>
                  <a:srgbClr val="308CE5"/>
                </a:solidFill>
              </a:rPr>
              <a:t>251</a:t>
            </a:r>
            <a:r>
              <a:t>, </a:t>
            </a:r>
            <a:r>
              <a:rPr>
                <a:solidFill>
                  <a:srgbClr val="308CE5"/>
                </a:solidFill>
              </a:rPr>
              <a:t>14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308CE5"/>
                </a:solidFill>
              </a:rPr>
              <a:t>0</a:t>
            </a:r>
            <a:r>
              <a:t>,</a:t>
            </a:r>
            <a:r>
              <a:rPr>
                <a:solidFill>
                  <a:srgbClr val="308CE5"/>
                </a:solidFill>
              </a:rPr>
              <a:t>0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</a:t>
            </a:r>
            <a:r>
              <a:rPr>
                <a:solidFill>
                  <a:srgbClr val="308CE5"/>
                </a:solidFill>
              </a:rPr>
              <a:t>0</a:t>
            </a:r>
            <a:r>
              <a:t>,</a:t>
            </a:r>
            <a:r>
              <a:rPr>
                <a:solidFill>
                  <a:srgbClr val="FF3399"/>
                </a:solidFill>
              </a:rPr>
              <a:t>-</a:t>
            </a:r>
            <a:r>
              <a:t>radius</a:t>
            </a:r>
            <a:r>
              <a:rPr>
                <a:solidFill>
                  <a:srgbClr val="FF3399"/>
                </a:solidFill>
              </a:rPr>
              <a:t>*</a:t>
            </a:r>
            <a:r>
              <a:rPr>
                <a:solidFill>
                  <a:srgbClr val="308CE5"/>
                </a:solidFill>
              </a:rPr>
              <a:t>2</a:t>
            </a:r>
            <a:r>
              <a:t>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vertex(radius,</a:t>
            </a:r>
            <a:r>
              <a:rPr>
                <a:solidFill>
                  <a:srgbClr val="FF3399"/>
                </a:solidFill>
              </a:rPr>
              <a:t>-</a:t>
            </a:r>
            <a:r>
              <a:t>radius);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endShape(CLOSE);</a:t>
            </a:r>
          </a:p>
          <a:p>
            <a:pPr defTabSz="457200">
              <a:lnSpc>
                <a:spcPts val="3000"/>
              </a:lnSpc>
              <a:defRPr sz="14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무제.mov" descr="무제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965150" y="283517"/>
            <a:ext cx="37846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무제2.mov" descr="무제2.mov"/>
          <p:cNvPicPr>
            <a:picLocks noChangeAspect="0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/>
          </a:blip>
          <a:stretch>
            <a:fillRect/>
          </a:stretch>
        </p:blipFill>
        <p:spPr>
          <a:xfrm>
            <a:off x="6730503" y="308917"/>
            <a:ext cx="3784601" cy="375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otate(frameCount/40.0);"/>
          <p:cNvSpPr txBox="1"/>
          <p:nvPr/>
        </p:nvSpPr>
        <p:spPr>
          <a:xfrm>
            <a:off x="1062082" y="4716779"/>
            <a:ext cx="35907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600"/>
              </a:lnSpc>
              <a:defRPr sz="1900"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rotate(frameCount</a:t>
            </a:r>
            <a:r>
              <a:rPr>
                <a:solidFill>
                  <a:srgbClr val="FF3399"/>
                </a:solidFill>
              </a:rPr>
              <a:t>/</a:t>
            </a:r>
            <a:r>
              <a:rPr>
                <a:solidFill>
                  <a:srgbClr val="308CE5"/>
                </a:solidFill>
              </a:rPr>
              <a:t>40.0</a:t>
            </a:r>
            <a:r>
              <a:t>);</a:t>
            </a:r>
          </a:p>
        </p:txBody>
      </p:sp>
      <p:sp>
        <p:nvSpPr>
          <p:cNvPr id="140" name="rotate(frameCount/8.0);"/>
          <p:cNvSpPr txBox="1"/>
          <p:nvPr/>
        </p:nvSpPr>
        <p:spPr>
          <a:xfrm>
            <a:off x="6919188" y="4723129"/>
            <a:ext cx="326960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500"/>
              </a:lnSpc>
              <a:defRPr>
                <a:solidFill>
                  <a:srgbClr val="0101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rotate(frameCount</a:t>
            </a:r>
            <a:r>
              <a:rPr>
                <a:solidFill>
                  <a:srgbClr val="FF3399"/>
                </a:solidFill>
              </a:rPr>
              <a:t>/</a:t>
            </a:r>
            <a:r>
              <a:rPr>
                <a:solidFill>
                  <a:srgbClr val="308CE5"/>
                </a:solidFill>
              </a:rPr>
              <a:t>8.0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00000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800000" fill="hold"/>
                                        <p:tgtEl>
                                          <p:spTgt spid="1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11" fill="hold" display="0">
                  <p:stCondLst>
                    <p:cond delay="indefinite"/>
                  </p:stCondLst>
                </p:cTn>
                <p:tgtEl>
                  <p:spTgt spid="138"/>
                </p:tgtEl>
              </p:cMediaNode>
            </p:video>
            <p:video fullScrn="0">
              <p:cMediaNode mute="0" showWhenStopped="1" numSld="1" vol="100000">
                <p:cTn id="12" fill="hold" display="0">
                  <p:stCondLst>
                    <p:cond delay="indefinite"/>
                  </p:stCondLst>
                </p:cTn>
                <p:tgtEl>
                  <p:spTgt spid="13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