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66" r:id="rId3"/>
    <p:sldId id="357" r:id="rId4"/>
    <p:sldId id="354" r:id="rId5"/>
    <p:sldId id="355" r:id="rId6"/>
    <p:sldId id="292" r:id="rId7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89356" autoAdjust="0"/>
  </p:normalViewPr>
  <p:slideViewPr>
    <p:cSldViewPr snapToGrid="0">
      <p:cViewPr varScale="1">
        <p:scale>
          <a:sx n="70" d="100"/>
          <a:sy n="70" d="100"/>
        </p:scale>
        <p:origin x="4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B71E454-D9D1-4217-B53B-5179AB6156E1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F66F6A5-30FF-45F1-856D-D903D4894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73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717006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6F6A5-30FF-45F1-856D-D903D48940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23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6F6A5-30FF-45F1-856D-D903D48940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40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6F6A5-30FF-45F1-856D-D903D489409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301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https://processing.org/discourse/beta/num_1254511350.html</a:t>
            </a:r>
          </a:p>
          <a:p>
            <a:r>
              <a:rPr lang="en-US" altLang="ko-KR" dirty="0" smtClean="0"/>
              <a:t>https://web.archive.org/web/20120722220457/https://processing.org/discourse/beta/num_1254511350.html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6F6A5-30FF-45F1-856D-D903D489409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75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6F6A5-30FF-45F1-856D-D903D489409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51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6F6A5-30FF-45F1-856D-D903D489409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4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0FE8D35-0363-46C4-B2A6-DAB294479BBC}" type="datetimeFigureOut">
              <a:rPr lang="ko-KR" altLang="en-US" smtClean="0"/>
              <a:pPr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FA77151-334A-4748-886A-6E89ECBA34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0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57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3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0FE8D35-0363-46C4-B2A6-DAB294479BBC}" type="datetimeFigureOut">
              <a:rPr lang="ko-KR" altLang="en-US" smtClean="0"/>
              <a:pPr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F05D28C9-AB2F-4019-BB8D-21985C725D8C}" type="slidenum">
              <a:rPr lang="ko-KR" altLang="en-US" smtClean="0"/>
              <a:pPr/>
              <a:t>‹#›</a:t>
            </a:fld>
            <a:fld id="{0FA77151-334A-4748-886A-6E89ECBA342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900"/>
            <a:ext cx="797385" cy="38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6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8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02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45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44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1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28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13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E0FE8D35-0363-46C4-B2A6-DAB294479BBC}" type="datetimeFigureOut">
              <a:rPr lang="ko-KR" altLang="en-US" smtClean="0"/>
              <a:pPr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0FA77151-334A-4748-886A-6E89ECBA34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80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180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Winter Workshop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Arduino I/O – Week </a:t>
            </a:r>
            <a:r>
              <a:rPr lang="en-US" altLang="ko-KR" sz="4000" dirty="0" smtClean="0"/>
              <a:t>3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62316"/>
            <a:ext cx="9144000" cy="139548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한림대학교 융합전공 </a:t>
            </a:r>
            <a:endParaRPr lang="en-US" altLang="ko-KR" dirty="0" smtClean="0"/>
          </a:p>
          <a:p>
            <a:r>
              <a:rPr lang="ko-KR" altLang="en-US" dirty="0" smtClean="0"/>
              <a:t>김승찬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2018/1/30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53" y="5696607"/>
            <a:ext cx="1635037" cy="94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3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526" y="1695450"/>
            <a:ext cx="2858118" cy="2874056"/>
          </a:xfrm>
          <a:prstGeom prst="rect">
            <a:avLst/>
          </a:prstGeom>
        </p:spPr>
      </p:pic>
      <p:pic>
        <p:nvPicPr>
          <p:cNvPr id="4" name="Picture 2" descr="http://it.chosun.com/data/photos/20150314/art_142770341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387" y="1825625"/>
            <a:ext cx="2820624" cy="228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>
          <a:xfrm>
            <a:off x="2228900" y="3053126"/>
            <a:ext cx="5775960" cy="2011680"/>
          </a:xfrm>
          <a:custGeom>
            <a:avLst/>
            <a:gdLst>
              <a:gd name="connsiteX0" fmla="*/ 0 w 5775960"/>
              <a:gd name="connsiteY0" fmla="*/ 0 h 2011680"/>
              <a:gd name="connsiteX1" fmla="*/ 30480 w 5775960"/>
              <a:gd name="connsiteY1" fmla="*/ 609600 h 2011680"/>
              <a:gd name="connsiteX2" fmla="*/ 137160 w 5775960"/>
              <a:gd name="connsiteY2" fmla="*/ 792480 h 2011680"/>
              <a:gd name="connsiteX3" fmla="*/ 381000 w 5775960"/>
              <a:gd name="connsiteY3" fmla="*/ 1036320 h 2011680"/>
              <a:gd name="connsiteX4" fmla="*/ 457200 w 5775960"/>
              <a:gd name="connsiteY4" fmla="*/ 1112520 h 2011680"/>
              <a:gd name="connsiteX5" fmla="*/ 579120 w 5775960"/>
              <a:gd name="connsiteY5" fmla="*/ 1188720 h 2011680"/>
              <a:gd name="connsiteX6" fmla="*/ 701040 w 5775960"/>
              <a:gd name="connsiteY6" fmla="*/ 1295400 h 2011680"/>
              <a:gd name="connsiteX7" fmla="*/ 838200 w 5775960"/>
              <a:gd name="connsiteY7" fmla="*/ 1386840 h 2011680"/>
              <a:gd name="connsiteX8" fmla="*/ 975360 w 5775960"/>
              <a:gd name="connsiteY8" fmla="*/ 1493520 h 2011680"/>
              <a:gd name="connsiteX9" fmla="*/ 1143000 w 5775960"/>
              <a:gd name="connsiteY9" fmla="*/ 1584960 h 2011680"/>
              <a:gd name="connsiteX10" fmla="*/ 1295400 w 5775960"/>
              <a:gd name="connsiteY10" fmla="*/ 1676400 h 2011680"/>
              <a:gd name="connsiteX11" fmla="*/ 1767840 w 5775960"/>
              <a:gd name="connsiteY11" fmla="*/ 1859280 h 2011680"/>
              <a:gd name="connsiteX12" fmla="*/ 1844040 w 5775960"/>
              <a:gd name="connsiteY12" fmla="*/ 1874520 h 2011680"/>
              <a:gd name="connsiteX13" fmla="*/ 2057400 w 5775960"/>
              <a:gd name="connsiteY13" fmla="*/ 1935480 h 2011680"/>
              <a:gd name="connsiteX14" fmla="*/ 2377440 w 5775960"/>
              <a:gd name="connsiteY14" fmla="*/ 1965960 h 2011680"/>
              <a:gd name="connsiteX15" fmla="*/ 2545080 w 5775960"/>
              <a:gd name="connsiteY15" fmla="*/ 1981200 h 2011680"/>
              <a:gd name="connsiteX16" fmla="*/ 2697480 w 5775960"/>
              <a:gd name="connsiteY16" fmla="*/ 1996440 h 2011680"/>
              <a:gd name="connsiteX17" fmla="*/ 2880360 w 5775960"/>
              <a:gd name="connsiteY17" fmla="*/ 2011680 h 2011680"/>
              <a:gd name="connsiteX18" fmla="*/ 3840480 w 5775960"/>
              <a:gd name="connsiteY18" fmla="*/ 1981200 h 2011680"/>
              <a:gd name="connsiteX19" fmla="*/ 4145280 w 5775960"/>
              <a:gd name="connsiteY19" fmla="*/ 1859280 h 2011680"/>
              <a:gd name="connsiteX20" fmla="*/ 4343400 w 5775960"/>
              <a:gd name="connsiteY20" fmla="*/ 1767840 h 2011680"/>
              <a:gd name="connsiteX21" fmla="*/ 4419600 w 5775960"/>
              <a:gd name="connsiteY21" fmla="*/ 1706880 h 2011680"/>
              <a:gd name="connsiteX22" fmla="*/ 4495800 w 5775960"/>
              <a:gd name="connsiteY22" fmla="*/ 1661160 h 2011680"/>
              <a:gd name="connsiteX23" fmla="*/ 4617720 w 5775960"/>
              <a:gd name="connsiteY23" fmla="*/ 1539240 h 2011680"/>
              <a:gd name="connsiteX24" fmla="*/ 4709160 w 5775960"/>
              <a:gd name="connsiteY24" fmla="*/ 1447800 h 2011680"/>
              <a:gd name="connsiteX25" fmla="*/ 4754880 w 5775960"/>
              <a:gd name="connsiteY25" fmla="*/ 1402080 h 2011680"/>
              <a:gd name="connsiteX26" fmla="*/ 4800600 w 5775960"/>
              <a:gd name="connsiteY26" fmla="*/ 1280160 h 2011680"/>
              <a:gd name="connsiteX27" fmla="*/ 4770120 w 5775960"/>
              <a:gd name="connsiteY27" fmla="*/ 1173480 h 2011680"/>
              <a:gd name="connsiteX28" fmla="*/ 4678680 w 5775960"/>
              <a:gd name="connsiteY28" fmla="*/ 1082040 h 2011680"/>
              <a:gd name="connsiteX29" fmla="*/ 4632960 w 5775960"/>
              <a:gd name="connsiteY29" fmla="*/ 1066800 h 2011680"/>
              <a:gd name="connsiteX30" fmla="*/ 4526280 w 5775960"/>
              <a:gd name="connsiteY30" fmla="*/ 1021080 h 2011680"/>
              <a:gd name="connsiteX31" fmla="*/ 4236720 w 5775960"/>
              <a:gd name="connsiteY31" fmla="*/ 1066800 h 2011680"/>
              <a:gd name="connsiteX32" fmla="*/ 4191000 w 5775960"/>
              <a:gd name="connsiteY32" fmla="*/ 1112520 h 2011680"/>
              <a:gd name="connsiteX33" fmla="*/ 4175760 w 5775960"/>
              <a:gd name="connsiteY33" fmla="*/ 1158240 h 2011680"/>
              <a:gd name="connsiteX34" fmla="*/ 4251960 w 5775960"/>
              <a:gd name="connsiteY34" fmla="*/ 1417320 h 2011680"/>
              <a:gd name="connsiteX35" fmla="*/ 4297680 w 5775960"/>
              <a:gd name="connsiteY35" fmla="*/ 1463040 h 2011680"/>
              <a:gd name="connsiteX36" fmla="*/ 4343400 w 5775960"/>
              <a:gd name="connsiteY36" fmla="*/ 1478280 h 2011680"/>
              <a:gd name="connsiteX37" fmla="*/ 4450080 w 5775960"/>
              <a:gd name="connsiteY37" fmla="*/ 1508760 h 2011680"/>
              <a:gd name="connsiteX38" fmla="*/ 4846320 w 5775960"/>
              <a:gd name="connsiteY38" fmla="*/ 1493520 h 2011680"/>
              <a:gd name="connsiteX39" fmla="*/ 4937760 w 5775960"/>
              <a:gd name="connsiteY39" fmla="*/ 1447800 h 2011680"/>
              <a:gd name="connsiteX40" fmla="*/ 4998720 w 5775960"/>
              <a:gd name="connsiteY40" fmla="*/ 1432560 h 2011680"/>
              <a:gd name="connsiteX41" fmla="*/ 5120640 w 5775960"/>
              <a:gd name="connsiteY41" fmla="*/ 1356360 h 2011680"/>
              <a:gd name="connsiteX42" fmla="*/ 5166360 w 5775960"/>
              <a:gd name="connsiteY42" fmla="*/ 1325880 h 2011680"/>
              <a:gd name="connsiteX43" fmla="*/ 5212080 w 5775960"/>
              <a:gd name="connsiteY43" fmla="*/ 1310640 h 2011680"/>
              <a:gd name="connsiteX44" fmla="*/ 5394960 w 5775960"/>
              <a:gd name="connsiteY44" fmla="*/ 1173480 h 2011680"/>
              <a:gd name="connsiteX45" fmla="*/ 5516880 w 5775960"/>
              <a:gd name="connsiteY45" fmla="*/ 1051560 h 2011680"/>
              <a:gd name="connsiteX46" fmla="*/ 5562600 w 5775960"/>
              <a:gd name="connsiteY46" fmla="*/ 1005840 h 2011680"/>
              <a:gd name="connsiteX47" fmla="*/ 5623560 w 5775960"/>
              <a:gd name="connsiteY47" fmla="*/ 914400 h 2011680"/>
              <a:gd name="connsiteX48" fmla="*/ 5654040 w 5775960"/>
              <a:gd name="connsiteY48" fmla="*/ 868680 h 2011680"/>
              <a:gd name="connsiteX49" fmla="*/ 5715000 w 5775960"/>
              <a:gd name="connsiteY49" fmla="*/ 762000 h 2011680"/>
              <a:gd name="connsiteX50" fmla="*/ 5745480 w 5775960"/>
              <a:gd name="connsiteY50" fmla="*/ 670560 h 2011680"/>
              <a:gd name="connsiteX51" fmla="*/ 5775960 w 5775960"/>
              <a:gd name="connsiteY51" fmla="*/ 60960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775960" h="2011680">
                <a:moveTo>
                  <a:pt x="0" y="0"/>
                </a:moveTo>
                <a:cubicBezTo>
                  <a:pt x="10160" y="203200"/>
                  <a:pt x="5245" y="407717"/>
                  <a:pt x="30480" y="609600"/>
                </a:cubicBezTo>
                <a:cubicBezTo>
                  <a:pt x="35237" y="647658"/>
                  <a:pt x="101946" y="754751"/>
                  <a:pt x="137160" y="792480"/>
                </a:cubicBezTo>
                <a:lnTo>
                  <a:pt x="381000" y="1036320"/>
                </a:lnTo>
                <a:cubicBezTo>
                  <a:pt x="406400" y="1061720"/>
                  <a:pt x="426739" y="1093482"/>
                  <a:pt x="457200" y="1112520"/>
                </a:cubicBezTo>
                <a:cubicBezTo>
                  <a:pt x="497840" y="1137920"/>
                  <a:pt x="540780" y="1159965"/>
                  <a:pt x="579120" y="1188720"/>
                </a:cubicBezTo>
                <a:cubicBezTo>
                  <a:pt x="622321" y="1221121"/>
                  <a:pt x="658144" y="1262597"/>
                  <a:pt x="701040" y="1295400"/>
                </a:cubicBezTo>
                <a:cubicBezTo>
                  <a:pt x="744689" y="1328779"/>
                  <a:pt x="793654" y="1354668"/>
                  <a:pt x="838200" y="1386840"/>
                </a:cubicBezTo>
                <a:cubicBezTo>
                  <a:pt x="885155" y="1420752"/>
                  <a:pt x="926797" y="1461954"/>
                  <a:pt x="975360" y="1493520"/>
                </a:cubicBezTo>
                <a:cubicBezTo>
                  <a:pt x="1028729" y="1528210"/>
                  <a:pt x="1087734" y="1553380"/>
                  <a:pt x="1143000" y="1584960"/>
                </a:cubicBezTo>
                <a:cubicBezTo>
                  <a:pt x="1194437" y="1614352"/>
                  <a:pt x="1241992" y="1650764"/>
                  <a:pt x="1295400" y="1676400"/>
                </a:cubicBezTo>
                <a:cubicBezTo>
                  <a:pt x="1326766" y="1691456"/>
                  <a:pt x="1741025" y="1853917"/>
                  <a:pt x="1767840" y="1859280"/>
                </a:cubicBezTo>
                <a:cubicBezTo>
                  <a:pt x="1793240" y="1864360"/>
                  <a:pt x="1818990" y="1867928"/>
                  <a:pt x="1844040" y="1874520"/>
                </a:cubicBezTo>
                <a:cubicBezTo>
                  <a:pt x="1915571" y="1893344"/>
                  <a:pt x="1984498" y="1922982"/>
                  <a:pt x="2057400" y="1935480"/>
                </a:cubicBezTo>
                <a:cubicBezTo>
                  <a:pt x="2163022" y="1953587"/>
                  <a:pt x="2270745" y="1955957"/>
                  <a:pt x="2377440" y="1965960"/>
                </a:cubicBezTo>
                <a:lnTo>
                  <a:pt x="2545080" y="1981200"/>
                </a:lnTo>
                <a:lnTo>
                  <a:pt x="2697480" y="1996440"/>
                </a:lnTo>
                <a:lnTo>
                  <a:pt x="2880360" y="2011680"/>
                </a:lnTo>
                <a:cubicBezTo>
                  <a:pt x="3200400" y="2001520"/>
                  <a:pt x="3521908" y="2013460"/>
                  <a:pt x="3840480" y="1981200"/>
                </a:cubicBezTo>
                <a:cubicBezTo>
                  <a:pt x="3968314" y="1968255"/>
                  <a:pt x="4042605" y="1905951"/>
                  <a:pt x="4145280" y="1859280"/>
                </a:cubicBezTo>
                <a:cubicBezTo>
                  <a:pt x="4195675" y="1836373"/>
                  <a:pt x="4294524" y="1798943"/>
                  <a:pt x="4343400" y="1767840"/>
                </a:cubicBezTo>
                <a:cubicBezTo>
                  <a:pt x="4370843" y="1750377"/>
                  <a:pt x="4392952" y="1725534"/>
                  <a:pt x="4419600" y="1706880"/>
                </a:cubicBezTo>
                <a:cubicBezTo>
                  <a:pt x="4443867" y="1689893"/>
                  <a:pt x="4473188" y="1680294"/>
                  <a:pt x="4495800" y="1661160"/>
                </a:cubicBezTo>
                <a:cubicBezTo>
                  <a:pt x="4539675" y="1624035"/>
                  <a:pt x="4571741" y="1573724"/>
                  <a:pt x="4617720" y="1539240"/>
                </a:cubicBezTo>
                <a:cubicBezTo>
                  <a:pt x="4734537" y="1451627"/>
                  <a:pt x="4634878" y="1536939"/>
                  <a:pt x="4709160" y="1447800"/>
                </a:cubicBezTo>
                <a:cubicBezTo>
                  <a:pt x="4722958" y="1431243"/>
                  <a:pt x="4742353" y="1419618"/>
                  <a:pt x="4754880" y="1402080"/>
                </a:cubicBezTo>
                <a:cubicBezTo>
                  <a:pt x="4785532" y="1359168"/>
                  <a:pt x="4788328" y="1329249"/>
                  <a:pt x="4800600" y="1280160"/>
                </a:cubicBezTo>
                <a:cubicBezTo>
                  <a:pt x="4790440" y="1244600"/>
                  <a:pt x="4785424" y="1207148"/>
                  <a:pt x="4770120" y="1173480"/>
                </a:cubicBezTo>
                <a:cubicBezTo>
                  <a:pt x="4751410" y="1132319"/>
                  <a:pt x="4718132" y="1101766"/>
                  <a:pt x="4678680" y="1082040"/>
                </a:cubicBezTo>
                <a:cubicBezTo>
                  <a:pt x="4664312" y="1074856"/>
                  <a:pt x="4647725" y="1073128"/>
                  <a:pt x="4632960" y="1066800"/>
                </a:cubicBezTo>
                <a:cubicBezTo>
                  <a:pt x="4501135" y="1010304"/>
                  <a:pt x="4633502" y="1056821"/>
                  <a:pt x="4526280" y="1021080"/>
                </a:cubicBezTo>
                <a:cubicBezTo>
                  <a:pt x="4373255" y="1030644"/>
                  <a:pt x="4325665" y="992680"/>
                  <a:pt x="4236720" y="1066800"/>
                </a:cubicBezTo>
                <a:cubicBezTo>
                  <a:pt x="4220163" y="1080598"/>
                  <a:pt x="4206240" y="1097280"/>
                  <a:pt x="4191000" y="1112520"/>
                </a:cubicBezTo>
                <a:cubicBezTo>
                  <a:pt x="4185920" y="1127760"/>
                  <a:pt x="4175760" y="1142176"/>
                  <a:pt x="4175760" y="1158240"/>
                </a:cubicBezTo>
                <a:cubicBezTo>
                  <a:pt x="4175760" y="1273282"/>
                  <a:pt x="4171990" y="1337350"/>
                  <a:pt x="4251960" y="1417320"/>
                </a:cubicBezTo>
                <a:cubicBezTo>
                  <a:pt x="4267200" y="1432560"/>
                  <a:pt x="4279747" y="1451085"/>
                  <a:pt x="4297680" y="1463040"/>
                </a:cubicBezTo>
                <a:cubicBezTo>
                  <a:pt x="4311046" y="1471951"/>
                  <a:pt x="4327954" y="1473867"/>
                  <a:pt x="4343400" y="1478280"/>
                </a:cubicBezTo>
                <a:cubicBezTo>
                  <a:pt x="4477353" y="1516552"/>
                  <a:pt x="4340459" y="1472220"/>
                  <a:pt x="4450080" y="1508760"/>
                </a:cubicBezTo>
                <a:cubicBezTo>
                  <a:pt x="4582160" y="1503680"/>
                  <a:pt x="4714456" y="1502614"/>
                  <a:pt x="4846320" y="1493520"/>
                </a:cubicBezTo>
                <a:cubicBezTo>
                  <a:pt x="4897342" y="1490001"/>
                  <a:pt x="4892441" y="1467223"/>
                  <a:pt x="4937760" y="1447800"/>
                </a:cubicBezTo>
                <a:cubicBezTo>
                  <a:pt x="4957012" y="1439549"/>
                  <a:pt x="4978400" y="1437640"/>
                  <a:pt x="4998720" y="1432560"/>
                </a:cubicBezTo>
                <a:cubicBezTo>
                  <a:pt x="5039360" y="1407160"/>
                  <a:pt x="5080764" y="1382944"/>
                  <a:pt x="5120640" y="1356360"/>
                </a:cubicBezTo>
                <a:cubicBezTo>
                  <a:pt x="5135880" y="1346200"/>
                  <a:pt x="5149977" y="1334071"/>
                  <a:pt x="5166360" y="1325880"/>
                </a:cubicBezTo>
                <a:cubicBezTo>
                  <a:pt x="5180728" y="1318696"/>
                  <a:pt x="5196840" y="1315720"/>
                  <a:pt x="5212080" y="1310640"/>
                </a:cubicBezTo>
                <a:cubicBezTo>
                  <a:pt x="5337209" y="1185511"/>
                  <a:pt x="5136472" y="1380270"/>
                  <a:pt x="5394960" y="1173480"/>
                </a:cubicBezTo>
                <a:cubicBezTo>
                  <a:pt x="5528969" y="1066273"/>
                  <a:pt x="5421990" y="1162265"/>
                  <a:pt x="5516880" y="1051560"/>
                </a:cubicBezTo>
                <a:cubicBezTo>
                  <a:pt x="5530906" y="1035196"/>
                  <a:pt x="5549368" y="1022853"/>
                  <a:pt x="5562600" y="1005840"/>
                </a:cubicBezTo>
                <a:cubicBezTo>
                  <a:pt x="5585090" y="976924"/>
                  <a:pt x="5603240" y="944880"/>
                  <a:pt x="5623560" y="914400"/>
                </a:cubicBezTo>
                <a:lnTo>
                  <a:pt x="5654040" y="868680"/>
                </a:lnTo>
                <a:cubicBezTo>
                  <a:pt x="5681533" y="827440"/>
                  <a:pt x="5695664" y="810339"/>
                  <a:pt x="5715000" y="762000"/>
                </a:cubicBezTo>
                <a:cubicBezTo>
                  <a:pt x="5726932" y="732169"/>
                  <a:pt x="5735320" y="701040"/>
                  <a:pt x="5745480" y="670560"/>
                </a:cubicBezTo>
                <a:cubicBezTo>
                  <a:pt x="5762992" y="618024"/>
                  <a:pt x="5749361" y="636199"/>
                  <a:pt x="5775960" y="609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50693" y="4418475"/>
            <a:ext cx="3962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/>
              <a:t>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47339" y="5569929"/>
            <a:ext cx="405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컴퓨터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키보드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밝기를 제어하려면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979294" y="6107641"/>
            <a:ext cx="2478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Serial Communication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1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주 연습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00-SerialSendCharacter</a:t>
            </a:r>
          </a:p>
          <a:p>
            <a:r>
              <a:rPr lang="en-US" altLang="ko-KR" dirty="0" smtClean="0"/>
              <a:t>01-SerialReceiveFromArduino</a:t>
            </a:r>
          </a:p>
          <a:p>
            <a:r>
              <a:rPr lang="en-US" altLang="ko-KR" dirty="0"/>
              <a:t>02-SerialReceiveAndSend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672" y="1165053"/>
            <a:ext cx="2319778" cy="2332714"/>
          </a:xfrm>
          <a:prstGeom prst="rect">
            <a:avLst/>
          </a:prstGeom>
        </p:spPr>
      </p:pic>
      <p:pic>
        <p:nvPicPr>
          <p:cNvPr id="5" name="Picture 2" descr="http://it.chosun.com/data/photos/20150314/art_142770341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253" y="1825625"/>
            <a:ext cx="1847968" cy="149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7874362" y="1859348"/>
            <a:ext cx="1119117" cy="492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0800000">
            <a:off x="7833820" y="2318557"/>
            <a:ext cx="1119117" cy="492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/오른쪽 화살표 8"/>
          <p:cNvSpPr/>
          <p:nvPr/>
        </p:nvSpPr>
        <p:spPr>
          <a:xfrm>
            <a:off x="7833820" y="2878979"/>
            <a:ext cx="1200202" cy="4896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5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read float variable from serial </a:t>
            </a:r>
            <a:r>
              <a:rPr lang="en-US" altLang="ko-KR" dirty="0" smtClean="0"/>
              <a:t>port?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276" y="2108460"/>
            <a:ext cx="3009524" cy="417142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8200" y="1515899"/>
            <a:ext cx="8434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Calibri" panose="020F0502020204030204" pitchFamily="34" charset="0"/>
              </a:rPr>
              <a:t>Use println() on the Arduino. This will send an 'end of line' character.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15" y="2000250"/>
            <a:ext cx="4308227" cy="464063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772525" y="4320566"/>
            <a:ext cx="278606" cy="8157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772525" y="5136356"/>
            <a:ext cx="278606" cy="4177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72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17988" y="545398"/>
            <a:ext cx="727401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lf = 10;    // Linefeed in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draw() {</a:t>
            </a:r>
          </a:p>
          <a:p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(myPort.available() &gt; 0) {</a:t>
            </a:r>
          </a:p>
          <a:p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str1  = myPort.readStringUntil(lf);</a:t>
            </a:r>
          </a:p>
          <a:p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(str1 != null) </a:t>
            </a:r>
          </a:p>
          <a:p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 num=float(str1);  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buf = String.format("Sensor : %.2f", num); </a:t>
            </a: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background(255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fill(0);   </a:t>
            </a:r>
          </a:p>
          <a:p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text(buf, 50,50);</a:t>
            </a:r>
          </a:p>
          <a:p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37" y="912856"/>
            <a:ext cx="4308227" cy="46406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8637" y="2684263"/>
            <a:ext cx="1953244" cy="1660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6" idx="3"/>
          </p:cNvCxnSpPr>
          <p:nvPr/>
        </p:nvCxnSpPr>
        <p:spPr>
          <a:xfrm flipV="1">
            <a:off x="2281881" y="840259"/>
            <a:ext cx="3830595" cy="192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252519" y="840259"/>
            <a:ext cx="4020065" cy="70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193" y="4469336"/>
            <a:ext cx="2333333" cy="1790476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H="1">
            <a:off x="7422292" y="3072714"/>
            <a:ext cx="2438400" cy="192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40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10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138</Words>
  <Application>Microsoft Office PowerPoint</Application>
  <PresentationFormat>와이드스크린</PresentationFormat>
  <Paragraphs>42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Courier New</vt:lpstr>
      <vt:lpstr>Office 테마</vt:lpstr>
      <vt:lpstr>Winter Workshop  Arduino I/O – Week 3</vt:lpstr>
      <vt:lpstr>PowerPoint 프레젠테이션</vt:lpstr>
      <vt:lpstr>이번 주 연습</vt:lpstr>
      <vt:lpstr>How to read float variable from serial port?</vt:lpstr>
      <vt:lpstr>PowerPoint 프레젠테이션</vt:lpstr>
      <vt:lpstr>감사합니다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Seung-Chan Kim</dc:creator>
  <cp:lastModifiedBy>Seung</cp:lastModifiedBy>
  <cp:revision>225</cp:revision>
  <cp:lastPrinted>2017-08-28T13:57:41Z</cp:lastPrinted>
  <dcterms:created xsi:type="dcterms:W3CDTF">2017-05-10T17:23:09Z</dcterms:created>
  <dcterms:modified xsi:type="dcterms:W3CDTF">2018-01-30T04:46:26Z</dcterms:modified>
</cp:coreProperties>
</file>