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42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2" r="10038" b="10863"/>
          <a:stretch/>
        </p:blipFill>
        <p:spPr>
          <a:xfrm rot="16610343">
            <a:off x="8536386" y="3256401"/>
            <a:ext cx="6725431" cy="71551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458" y="382391"/>
            <a:ext cx="1578644" cy="57647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174" y="457633"/>
            <a:ext cx="1288132" cy="50438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35" y="78488"/>
            <a:ext cx="8211196" cy="1189873"/>
          </a:xfrm>
          <a:prstGeom prst="rect">
            <a:avLst/>
          </a:prstGeom>
        </p:spPr>
      </p:pic>
      <p:pic>
        <p:nvPicPr>
          <p:cNvPr id="10" name="Google Shape;67;p14">
            <a:extLst>
              <a:ext uri="{FF2B5EF4-FFF2-40B4-BE49-F238E27FC236}">
                <a16:creationId xmlns:a16="http://schemas.microsoft.com/office/drawing/2014/main" id="{EA6A7001-2B2D-44DE-A5C1-0330ECD0FE03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31810" y="1975669"/>
            <a:ext cx="3422525" cy="105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68;p14">
            <a:extLst>
              <a:ext uri="{FF2B5EF4-FFF2-40B4-BE49-F238E27FC236}">
                <a16:creationId xmlns:a16="http://schemas.microsoft.com/office/drawing/2014/main" id="{0ECFA1F6-C27F-4458-8D4A-2578B83F527E}"/>
              </a:ext>
            </a:extLst>
          </p:cNvPr>
          <p:cNvSpPr txBox="1"/>
          <p:nvPr/>
        </p:nvSpPr>
        <p:spPr>
          <a:xfrm>
            <a:off x="4320322" y="3379894"/>
            <a:ext cx="28455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s" b="1" dirty="0">
                <a:latin typeface="Courier New"/>
                <a:ea typeface="Courier New"/>
                <a:cs typeface="Courier New"/>
                <a:sym typeface="Courier New"/>
              </a:rPr>
              <a:t>Camila </a:t>
            </a:r>
            <a:r>
              <a:rPr lang="e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Benedetti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s" b="1" dirty="0">
                <a:latin typeface="Courier New"/>
                <a:ea typeface="Courier New"/>
                <a:cs typeface="Courier New"/>
                <a:sym typeface="Courier New"/>
              </a:rPr>
              <a:t>D’alembert Fernandez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s" b="1" dirty="0">
                <a:latin typeface="Courier New"/>
                <a:ea typeface="Courier New"/>
                <a:cs typeface="Courier New"/>
                <a:sym typeface="Courier New"/>
              </a:rPr>
              <a:t>Matias Nunes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s" b="1" dirty="0">
                <a:latin typeface="Courier New"/>
                <a:ea typeface="Courier New"/>
                <a:cs typeface="Courier New"/>
                <a:sym typeface="Courier New"/>
              </a:rPr>
              <a:t>Marcelo Schol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55147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2" r="10038" b="10863"/>
          <a:stretch/>
        </p:blipFill>
        <p:spPr>
          <a:xfrm rot="16610343">
            <a:off x="8536386" y="3256401"/>
            <a:ext cx="6725431" cy="71551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458" y="382391"/>
            <a:ext cx="1578644" cy="57647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174" y="457633"/>
            <a:ext cx="1288132" cy="50438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35" y="78488"/>
            <a:ext cx="8211196" cy="118987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6234611-97B8-4BA0-96E5-A1480BF117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3912" y="1962150"/>
            <a:ext cx="292417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149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2" r="10038" b="10863"/>
          <a:stretch/>
        </p:blipFill>
        <p:spPr>
          <a:xfrm rot="16610343">
            <a:off x="8536386" y="3256401"/>
            <a:ext cx="6725431" cy="71551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458" y="382391"/>
            <a:ext cx="1578644" cy="57647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174" y="457633"/>
            <a:ext cx="1288132" cy="50438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35" y="78488"/>
            <a:ext cx="8211196" cy="118987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4CA5D55-7027-4931-B64A-B9DDD3296B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9150" y="1957387"/>
            <a:ext cx="29337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204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2" r="10038" b="10863"/>
          <a:stretch/>
        </p:blipFill>
        <p:spPr>
          <a:xfrm rot="16610343">
            <a:off x="8536386" y="3256401"/>
            <a:ext cx="6725431" cy="71551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458" y="382391"/>
            <a:ext cx="1578644" cy="57647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174" y="457633"/>
            <a:ext cx="1288132" cy="50438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35" y="78488"/>
            <a:ext cx="8211196" cy="118987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65F70DB-DFAE-4C8C-A6A8-E9E4162BEB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3912" y="1971675"/>
            <a:ext cx="29241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571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2" r="10038" b="10863"/>
          <a:stretch/>
        </p:blipFill>
        <p:spPr>
          <a:xfrm rot="16610343">
            <a:off x="8536386" y="3256401"/>
            <a:ext cx="6725431" cy="71551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458" y="382391"/>
            <a:ext cx="1578644" cy="57647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174" y="457633"/>
            <a:ext cx="1288132" cy="50438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35" y="78488"/>
            <a:ext cx="8211196" cy="118987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18237B9-CB8E-4D49-8F90-AA18BDE980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9150" y="1971675"/>
            <a:ext cx="29337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236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2" r="10038" b="10863"/>
          <a:stretch/>
        </p:blipFill>
        <p:spPr>
          <a:xfrm rot="16610343">
            <a:off x="8536386" y="3256401"/>
            <a:ext cx="6725431" cy="71551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458" y="382391"/>
            <a:ext cx="1578644" cy="57647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174" y="457633"/>
            <a:ext cx="1288132" cy="50438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35" y="78488"/>
            <a:ext cx="8211196" cy="118987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2E7EDA3-ED69-4EDE-AD00-3D469F9CBD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3872" y="1599618"/>
            <a:ext cx="7753368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588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2" r="10038" b="10863"/>
          <a:stretch/>
        </p:blipFill>
        <p:spPr>
          <a:xfrm rot="16610343">
            <a:off x="8536386" y="3256401"/>
            <a:ext cx="6725431" cy="71551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458" y="382391"/>
            <a:ext cx="1578644" cy="57647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174" y="457633"/>
            <a:ext cx="1288132" cy="50438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35" y="78488"/>
            <a:ext cx="8211196" cy="118987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DAD4DBD-2403-45AD-8C87-C5B50BEBEA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7520" y="1549377"/>
            <a:ext cx="7759720" cy="401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401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2" r="10038" b="10863"/>
          <a:stretch/>
        </p:blipFill>
        <p:spPr>
          <a:xfrm rot="16610343">
            <a:off x="8536386" y="3256401"/>
            <a:ext cx="6725431" cy="71551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458" y="382391"/>
            <a:ext cx="1578644" cy="57647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174" y="457633"/>
            <a:ext cx="1288132" cy="50438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35" y="78488"/>
            <a:ext cx="8211196" cy="118987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DD0D2A6-AF00-40E4-BFB9-1A8BD39563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0219" y="1420102"/>
            <a:ext cx="7747021" cy="401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460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2" r="10038" b="10863"/>
          <a:stretch/>
        </p:blipFill>
        <p:spPr>
          <a:xfrm rot="16610343">
            <a:off x="8536386" y="3256401"/>
            <a:ext cx="6725431" cy="71551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458" y="382391"/>
            <a:ext cx="1578644" cy="57647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174" y="457633"/>
            <a:ext cx="1288132" cy="50438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35" y="78488"/>
            <a:ext cx="8211196" cy="118987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6ABDB4F-30B2-4608-9025-3C218A9AA8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1305" y="1626529"/>
            <a:ext cx="7231730" cy="360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1728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</TotalTime>
  <Words>8</Words>
  <Application>Microsoft Office PowerPoint</Application>
  <PresentationFormat>Panorámica</PresentationFormat>
  <Paragraphs>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Courier New</vt:lpstr>
      <vt:lpstr>Trebuchet MS</vt:lpstr>
      <vt:lpstr>Wingdings 3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patriciagrenno@outlook.es</dc:creator>
  <cp:lastModifiedBy>Shadowpride</cp:lastModifiedBy>
  <cp:revision>5</cp:revision>
  <dcterms:created xsi:type="dcterms:W3CDTF">2018-06-26T18:23:10Z</dcterms:created>
  <dcterms:modified xsi:type="dcterms:W3CDTF">2021-05-01T13:47:47Z</dcterms:modified>
</cp:coreProperties>
</file>