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0" r:id="rId4"/>
    <p:sldId id="261" r:id="rId5"/>
    <p:sldId id="262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2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04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6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105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4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93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788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461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41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82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598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6072-94A7-4FCD-BEEE-21A508E1367D}" type="datetimeFigureOut">
              <a:rPr lang="en-PH" smtClean="0"/>
              <a:t>09/02/2019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EC1F-22C0-452A-B303-20495E95B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1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606" y="3464190"/>
            <a:ext cx="7158789" cy="739773"/>
          </a:xfrm>
        </p:spPr>
        <p:txBody>
          <a:bodyPr>
            <a:noAutofit/>
          </a:bodyPr>
          <a:lstStyle/>
          <a:p>
            <a:r>
              <a:rPr lang="en-PH" sz="28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JCCM</a:t>
            </a:r>
            <a:r>
              <a:rPr lang="en-PH" sz="28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PH" sz="28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PH" sz="28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EMBERS </a:t>
            </a:r>
            <a:r>
              <a:rPr lang="en-PH" sz="28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PH" sz="28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ANAGEMENT </a:t>
            </a:r>
            <a:r>
              <a:rPr lang="en-PH" sz="28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PH" sz="28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</a:t>
            </a:r>
            <a:endParaRPr lang="en-PH" sz="2800" b="1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19500" r="9242" b="29442"/>
          <a:stretch/>
        </p:blipFill>
        <p:spPr>
          <a:xfrm>
            <a:off x="1155032" y="1698464"/>
            <a:ext cx="6833937" cy="16483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5032" y="3268577"/>
            <a:ext cx="6833937" cy="1143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>
            <a:off x="4207874" y="5340043"/>
            <a:ext cx="728252" cy="7282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24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On your first login you must change your password to proceed.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276252"/>
            <a:ext cx="7620000" cy="38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Go to </a:t>
            </a:r>
            <a:r>
              <a:rPr lang="en-PH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My Network</a:t>
            </a:r>
            <a:endParaRPr lang="en-PH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9" y="1144017"/>
            <a:ext cx="8327238" cy="42550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711" y="2337683"/>
            <a:ext cx="1407381" cy="341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09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Click on </a:t>
            </a:r>
            <a:r>
              <a:rPr lang="en-PH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Manage Members</a:t>
            </a:r>
            <a:endParaRPr lang="en-PH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4" y="982948"/>
            <a:ext cx="8751624" cy="4459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3177" y="2105072"/>
            <a:ext cx="745959" cy="662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3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Click </a:t>
            </a:r>
            <a:r>
              <a:rPr lang="en-PH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Add New Member</a:t>
            </a:r>
            <a:endParaRPr lang="en-PH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9273" y="2117104"/>
            <a:ext cx="745959" cy="662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4" y="1042775"/>
            <a:ext cx="8748570" cy="44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C</a:t>
            </a:r>
            <a:r>
              <a:rPr lang="en-PH" dirty="0" smtClean="0">
                <a:latin typeface="Century Gothic" panose="020B0502020202020204" pitchFamily="34" charset="0"/>
              </a:rPr>
              <a:t>lick </a:t>
            </a:r>
            <a:r>
              <a:rPr lang="en-PH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save</a:t>
            </a:r>
            <a:r>
              <a:rPr lang="en-PH" dirty="0" smtClean="0">
                <a:latin typeface="Century Gothic" panose="020B0502020202020204" pitchFamily="34" charset="0"/>
              </a:rPr>
              <a:t> after completing the form</a:t>
            </a:r>
            <a:endParaRPr lang="en-PH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4" y="961799"/>
            <a:ext cx="8721709" cy="46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2003"/>
            <a:ext cx="10515600" cy="1325563"/>
          </a:xfrm>
        </p:spPr>
        <p:txBody>
          <a:bodyPr>
            <a:normAutofit/>
          </a:bodyPr>
          <a:lstStyle/>
          <a:p>
            <a:r>
              <a:rPr lang="en-PH" sz="34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need this system?	</a:t>
            </a:r>
            <a:endParaRPr lang="en-PH" sz="34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7961"/>
            <a:ext cx="7886700" cy="2313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8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easily track the </a:t>
            </a:r>
            <a:r>
              <a:rPr lang="en-PH" sz="4800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of church in terms of quantity and quality.</a:t>
            </a:r>
            <a:endParaRPr lang="en-PH" sz="600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6900" y="1143000"/>
            <a:ext cx="21971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0" y="1148884"/>
            <a:ext cx="62865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/>
          <p:cNvSpPr/>
          <p:nvPr/>
        </p:nvSpPr>
        <p:spPr>
          <a:xfrm>
            <a:off x="4207874" y="5340043"/>
            <a:ext cx="728252" cy="7282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694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8" y="50528"/>
            <a:ext cx="5089692" cy="1325563"/>
          </a:xfrm>
        </p:spPr>
        <p:txBody>
          <a:bodyPr>
            <a:normAutofit/>
          </a:bodyPr>
          <a:lstStyle/>
          <a:p>
            <a:r>
              <a:rPr lang="en-PH" sz="34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features?</a:t>
            </a:r>
            <a:endParaRPr lang="en-PH" sz="34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608" y="1236078"/>
            <a:ext cx="7886700" cy="688975"/>
          </a:xfrm>
        </p:spPr>
        <p:txBody>
          <a:bodyPr/>
          <a:lstStyle/>
          <a:p>
            <a:r>
              <a:rPr lang="en-PH" b="1" dirty="0" smtClean="0">
                <a:latin typeface="Century Gothic" panose="020B0502020202020204" pitchFamily="34" charset="0"/>
              </a:rPr>
              <a:t>Dashboard</a:t>
            </a:r>
            <a:endParaRPr lang="en-PH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78" y="1729985"/>
            <a:ext cx="8003956" cy="48977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1800" y="501184"/>
            <a:ext cx="3632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0" y="501184"/>
            <a:ext cx="62865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92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608" y="1236078"/>
            <a:ext cx="7886700" cy="688975"/>
          </a:xfrm>
        </p:spPr>
        <p:txBody>
          <a:bodyPr/>
          <a:lstStyle/>
          <a:p>
            <a:r>
              <a:rPr lang="en-PH" b="1" dirty="0" smtClean="0">
                <a:latin typeface="Century Gothic" panose="020B0502020202020204" pitchFamily="34" charset="0"/>
              </a:rPr>
              <a:t>PEPSOL Report</a:t>
            </a:r>
            <a:endParaRPr lang="en-PH" b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2" y="1739872"/>
            <a:ext cx="7182853" cy="49118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0708" y="50528"/>
            <a:ext cx="5089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400" b="1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features?</a:t>
            </a:r>
            <a:endParaRPr lang="en-PH" sz="34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1800" y="501184"/>
            <a:ext cx="3632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501184"/>
            <a:ext cx="62865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14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608" y="1236078"/>
            <a:ext cx="7886700" cy="688975"/>
          </a:xfrm>
        </p:spPr>
        <p:txBody>
          <a:bodyPr/>
          <a:lstStyle/>
          <a:p>
            <a:r>
              <a:rPr lang="en-PH" b="1" dirty="0" smtClean="0">
                <a:latin typeface="Century Gothic" panose="020B0502020202020204" pitchFamily="34" charset="0"/>
              </a:rPr>
              <a:t>Batch Management</a:t>
            </a:r>
            <a:endParaRPr lang="en-PH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0" y="1784734"/>
            <a:ext cx="7856620" cy="488268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50708" y="50528"/>
            <a:ext cx="5089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400" b="1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features?</a:t>
            </a:r>
            <a:endParaRPr lang="en-PH" sz="34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1800" y="501184"/>
            <a:ext cx="3632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0" y="501184"/>
            <a:ext cx="62865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4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e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8" y="256789"/>
            <a:ext cx="1709319" cy="17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dmin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752" y="47592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18407" y="588683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b="1" dirty="0" smtClean="0">
                <a:latin typeface="Century Gothic" panose="020B0502020202020204" pitchFamily="34" charset="0"/>
              </a:rPr>
              <a:t>Network </a:t>
            </a:r>
          </a:p>
          <a:p>
            <a:pPr algn="ctr"/>
            <a:r>
              <a:rPr lang="en-PH" sz="2400" b="1" dirty="0" smtClean="0">
                <a:latin typeface="Century Gothic" panose="020B0502020202020204" pitchFamily="34" charset="0"/>
              </a:rPr>
              <a:t>Representative</a:t>
            </a:r>
            <a:endParaRPr lang="en-PH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7997" y="607948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Century Gothic" panose="020B0502020202020204" pitchFamily="34" charset="0"/>
              </a:rPr>
              <a:t>Admin</a:t>
            </a:r>
            <a:endParaRPr lang="en-PH" sz="2400" b="1" dirty="0">
              <a:latin typeface="Century Gothic" panose="020B0502020202020204" pitchFamily="34" charset="0"/>
            </a:endParaRPr>
          </a:p>
        </p:txBody>
      </p:sp>
      <p:pic>
        <p:nvPicPr>
          <p:cNvPr id="1030" name="Picture 6" descr="Image result for profil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2" y="4439652"/>
            <a:ext cx="1046747" cy="10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54" y="5486399"/>
            <a:ext cx="1841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smtClean="0">
                <a:latin typeface="Century Gothic" panose="020B0502020202020204" pitchFamily="34" charset="0"/>
              </a:rPr>
              <a:t>Member</a:t>
            </a:r>
          </a:p>
          <a:p>
            <a:pPr algn="ctr"/>
            <a:r>
              <a:rPr lang="en-PH" sz="2400" b="1" dirty="0" smtClean="0">
                <a:latin typeface="Century Gothic" panose="020B0502020202020204" pitchFamily="34" charset="0"/>
              </a:rPr>
              <a:t>Profile</a:t>
            </a:r>
            <a:endParaRPr lang="en-PH" sz="2400" b="1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65020" y="2147450"/>
            <a:ext cx="0" cy="1974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62353" y="5597005"/>
            <a:ext cx="4033910" cy="27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534526" y="3886200"/>
            <a:ext cx="1449327" cy="95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Report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83" y="112174"/>
            <a:ext cx="2777745" cy="27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4328962" y="2196432"/>
            <a:ext cx="1651044" cy="69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547937" y="998621"/>
            <a:ext cx="1432069" cy="296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666137" y="470850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Send Request Form</a:t>
            </a:r>
          </a:p>
          <a:p>
            <a:r>
              <a:rPr lang="en-PH" dirty="0" smtClean="0">
                <a:latin typeface="Century Gothic" panose="020B0502020202020204" pitchFamily="34" charset="0"/>
              </a:rPr>
              <a:t>(Add or Update Member)</a:t>
            </a:r>
            <a:endParaRPr lang="en-PH" dirty="0">
              <a:latin typeface="Century Gothic" panose="020B0502020202020204" pitchFamily="34" charset="0"/>
            </a:endParaRPr>
          </a:p>
        </p:txBody>
      </p:sp>
      <p:sp>
        <p:nvSpPr>
          <p:cNvPr id="1031" name="Isosceles Triangle 1030"/>
          <p:cNvSpPr/>
          <p:nvPr/>
        </p:nvSpPr>
        <p:spPr>
          <a:xfrm rot="5400000">
            <a:off x="6111219" y="5403130"/>
            <a:ext cx="413119" cy="4154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Isosceles Triangle 40"/>
          <p:cNvSpPr/>
          <p:nvPr/>
        </p:nvSpPr>
        <p:spPr>
          <a:xfrm rot="18301355">
            <a:off x="5484015" y="3778681"/>
            <a:ext cx="413119" cy="4154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19500" r="9242" b="29442"/>
          <a:stretch/>
        </p:blipFill>
        <p:spPr>
          <a:xfrm>
            <a:off x="2785235" y="3059240"/>
            <a:ext cx="3087453" cy="744685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 rot="3840266">
            <a:off x="5765652" y="1988683"/>
            <a:ext cx="413119" cy="4154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/>
          <p:cNvSpPr/>
          <p:nvPr/>
        </p:nvSpPr>
        <p:spPr>
          <a:xfrm rot="16975365">
            <a:off x="4485762" y="804726"/>
            <a:ext cx="413119" cy="41549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/>
          <p:cNvSpPr txBox="1"/>
          <p:nvPr/>
        </p:nvSpPr>
        <p:spPr>
          <a:xfrm>
            <a:off x="6525528" y="406626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Approve Request</a:t>
            </a:r>
            <a:endParaRPr lang="en-PH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8859" y="150407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Generate Report</a:t>
            </a:r>
            <a:endParaRPr lang="en-PH" dirty="0">
              <a:latin typeface="Century Gothic" panose="020B0502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4624" y="3728147"/>
            <a:ext cx="523375" cy="5528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1</a:t>
            </a:r>
            <a:endParaRPr lang="en-PH" b="1" dirty="0"/>
          </a:p>
        </p:txBody>
      </p:sp>
      <p:sp>
        <p:nvSpPr>
          <p:cNvPr id="28" name="Oval 27"/>
          <p:cNvSpPr/>
          <p:nvPr/>
        </p:nvSpPr>
        <p:spPr>
          <a:xfrm>
            <a:off x="5890323" y="4510818"/>
            <a:ext cx="523375" cy="5528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4488578" y="1956860"/>
            <a:ext cx="523375" cy="5528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63971" y="459591"/>
            <a:ext cx="523375" cy="5528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9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17034" y="2341384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4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54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54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0072" y="3202820"/>
            <a:ext cx="2673927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0" y="3202820"/>
            <a:ext cx="62865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2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Autofit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Go to </a:t>
            </a:r>
            <a:r>
              <a:rPr lang="en-PH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jccmtondo.com</a:t>
            </a:r>
            <a:r>
              <a:rPr lang="en-PH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PH" dirty="0" smtClean="0">
                <a:latin typeface="Century Gothic" panose="020B0502020202020204" pitchFamily="34" charset="0"/>
              </a:rPr>
              <a:t>and sign in using your account. A username and temporary password will be given to you.</a:t>
            </a:r>
            <a:endParaRPr lang="en-PH" dirty="0" smtClean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86" y="2036142"/>
            <a:ext cx="4806102" cy="2702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8" y="1664782"/>
            <a:ext cx="2821089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034426" y="5560146"/>
            <a:ext cx="821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on how to </a:t>
            </a:r>
          </a:p>
          <a:p>
            <a:r>
              <a:rPr lang="en-PH" sz="3600" b="1" dirty="0" smtClean="0">
                <a:solidFill>
                  <a:srgbClr val="FF0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request</a:t>
            </a:r>
            <a:endParaRPr lang="en-PH" sz="3600" b="1" dirty="0">
              <a:solidFill>
                <a:srgbClr val="FF0000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54" y="293973"/>
            <a:ext cx="7886700" cy="688975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>
                <a:latin typeface="Century Gothic" panose="020B0502020202020204" pitchFamily="34" charset="0"/>
              </a:rPr>
              <a:t>On your first login you must change your password to proceed.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276252"/>
            <a:ext cx="7620000" cy="38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186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Tahoma</vt:lpstr>
      <vt:lpstr>Office Theme</vt:lpstr>
      <vt:lpstr>PowerPoint Presentation</vt:lpstr>
      <vt:lpstr>Why do we need this system? </vt:lpstr>
      <vt:lpstr>What are the features?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JCCM MMS</dc:title>
  <dc:creator>Patrick Dale Rugayan</dc:creator>
  <cp:lastModifiedBy>Patrick Dale Rugayan</cp:lastModifiedBy>
  <cp:revision>23</cp:revision>
  <dcterms:created xsi:type="dcterms:W3CDTF">2019-02-09T07:17:13Z</dcterms:created>
  <dcterms:modified xsi:type="dcterms:W3CDTF">2019-02-09T11:42:38Z</dcterms:modified>
</cp:coreProperties>
</file>