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55" d="100"/>
          <a:sy n="155" d="100"/>
        </p:scale>
        <p:origin x="354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Laboratory work report №11</a:t>
            </a:r>
            <a:br/>
            <a:r>
              <a:t>administration of local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Настройка NAT. Планирование</a:t>
            </a:r>
            <a:br/>
            <a:br/>
            <a:r>
              <a:t>Выполнил: Леснухин Даниил Дмитриевич,</a:t>
            </a:r>
            <a:br/>
            <a:r>
              <a:t>НПИбд-02-22, 1132221553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Вывод:</a:t>
            </a:r>
            <a:r>
              <a:t> В ходе выполнения лабораторной работы мы освоили настройку прав</a:t>
            </a:r>
          </a:p>
          <a:p>
            <a:pPr marL="0" lvl="0" indent="0">
              <a:buNone/>
            </a:pPr>
            <a:r>
              <a:t>доступа пользователей к ресурсам сети.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Цель работы:</a:t>
            </a:r>
            <a:r>
              <a:t> Провести подготовительные мероприятия по подключению локальной сети организации к Интернету.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Выполнение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Откроем проект с названием </a:t>
            </a:r>
            <a:r>
              <a:rPr>
                <a:latin typeface="Courier"/>
              </a:rPr>
              <a:t>lab_PT-10.pkt</a:t>
            </a:r>
            <a:r>
              <a:t> и сохраним под названием </a:t>
            </a:r>
            <a:r>
              <a:rPr>
                <a:latin typeface="Courier"/>
              </a:rPr>
              <a:t>lab_PT-11.pkt</a:t>
            </a:r>
            <a:r>
              <a:t>. После чего откроем его для дальнейшего редактирования.</a:t>
            </a:r>
          </a:p>
        </p:txBody>
      </p:sp>
      <p:pic>
        <p:nvPicPr>
          <p:cNvPr id="3" name="Picture 1" descr="C:\Users\User\OneDrive\Рабочий%20стол\labs\lab11\screenshots\Снимок%20экрана%202025-05-01%2015123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27200"/>
            <a:ext cx="51054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Открытие проекта lab_PT-10.pkt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Изменение топологии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На схеме нашего проекта разместим согласно заданию лаб. работы необходимое оборудование для сети провайдера и сети модельного Интернета. После чего соблюдая соглашение об именовании переименуем их.</a:t>
            </a:r>
          </a:p>
        </p:txBody>
      </p:sp>
      <p:pic>
        <p:nvPicPr>
          <p:cNvPr id="3" name="Picture 1" descr="C:\Users\User\OneDrive\Рабочий%20стол\labs\lab11\screenshots\Снимок%20экрана%202025-05-01%2015431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73500" y="203200"/>
            <a:ext cx="44831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Изменение топологии. Добавление оборудования.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b="1"/>
              <a:t>Физическая область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В </a:t>
            </a:r>
            <a:r>
              <a:rPr b="1"/>
              <a:t>физической области</a:t>
            </a:r>
            <a:r>
              <a:t> добавим здание провайдера и здание, имитирующее расположение серверов модельного интернета.</a:t>
            </a:r>
          </a:p>
        </p:txBody>
      </p:sp>
      <p:pic>
        <p:nvPicPr>
          <p:cNvPr id="3" name="Picture 1" descr="C:\Users\User\OneDrive\Рабочий%20стол\labs\lab11\screenshots\Снимок%20экрана%202025-05-01%2016074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96900"/>
            <a:ext cx="51054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Добавление зданий.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4948"/>
            <a:ext cx="8229600" cy="85725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 err="1"/>
              <a:t>Далее</a:t>
            </a:r>
            <a:r>
              <a:rPr dirty="0"/>
              <a:t> </a:t>
            </a:r>
            <a:r>
              <a:rPr dirty="0" err="1"/>
              <a:t>необходимо</a:t>
            </a:r>
            <a:r>
              <a:rPr dirty="0"/>
              <a:t> </a:t>
            </a:r>
            <a:r>
              <a:rPr dirty="0" err="1"/>
              <a:t>перенести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сети</a:t>
            </a:r>
            <a:r>
              <a:rPr dirty="0"/>
              <a:t> “</a:t>
            </a:r>
            <a:r>
              <a:rPr dirty="0" err="1"/>
              <a:t>Донская</a:t>
            </a:r>
            <a:r>
              <a:rPr dirty="0"/>
              <a:t>” </a:t>
            </a:r>
            <a:r>
              <a:rPr dirty="0" err="1"/>
              <a:t>оборудование</a:t>
            </a:r>
            <a:r>
              <a:rPr dirty="0"/>
              <a:t> </a:t>
            </a:r>
            <a:r>
              <a:rPr dirty="0" err="1"/>
              <a:t>провайдера</a:t>
            </a:r>
            <a:r>
              <a:rPr dirty="0"/>
              <a:t> и </a:t>
            </a:r>
            <a:r>
              <a:rPr dirty="0" err="1"/>
              <a:t>модельной</a:t>
            </a:r>
            <a:r>
              <a:rPr dirty="0"/>
              <a:t> </a:t>
            </a:r>
            <a:r>
              <a:rPr dirty="0" err="1"/>
              <a:t>сети</a:t>
            </a:r>
            <a:r>
              <a:rPr dirty="0"/>
              <a:t> </a:t>
            </a:r>
            <a:r>
              <a:rPr dirty="0" err="1"/>
              <a:t>Интернета</a:t>
            </a:r>
            <a:r>
              <a:rPr dirty="0"/>
              <a:t> в </a:t>
            </a:r>
            <a:r>
              <a:rPr dirty="0" err="1"/>
              <a:t>соответствующие</a:t>
            </a:r>
            <a:r>
              <a:rPr dirty="0"/>
              <a:t> </a:t>
            </a:r>
            <a:r>
              <a:rPr dirty="0" err="1"/>
              <a:t>здания</a:t>
            </a:r>
            <a:r>
              <a:rPr dirty="0"/>
              <a:t>.</a:t>
            </a:r>
          </a:p>
        </p:txBody>
      </p:sp>
      <p:pic>
        <p:nvPicPr>
          <p:cNvPr id="3" name="Picture 1" descr="C:\Users\User\OneDrive\Рабочий%20стол\labs\lab11\screenshots\Снимок%20экрана%202025-05-01%2015491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54058"/>
            <a:ext cx="8229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584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Размещение</a:t>
            </a:r>
            <a:r>
              <a:rPr dirty="0"/>
              <a:t> </a:t>
            </a:r>
            <a:r>
              <a:rPr dirty="0" err="1"/>
              <a:t>оборудования</a:t>
            </a:r>
            <a:r>
              <a:rPr dirty="0"/>
              <a:t> в </a:t>
            </a:r>
            <a:r>
              <a:rPr dirty="0" err="1"/>
              <a:t>здании</a:t>
            </a:r>
            <a:r>
              <a:rPr dirty="0"/>
              <a:t> Internet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Замена модулей на repeater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На медиаконвертерах заменим имеющиеся модули на PT-REPEATERNM-1FFE и PT-REPEATER-NM-1CFE для подключения витой пары по технологии Fast Ethernet и оптоволокна соответственно</a:t>
            </a:r>
          </a:p>
        </p:txBody>
      </p:sp>
      <p:pic>
        <p:nvPicPr>
          <p:cNvPr id="3" name="Picture 1" descr="C:\Users\User\OneDrive\Рабочий%20стол\labs\lab11\screenshots\Снимок%20экрана%202025-05-01%2015522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77900"/>
            <a:ext cx="5105400" cy="233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Замена имеющихся модулей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Ip-адреса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Пропишем IP-адреса серверам согласно таблице в лабораторной работе</a:t>
            </a:r>
          </a:p>
        </p:txBody>
      </p:sp>
      <p:pic>
        <p:nvPicPr>
          <p:cNvPr id="3" name="Picture 1" descr="C:\Users\User\OneDrive\Рабочий%20стол\labs\lab11\screenshots\Снимок%20экрана%202025-05-01%2015540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783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Прописываем ip адреса.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Dns сервер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После чего пропишем сведения о серверах на DNS-сервере сети «Донская»</a:t>
            </a:r>
          </a:p>
        </p:txBody>
      </p:sp>
      <p:pic>
        <p:nvPicPr>
          <p:cNvPr id="3" name="Picture 1" descr="C:\Users\User\OneDrive\Рабочий%20стол\labs\lab11\screenshots\Снимок%20экрана%202025-05-01%2015570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65600" y="203200"/>
            <a:ext cx="3898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Проверка сведений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Экран (16:9)</PresentationFormat>
  <Paragraphs>27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</vt:lpstr>
      <vt:lpstr>Office Theme</vt:lpstr>
      <vt:lpstr>Laboratory work report №11 administration of local systems</vt:lpstr>
      <vt:lpstr>Цель работы</vt:lpstr>
      <vt:lpstr>Выполнение работы</vt:lpstr>
      <vt:lpstr>Изменение топологии</vt:lpstr>
      <vt:lpstr>Физическая область</vt:lpstr>
      <vt:lpstr>Далее необходимо перенести из сети “Донская” оборудование провайдера и модельной сети Интернета в соответствующие здания.</vt:lpstr>
      <vt:lpstr>Замена модулей на repeater</vt:lpstr>
      <vt:lpstr>Ip-адреса</vt:lpstr>
      <vt:lpstr>Dns сервер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work report №11 administration of local systems</dc:title>
  <dc:creator>Выполнил: Леснухин Даниил Дмитриевич, НПИбд-02-22, 1132221553</dc:creator>
  <cp:keywords/>
  <cp:lastModifiedBy>Даниил Леснухин</cp:lastModifiedBy>
  <cp:revision>1</cp:revision>
  <dcterms:created xsi:type="dcterms:W3CDTF">2025-05-01T13:28:42Z</dcterms:created>
  <dcterms:modified xsi:type="dcterms:W3CDTF">2025-05-01T13:37:16Z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bel-lang">
    <vt:lpwstr>russian</vt:lpwstr>
  </property>
  <property fmtid="{D5CDD505-2E9C-101B-9397-08002B2CF9AE}" pid="3" name="babel-otherlangs">
    <vt:lpwstr>english</vt:lpwstr>
  </property>
  <property fmtid="{D5CDD505-2E9C-101B-9397-08002B2CF9AE}" pid="4" name="biblatex">
    <vt:lpwstr>True</vt:lpwstr>
  </property>
  <property fmtid="{D5CDD505-2E9C-101B-9397-08002B2CF9AE}" pid="5" name="biblatexoptions">
    <vt:lpwstr/>
  </property>
  <property fmtid="{D5CDD505-2E9C-101B-9397-08002B2CF9AE}" pid="6" name="biblio-style">
    <vt:lpwstr>gost-numeric</vt:lpwstr>
  </property>
  <property fmtid="{D5CDD505-2E9C-101B-9397-08002B2CF9AE}" pid="7" name="bibliography">
    <vt:lpwstr>bib/cite.bib</vt:lpwstr>
  </property>
  <property fmtid="{D5CDD505-2E9C-101B-9397-08002B2CF9AE}" pid="8" name="csl">
    <vt:lpwstr>pandoc/csl/gost-r-7-0-5-2008-numeric.csl</vt:lpwstr>
  </property>
  <property fmtid="{D5CDD505-2E9C-101B-9397-08002B2CF9AE}" pid="9" name="documentclass">
    <vt:lpwstr>scrreprt</vt:lpwstr>
  </property>
  <property fmtid="{D5CDD505-2E9C-101B-9397-08002B2CF9AE}" pid="10" name="figureTitle">
    <vt:lpwstr>Рис.</vt:lpwstr>
  </property>
  <property fmtid="{D5CDD505-2E9C-101B-9397-08002B2CF9AE}" pid="11" name="fontsize">
    <vt:lpwstr>12pt</vt:lpwstr>
  </property>
  <property fmtid="{D5CDD505-2E9C-101B-9397-08002B2CF9AE}" pid="12" name="header-includes">
    <vt:lpwstr/>
  </property>
  <property fmtid="{D5CDD505-2E9C-101B-9397-08002B2CF9AE}" pid="13" name="indent">
    <vt:lpwstr>True</vt:lpwstr>
  </property>
  <property fmtid="{D5CDD505-2E9C-101B-9397-08002B2CF9AE}" pid="14" name="linestretch">
    <vt:lpwstr>1.5</vt:lpwstr>
  </property>
  <property fmtid="{D5CDD505-2E9C-101B-9397-08002B2CF9AE}" pid="15" name="listingTitle">
    <vt:lpwstr>Листинг</vt:lpwstr>
  </property>
  <property fmtid="{D5CDD505-2E9C-101B-9397-08002B2CF9AE}" pid="16" name="lof">
    <vt:lpwstr>True</vt:lpwstr>
  </property>
  <property fmtid="{D5CDD505-2E9C-101B-9397-08002B2CF9AE}" pid="17" name="lofTitle">
    <vt:lpwstr>Список иллюстраций</vt:lpwstr>
  </property>
  <property fmtid="{D5CDD505-2E9C-101B-9397-08002B2CF9AE}" pid="18" name="lolTitle">
    <vt:lpwstr>Листинги</vt:lpwstr>
  </property>
  <property fmtid="{D5CDD505-2E9C-101B-9397-08002B2CF9AE}" pid="19" name="mainfont">
    <vt:lpwstr>Times New Roman</vt:lpwstr>
  </property>
  <property fmtid="{D5CDD505-2E9C-101B-9397-08002B2CF9AE}" pid="20" name="mainfontoptions">
    <vt:lpwstr>Ligatures=TeX</vt:lpwstr>
  </property>
  <property fmtid="{D5CDD505-2E9C-101B-9397-08002B2CF9AE}" pid="21" name="monofontoptions">
    <vt:lpwstr>Scale=MatchLowercase,Scale=0.9</vt:lpwstr>
  </property>
  <property fmtid="{D5CDD505-2E9C-101B-9397-08002B2CF9AE}" pid="22" name="papersize">
    <vt:lpwstr>a4</vt:lpwstr>
  </property>
  <property fmtid="{D5CDD505-2E9C-101B-9397-08002B2CF9AE}" pid="23" name="polyglossia-lang">
    <vt:lpwstr/>
  </property>
  <property fmtid="{D5CDD505-2E9C-101B-9397-08002B2CF9AE}" pid="24" name="polyglossia-otherlangs">
    <vt:lpwstr/>
  </property>
  <property fmtid="{D5CDD505-2E9C-101B-9397-08002B2CF9AE}" pid="25" name="romanfontoptions">
    <vt:lpwstr>Ligatures=TeX</vt:lpwstr>
  </property>
  <property fmtid="{D5CDD505-2E9C-101B-9397-08002B2CF9AE}" pid="26" name="sansfontoptions">
    <vt:lpwstr>Ligatures=TeX,Scale=MatchLowercase</vt:lpwstr>
  </property>
  <property fmtid="{D5CDD505-2E9C-101B-9397-08002B2CF9AE}" pid="27" name="subtitle">
    <vt:lpwstr>Настройка NAT. Планирование</vt:lpwstr>
  </property>
  <property fmtid="{D5CDD505-2E9C-101B-9397-08002B2CF9AE}" pid="28" name="tableTitle">
    <vt:lpwstr>Таблица</vt:lpwstr>
  </property>
  <property fmtid="{D5CDD505-2E9C-101B-9397-08002B2CF9AE}" pid="29" name="toc">
    <vt:lpwstr>True</vt:lpwstr>
  </property>
  <property fmtid="{D5CDD505-2E9C-101B-9397-08002B2CF9AE}" pid="30" name="toc-depth">
    <vt:lpwstr>2</vt:lpwstr>
  </property>
</Properties>
</file>