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Laboratory work report №4</a:t>
            </a:r>
            <a:br/>
            <a:r>
              <a:rPr/>
              <a:t>administration of local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Первоначальное конфигурирование сети</a:t>
            </a:r>
            <a:br/>
            <a:br/>
            <a:r>
              <a:rPr/>
              <a:t>Выполнил: Леснухин Даниил Дмитриевич,</a:t>
            </a:r>
            <a:br/>
            <a:r>
              <a:rPr/>
              <a:t>НПИбд-02-22, 1132221553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msk-donskaya-sw-1</a:t>
            </a:r>
          </a:p>
        </p:txBody>
      </p:sp>
      <p:pic>
        <p:nvPicPr>
          <p:cNvPr descr="C:\Users\User\OneDrive\Рабочий%20стол\Администрирование%20локальных%20систем\lab04\screenshots4\Снимок%20экрана%202025-03-09%2000505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193800"/>
            <a:ext cx="3797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Настройка коммутатора msk-donskaya-sw-3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ходе выполнения лабораторной работы мы провели подготовительную работу по первоначальной настройке коммутаторов сети.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Провести подготовительную работу по первоначальной настройке коммутаторов сети.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Требуется сделать первоначальную настройку коммутаторов сети, представленной на схеме L1 (см. рис. 3.1 из раздела 3.3). Под первоначальной настройкой понимается указание имени устройства, его IP-адреса, настройка доступа по паролю к виртуальным терминалам и консоли, настройка удалённого доступа к устройству по ssh. При выполнении работы необходимо учитывать соглашение об именовании (см. раздел 2.5).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логической рабочей области Packet Tracer разместим коммутаторы и оконченные устройства согласно схеме сети L1. Рис.1</a:t>
            </a:r>
          </a:p>
        </p:txBody>
      </p:sp>
      <p:pic>
        <p:nvPicPr>
          <p:cNvPr descr="C:\Users\User\OneDrive\Рабочий%20стол\Администрирование%20локальных%20систем\lab04\screenshots4\Снимок%20экрана%202025-03-09%200020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62000"/>
            <a:ext cx="51054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Размещенная топология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Таблица IP</a:t>
            </a:r>
          </a:p>
        </p:txBody>
      </p:sp>
      <p:pic>
        <p:nvPicPr>
          <p:cNvPr descr="C:\Users\User\OneDrive\Рабочий%20стол\Администрирование%20локальных%20систем\lab04\screenshots4\Снимок%20экрана%202025-03-09%2000420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51200" y="1193800"/>
            <a:ext cx="265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Таблица IP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Настройка коммутаторов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Используя типовую конфигурацию коммутатора, настроем все, изменяя название устройства и его IP-адрес. Рис.3, Рис. 4, Рис. 5, Рис. 6, Рис. 7</a:t>
            </a:r>
          </a:p>
        </p:txBody>
      </p:sp>
      <p:pic>
        <p:nvPicPr>
          <p:cNvPr descr="C:\Users\User\OneDrive\Рабочий%20стол\Администрирование%20локальных%20систем\lab04\screenshots4\Снимок%20экрана%202025-03-09%20003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78300" y="203200"/>
            <a:ext cx="38862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Настройка коммутатора msk-pavlovskaya-sw-1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msk-donskaya-sw-3</a:t>
            </a:r>
          </a:p>
        </p:txBody>
      </p:sp>
      <p:pic>
        <p:nvPicPr>
          <p:cNvPr descr="C:\Users\User\OneDrive\Рабочий%20стол\Администрирование%20локальных%20систем\lab04\screenshots4\Снимок%20экрана%202025-03-09%200036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Настройка коммутатора msk-donskaya-sw-1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msk-donskaya-sw-4</a:t>
            </a:r>
          </a:p>
        </p:txBody>
      </p:sp>
      <p:pic>
        <p:nvPicPr>
          <p:cNvPr descr="C:\Users\User\OneDrive\Рабочий%20стол\Администрирование%20локальных%20систем\lab04\screenshots4\Снимок%20экрана%202025-03-09%2000404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06700" y="1193800"/>
            <a:ext cx="3517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Настройка коммутатора msk-donskaya-sw-4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msk-donskaya-sw-2</a:t>
            </a:r>
          </a:p>
        </p:txBody>
      </p:sp>
      <p:pic>
        <p:nvPicPr>
          <p:cNvPr descr="C:\Users\User\OneDrive\Рабочий%20стол\Администрирование%20локальных%20систем\lab04\screenshots4\Снимок%20экрана%202025-03-09%2000465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19400" y="1193800"/>
            <a:ext cx="3505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Настройка коммутатора msk-donskaya-sw-2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work report №4 administration of local systems</dc:title>
  <dc:creator>Выполнил: Леснухин Даниил Дмитриевич, НПИбд-02-22, 1132221553</dc:creator>
  <cp:keywords/>
  <dcterms:created xsi:type="dcterms:W3CDTF">2025-03-08T22:55:19Z</dcterms:created>
  <dcterms:modified xsi:type="dcterms:W3CDTF">2025-03-08T22:55:19Z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mainfont">
    <vt:lpwstr>Times New Roman</vt:lpwstr>
  </property>
  <property fmtid="{D5CDD505-2E9C-101B-9397-08002B2CF9AE}" pid="20" name="mainfontoptions">
    <vt:lpwstr>Ligatures=TeX</vt:lpwstr>
  </property>
  <property fmtid="{D5CDD505-2E9C-101B-9397-08002B2CF9AE}" pid="21" name="monofontoptions">
    <vt:lpwstr>Scale=MatchLowercase,Scale=0.9</vt:lpwstr>
  </property>
  <property fmtid="{D5CDD505-2E9C-101B-9397-08002B2CF9AE}" pid="22" name="papersize">
    <vt:lpwstr>a4</vt:lpwstr>
  </property>
  <property fmtid="{D5CDD505-2E9C-101B-9397-08002B2CF9AE}" pid="23" name="polyglossia-lang">
    <vt:lpwstr/>
  </property>
  <property fmtid="{D5CDD505-2E9C-101B-9397-08002B2CF9AE}" pid="24" name="polyglossia-otherlangs">
    <vt:lpwstr/>
  </property>
  <property fmtid="{D5CDD505-2E9C-101B-9397-08002B2CF9AE}" pid="25" name="romanfontoptions">
    <vt:lpwstr>Ligatures=TeX</vt:lpwstr>
  </property>
  <property fmtid="{D5CDD505-2E9C-101B-9397-08002B2CF9AE}" pid="26" name="sansfontoptions">
    <vt:lpwstr>Ligatures=TeX,Scale=MatchLowercase</vt:lpwstr>
  </property>
  <property fmtid="{D5CDD505-2E9C-101B-9397-08002B2CF9AE}" pid="27" name="subtitle">
    <vt:lpwstr>Первоначальное конфигурирование сети</vt:lpwstr>
  </property>
  <property fmtid="{D5CDD505-2E9C-101B-9397-08002B2CF9AE}" pid="28" name="tableTitle">
    <vt:lpwstr>Таблица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</Properties>
</file>