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Laboratory work report №5</a:t>
            </a:r>
            <a:br/>
            <a:r>
              <a:rPr/>
              <a:t>administration of local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Конфигурирование VLAN</a:t>
            </a:r>
            <a:br/>
            <a:br/>
            <a:r>
              <a:rPr/>
              <a:t>Выполнил: Леснухин Даниил Дмитриевич,</a:t>
            </a:r>
            <a:br/>
            <a:r>
              <a:rPr/>
              <a:t>НПИбд-02-22, 1132221553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Теперь настроим остальные коммутаторы как VTP - клиенты и на интерфейсах укажем принадлежность</a:t>
            </a:r>
          </a:p>
        </p:txBody>
      </p:sp>
      <p:pic>
        <p:nvPicPr>
          <p:cNvPr descr="C:\Users\User\OneDrive\Рабочий%20стол\Администрирование%20локальных%20систем\lab05\screenshots\Снимок%20экрана%202025-03-13%2020285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32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</a:t>
            </a:r>
          </a:p>
        </p:txBody>
      </p:sp>
      <p:pic>
        <p:nvPicPr>
          <p:cNvPr descr="C:\Users\User\OneDrive\Рабочий%20стол\Администрирование%20локальных%20систем\lab05\screenshots\Снимок%20экрана%202025-03-13%202030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</a:t>
            </a:r>
          </a:p>
        </p:txBody>
      </p:sp>
      <p:pic>
        <p:nvPicPr>
          <p:cNvPr descr="C:\Users\User\OneDrive\Рабочий%20стол\Администрирование%20локальных%20систем\lab05\screenshots\Снимок%20экрана%202025-03-13%202033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3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</a:t>
            </a:r>
          </a:p>
        </p:txBody>
      </p:sp>
      <p:pic>
        <p:nvPicPr>
          <p:cNvPr descr="C:\Users\User\OneDrive\Рабочий%20стол\Администрирование%20локальных%20систем\lab05\screenshots\Снимок%20экрана%202025-03-13%202033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4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</a:t>
            </a:r>
          </a:p>
        </p:txBody>
      </p:sp>
      <p:pic>
        <p:nvPicPr>
          <p:cNvPr descr="C:\Users\User\OneDrive\Рабочий%20стол\Администрирование%20локальных%20систем\lab05\screenshots\Снимок%20экрана%202025-03-13%202035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193800"/>
            <a:ext cx="2857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Изменение IP - адреса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Затем требуется указать статические IP-адреса на оконечных устройствах</a:t>
            </a:r>
          </a:p>
        </p:txBody>
      </p:sp>
      <p:pic>
        <p:nvPicPr>
          <p:cNvPr descr="C:\Users\User\OneDrive\Рабочий%20стол\Администрирование%20локальных%20систем\lab05\screenshots\Снимок%20экрана%202025-03-13%202038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29100" y="203200"/>
            <a:ext cx="3797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Ip - адрес file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Изменение Ip - адреса web</a:t>
            </a:r>
          </a:p>
        </p:txBody>
      </p:sp>
      <p:pic>
        <p:nvPicPr>
          <p:cNvPr descr="Ip - адрес web  C:\Users\User\OneDrive\Рабочий%20стол\Администрирование%20локальных%20систем\lab05\screenshots\Снимок%20экрана%202025-03-13%202040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6900" y="1193800"/>
            <a:ext cx="2857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Ip - адрес web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Изменение Ip - адреса mail</a:t>
            </a:r>
          </a:p>
        </p:txBody>
      </p:sp>
      <p:pic>
        <p:nvPicPr>
          <p:cNvPr descr="C:\Users\User\OneDrive\Рабочий%20стол\Администрирование%20локальных%20систем\lab05\screenshots\Снимок%20экрана%202025-03-13%2020403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95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Ip - адрес mail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Проверка доступности устройств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После указания статических IP-адресов на оконечных устройствах проверим с помощью команды ping доступность устройств, принадлежащих одному VLAN, и недоступность устройств, принадлежащих разным VLAN</a:t>
            </a:r>
          </a:p>
        </p:txBody>
      </p:sp>
      <p:pic>
        <p:nvPicPr>
          <p:cNvPr descr="C:\Users\User\OneDrive\Рабочий%20стол\Администрирование%20локальных%20систем\lab05\screenshots\Снимок%20экрана%202025-03-13%202045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14800" y="203200"/>
            <a:ext cx="40132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Проверка на доступность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выполнения лабораторной работы мы получили основные навыки по настройке VLAN на коммутаторах сети.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Получить основные навыки по настройке VLAN на коммутаторах сети.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Для начала, откроем проект с названием lab04.pkt и сохраним его под названием lab05.pkt. После чего открываем его для дальнейшего редактирования.</a:t>
            </a:r>
          </a:p>
        </p:txBody>
      </p:sp>
      <p:pic>
        <p:nvPicPr>
          <p:cNvPr descr="C:\Users\User\OneDrive\Рабочий%20стол\Администрирование%20локальных%20систем\lab05\screenshots\Снимок%20экрана%202025-03-13%201959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Открываем проект lab05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Настройка Trunk-портов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Используя приведенную в лабораторной работе последовательность команд из примера по конфигурации Trunk-порта на интерфейсе g0/1 коммутатора msk-donskaya-sw-1, настроим Trunk-порты на соответствующих интерфейсах.</a:t>
            </a:r>
          </a:p>
        </p:txBody>
      </p:sp>
      <p:pic>
        <p:nvPicPr>
          <p:cNvPr descr="C:\Users\User\OneDrive\Рабочий%20стол\Администрирование%20локальных%20систем\lab05\screenshots\Снимок%20экрана%202025-03-13%202003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32300" y="203200"/>
            <a:ext cx="3390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Настройка Trunk-портов на коммутаторе msk-donskaya-ddlesnukhin-sw-1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Настройка Trunk-портов на коммутаторе msk-donskaya-ddlesnukhin-sw-2</a:t>
            </a:r>
          </a:p>
        </p:txBody>
      </p:sp>
      <p:pic>
        <p:nvPicPr>
          <p:cNvPr descr="Настройка Trunk-портов на коммутаторе msk-donskaya-ddlesnukhin-sw-2  C:\Users\User\OneDrive\Рабочий%20стол\Администрирование%20локальных%20систем\lab05\screenshots\Снимок%20экрана%202025-03-13%202018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94100" y="1193800"/>
            <a:ext cx="195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Настройка Trunk-портов на коммутаторе msk-donskaya-ddlesnukhin-sw-2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Настройка Trunk-портов на коммутаторе msk-donskaya-ddlesnukhin-sw-3</a:t>
            </a:r>
          </a:p>
        </p:txBody>
      </p:sp>
      <p:pic>
        <p:nvPicPr>
          <p:cNvPr descr="C:\Users\User\OneDrive\Рабочий%20стол\Администрирование%20локальных%20систем\lab05\screenshots\Снимок%20экрана%202025-03-13%2020205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49600" y="1193800"/>
            <a:ext cx="284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Настройка Trunk-портов на коммутаторе msk-donskaya-ddlesnukhin-sw-3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Настройка Trunk-портов на коммутаторе msk-donskaya-ddlesnukhin-sw-4</a:t>
            </a:r>
          </a:p>
        </p:txBody>
      </p:sp>
      <p:pic>
        <p:nvPicPr>
          <p:cNvPr descr="C:\Users\User\OneDrive\Рабочий%20стол\Администрирование%20локальных%20систем\lab05\screenshots\Снимок%20экрана%202025-03-13%202022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95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Настройка Trunk-портов на коммутаторе msk-donskaya-ddlesnukhin-sw-4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Настройка Trunk-портов на коммутаторе msk-pavlovskaya-ddlesnukhin-sw-1</a:t>
            </a:r>
          </a:p>
        </p:txBody>
      </p:sp>
      <p:pic>
        <p:nvPicPr>
          <p:cNvPr descr="C:\Users\User\OneDrive\Рабочий%20стол\Администрирование%20локальных%20систем\lab05\screenshots\Снимок%20экрана%202025-03-13%202023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Настройка Trunk-портов на коммутаторе msk-pavlovskaya-ddlesnukhin-sw-1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Настройка коммутатора msk-donskaya-ddlesnukhin-sw-1 как vtp - сервер</a:t>
            </a:r>
          </a:p>
        </p:txBody>
      </p:sp>
      <p:pic>
        <p:nvPicPr>
          <p:cNvPr descr="C:\Users\User\OneDrive\Рабочий%20стол\Администрирование%20локальных%20систем\lab05\screenshots\Снимок%20экрана%202025-03-13%2020263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Настройка коммутатора msk-pavlovskaya-sw-1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work report №5 administration of local systems</dc:title>
  <dc:creator>Выполнил: Леснухин Даниил Дмитриевич, НПИбд-02-22, 1132221553</dc:creator>
  <cp:keywords/>
  <dcterms:created xsi:type="dcterms:W3CDTF">2025-03-13T18:23:43Z</dcterms:created>
  <dcterms:modified xsi:type="dcterms:W3CDTF">2025-03-13T18:23:43Z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mainfont">
    <vt:lpwstr>Times New Roman</vt:lpwstr>
  </property>
  <property fmtid="{D5CDD505-2E9C-101B-9397-08002B2CF9AE}" pid="20" name="mainfontoptions">
    <vt:lpwstr>Ligatures=TeX</vt:lpwstr>
  </property>
  <property fmtid="{D5CDD505-2E9C-101B-9397-08002B2CF9AE}" pid="21" name="monofontoptions">
    <vt:lpwstr>Scale=MatchLowercase,Scale=0.9</vt:lpwstr>
  </property>
  <property fmtid="{D5CDD505-2E9C-101B-9397-08002B2CF9AE}" pid="22" name="papersize">
    <vt:lpwstr>a4</vt:lpwstr>
  </property>
  <property fmtid="{D5CDD505-2E9C-101B-9397-08002B2CF9AE}" pid="23" name="polyglossia-lang">
    <vt:lpwstr/>
  </property>
  <property fmtid="{D5CDD505-2E9C-101B-9397-08002B2CF9AE}" pid="24" name="polyglossia-otherlangs">
    <vt:lpwstr/>
  </property>
  <property fmtid="{D5CDD505-2E9C-101B-9397-08002B2CF9AE}" pid="25" name="romanfontoptions">
    <vt:lpwstr>Ligatures=TeX</vt:lpwstr>
  </property>
  <property fmtid="{D5CDD505-2E9C-101B-9397-08002B2CF9AE}" pid="26" name="sansfontoptions">
    <vt:lpwstr>Ligatures=TeX,Scale=MatchLowercase</vt:lpwstr>
  </property>
  <property fmtid="{D5CDD505-2E9C-101B-9397-08002B2CF9AE}" pid="27" name="subtitle">
    <vt:lpwstr>Конфигурирование VLAN</vt:lpwstr>
  </property>
  <property fmtid="{D5CDD505-2E9C-101B-9397-08002B2CF9AE}" pid="28" name="tableTitle">
    <vt:lpwstr>Таблица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</Properties>
</file>