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Laboratory work report №6</a:t>
            </a:r>
            <a:br/>
            <a:r>
              <a:rPr/>
              <a:t>administration of local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Статическая маршрутизация VLAN</a:t>
            </a:r>
            <a:br/>
            <a:br/>
            <a:r>
              <a:rPr/>
              <a:t>Выполнил: Леснухин Даниил Дмитриевич,</a:t>
            </a:r>
            <a:br/>
            <a:r>
              <a:rPr/>
              <a:t>НПИбд-02-22, 1132221553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Вывод</a:t>
            </a:r>
            <a:r>
              <a:rPr/>
              <a:t> В ходе выполнения лабораторной работы мы научились настраивать статическую маршрутизацию VLAN в сети.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Ответы на контрольные 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Ответы на контрольные вопросы</a:t>
            </a:r>
            <a:r>
              <a:rPr/>
              <a:t> 1 Охарактеризуйте стандарт IEEE 802.1Q - открытый стандарт, который описывает процедуру тегирования трафика для передачи информации о принадлежности к VLAN по сетям стандарта IEEE 802.3 Ethernet.</a:t>
            </a:r>
          </a:p>
          <a:p>
            <a:pPr lvl="0" indent="0" marL="0">
              <a:buNone/>
            </a:pPr>
            <a:r>
              <a:rPr/>
              <a:t>2 Опишите формат кадра IEEE 802.1Q - добавляет 32-битное поле</a:t>
            </a:r>
          </a:p>
          <a:p>
            <a:pPr lvl="0" indent="0" marL="0">
              <a:buNone/>
            </a:pPr>
            <a:r>
              <a:rPr/>
              <a:t>между MAC-адресом источника и полями EtherType исходного</a:t>
            </a:r>
          </a:p>
          <a:p>
            <a:pPr lvl="0" indent="0" marL="0">
              <a:buNone/>
            </a:pPr>
            <a:r>
              <a:rPr/>
              <a:t>кадра. В соответствии с 802.1Q минимальный размер кадра</a:t>
            </a:r>
          </a:p>
          <a:p>
            <a:pPr lvl="0" indent="0" marL="0">
              <a:buNone/>
            </a:pPr>
            <a:r>
              <a:rPr/>
              <a:t>остается 64 байта, но мост может увеличить минимальный размер</a:t>
            </a:r>
          </a:p>
          <a:p>
            <a:pPr lvl="0" indent="0" marL="0">
              <a:buNone/>
            </a:pPr>
            <a:r>
              <a:rPr/>
              <a:t>кадра с 64 до 68 байтов при передаче IEEE 802.1Q.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Настроить статическую маршрутизацию VLAN в сети.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Для начала, откроем проект с названием lab05.pkt и сохраним его под названием lab06.pkt. После чего открываем его для дальнейшего редактирования.</a:t>
            </a:r>
          </a:p>
        </p:txBody>
      </p:sp>
      <p:pic>
        <p:nvPicPr>
          <p:cNvPr descr="C:\Users\User\OneDrive\Рабочий%20стол\Администрирование%20локальных%20систем\lab06\screenshots\Снимок%20экрана%202025-03-21%201911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95300"/>
            <a:ext cx="51054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Открываем проект lab06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Подключение маршрутизатора cisco2811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логической области проекта разместим маршрутизатор cisco 2811, подключим его к порту 24 коммутатора , msk-donskaya-ddlesnukhin-sw-1.</a:t>
            </a:r>
          </a:p>
        </p:txBody>
      </p:sp>
      <p:pic>
        <p:nvPicPr>
          <p:cNvPr descr="C:\Users\User\OneDrive\Рабочий%20стол\Администрирование%20локальных%20систем\lab06\screenshots\Снимок%20экрана%202025-03-21%2019125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60400"/>
            <a:ext cx="5105400" cy="295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Подключение маршрутизатора cisco2811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Конфигурация маршрутизатора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Используя последовательность команд, приведенных в документации по первоначальной настройке маршрутизатора, сконфигурируем его, задава имя, пароль, настроим удаленное подключение.</a:t>
            </a:r>
          </a:p>
        </p:txBody>
      </p:sp>
      <p:pic>
        <p:nvPicPr>
          <p:cNvPr descr="C:\Users\User\OneDrive\Рабочий%20стол\Администрирование%20локальных%20систем\lab06\screenshots\Снимок%20экрана%202025-03-21%201919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203200"/>
            <a:ext cx="45720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Конфигурация маршрутизатора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Настройка порта коммутатора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Теперь настроим порт 24 коммутатора msk-donskaya-ddlesnukhin-sw-1 как trunk порт.</a:t>
            </a:r>
          </a:p>
        </p:txBody>
      </p:sp>
      <p:pic>
        <p:nvPicPr>
          <p:cNvPr descr="C:\Users\User\OneDrive\Рабочий%20стол\Администрирование%20локальных%20систем\lab06\screenshots\Снимок%20экрана%202025-03-21%201922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203200"/>
            <a:ext cx="41021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порта коммутатора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Изменение имени маршрутизатора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Изменим на схеме наименование маршрутизатора Cisco 2811</a:t>
            </a:r>
          </a:p>
        </p:txBody>
      </p:sp>
      <p:pic>
        <p:nvPicPr>
          <p:cNvPr descr="C:\Users\User\OneDrive\Рабочий%20стол\Администрирование%20локальных%20систем\lab06\screenshots\Снимок%20экрана%202025-03-21%201922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84200"/>
            <a:ext cx="51054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Изменение имени маршрутизатора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Настройка виртуальных интерфейсов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 интерфейсе f0/0 муршрутизатора msk-donskaya-ddlesnukhin-gw-1 настроим виртуальные интерфейсы, соответствующие номерам VLAN.</a:t>
            </a:r>
          </a:p>
        </p:txBody>
      </p:sp>
      <p:pic>
        <p:nvPicPr>
          <p:cNvPr descr="C:\Users\User\OneDrive\Рабочий%20стол\Администрирование%20локальных%20систем\lab06\screenshots\Снимок%20экрана%202025-03-21%2019293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43400" y="203200"/>
            <a:ext cx="35560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виртуальных интерфейсов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Проверка доступности оконченных устройств</a:t>
            </a:r>
          </a:p>
        </p:txBody>
      </p:sp>
      <p:pic>
        <p:nvPicPr>
          <p:cNvPr descr="C:\Users\User\OneDrive\Рабочий%20стол\Администрирование%20локальных%20систем\lab06\screenshots\Снимок%20экрана%202025-03-21%201942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94100" y="1193800"/>
            <a:ext cx="194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Проверка доступности оконченных устройств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work report №6 administration of local systems</dc:title>
  <dc:creator>Выполнил: Леснухин Даниил Дмитриевич, НПИбд-02-22, 1132221553</dc:creator>
  <cp:keywords/>
  <dcterms:created xsi:type="dcterms:W3CDTF">2025-03-21T16:49:54Z</dcterms:created>
  <dcterms:modified xsi:type="dcterms:W3CDTF">2025-03-21T16:49:54Z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mainfont">
    <vt:lpwstr>Times New Roman</vt:lpwstr>
  </property>
  <property fmtid="{D5CDD505-2E9C-101B-9397-08002B2CF9AE}" pid="20" name="mainfontoptions">
    <vt:lpwstr>Ligatures=TeX</vt:lpwstr>
  </property>
  <property fmtid="{D5CDD505-2E9C-101B-9397-08002B2CF9AE}" pid="21" name="monofontoptions">
    <vt:lpwstr>Scale=MatchLowercase,Scale=0.9</vt:lpwstr>
  </property>
  <property fmtid="{D5CDD505-2E9C-101B-9397-08002B2CF9AE}" pid="22" name="papersize">
    <vt:lpwstr>a4</vt:lpwstr>
  </property>
  <property fmtid="{D5CDD505-2E9C-101B-9397-08002B2CF9AE}" pid="23" name="polyglossia-lang">
    <vt:lpwstr/>
  </property>
  <property fmtid="{D5CDD505-2E9C-101B-9397-08002B2CF9AE}" pid="24" name="polyglossia-otherlangs">
    <vt:lpwstr/>
  </property>
  <property fmtid="{D5CDD505-2E9C-101B-9397-08002B2CF9AE}" pid="25" name="romanfontoptions">
    <vt:lpwstr>Ligatures=TeX</vt:lpwstr>
  </property>
  <property fmtid="{D5CDD505-2E9C-101B-9397-08002B2CF9AE}" pid="26" name="sansfontoptions">
    <vt:lpwstr>Ligatures=TeX,Scale=MatchLowercase</vt:lpwstr>
  </property>
  <property fmtid="{D5CDD505-2E9C-101B-9397-08002B2CF9AE}" pid="27" name="subtitle">
    <vt:lpwstr>Статическая маршрутизация VLAN</vt:lpwstr>
  </property>
  <property fmtid="{D5CDD505-2E9C-101B-9397-08002B2CF9AE}" pid="28" name="tableTitle">
    <vt:lpwstr>Таблица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</Properties>
</file>