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Laboratory work report №7</a:t>
            </a:r>
            <a:br/>
            <a:r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Учёт физических параметров сети</a:t>
            </a:r>
            <a:br/>
            <a:br/>
            <a:r>
              <a:t>Выполнил: Леснухин Даниил Дмитриевич,</a:t>
            </a:r>
            <a:br/>
            <a:r>
              <a:t>НПИбд-02-22, 1132221553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Разрешение на учёт физических характеристик среды передачи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Далее в меню “Options”, “Preferences” во вкладке “Interface” активируем разрешение на учёт физических характеристик среды передачи</a:t>
            </a:r>
          </a:p>
        </p:txBody>
      </p:sp>
      <p:pic>
        <p:nvPicPr>
          <p:cNvPr id="3" name="Picture 1" descr="C:\Users\User\OneDrive\Рабочий%20стол\Администрирование%20локальных%20систем\lab07\screenshots\Снимок%20экрана%202025-03-29%2023042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09700"/>
            <a:ext cx="5105400" cy="146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Активируем разрешение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Размещение двух территорий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Теперь в физической рабочей области Packet Tracer разместим две территории на расстоянии более 100 м друг от друга</a:t>
            </a:r>
          </a:p>
        </p:txBody>
      </p:sp>
      <p:pic>
        <p:nvPicPr>
          <p:cNvPr id="3" name="Picture 1" descr="C:\Users\User\OneDrive\Рабочий%20стол\Администрирование%20локальных%20систем\lab07\screenshots\Снимок%20экрана%202025-03-29%2023364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33400"/>
            <a:ext cx="5105400" cy="321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Размещение двух территорий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Убедимся в работоспособности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Вернувшись в логическую рабочую область, пропингуем с коммутатора donskaya коммутатор pavlovkaya и убедимся в работоспособности Ping Pavlovskaya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Изменение логической области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Далее удалим соединение между коммутаторами и добавим два повторителя. Заменим модули на PT-REPEATERNM-1FFE и PT-REPEATER-NM-1CFE</a:t>
            </a:r>
          </a:p>
        </p:txBody>
      </p:sp>
      <p:pic>
        <p:nvPicPr>
          <p:cNvPr id="3" name="Picture 1" descr="C:\Users\User\OneDrive\Рабочий%20стол\Администрирование%20локальных%20систем\lab07\screenshots\Снимок%20экрана%202025-03-29%2023090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98600"/>
            <a:ext cx="5105400" cy="1270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Логическая область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Изменение модулей</a:t>
            </a:r>
          </a:p>
        </p:txBody>
      </p:sp>
      <p:pic>
        <p:nvPicPr>
          <p:cNvPr id="4" name="Picture 1" descr="C:\Users\User\OneDrive\Рабочий%20стол\Администрирование%20локальных%20систем\lab07\screenshots\Снимок%20экрана%202025-03-29%2023095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779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Изменение модулей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Теперь переместим msk-pavlovskaya-ddlesnukhin-mc-1 на территорию Pavlovskata.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Администрирование%20локальных%20систем\lab07\screenshots\Снимок%20экрана%202025-03-29%20231830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89100"/>
            <a:ext cx="8229600" cy="189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Перемещение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Убедимся в работоспособности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Вернувшись в логическую рабочую область, пропингуем с коммутатора donskaya коммутатор pavlovkaya и убедимся в работоспособности</a:t>
            </a:r>
          </a:p>
        </p:txBody>
      </p:sp>
      <p:pic>
        <p:nvPicPr>
          <p:cNvPr id="3" name="Picture 1" descr="C:\Users\User\OneDrive\Рабочий%20стол\Администрирование%20локальных%20систем\lab07\screenshots\Снимок%20экрана%202025-03-29%2023195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"/>
            <a:ext cx="51054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Убедимся в работоспособности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В ходе выполнения лабораторной работы мы получили навыки работы с физической рабочей областью Packet Tracer, а также научились учитывать физические параметры сети.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Ответы на контрольные вопросы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1.     Перечислите возможные среды передачи данных. На какие характеристики среды передачи данных следует обращать внимание при планировании сети? - </a:t>
            </a:r>
            <a:r>
              <a:rPr b="1"/>
              <a:t>Коаксиал, витая пара, оптоволокно, беспроводные. Допустимое расстояние, скорость передачи, реальные физические факторы для беспроводных сетей.</a:t>
            </a:r>
          </a:p>
          <a:p>
            <a:pPr marL="0" lvl="0" indent="0">
              <a:buNone/>
            </a:pPr>
            <a:r>
              <a:t>2.     Перечислите категории витой пары. Чем они отличаются? Какая категория в каких условиях может применяться? - </a:t>
            </a:r>
            <a:r>
              <a:rPr b="1"/>
              <a:t>Существует несколько категорий кабеля «витая пара», которые нумеруются от 1 до 8 и определяют эффективный пропускаемый частотный диапазон Категории отличаются диапазоном частот, строением кабелей, скоростью передачи. Применяются в зависимости от требуемой скорости передачи/века.</a:t>
            </a:r>
          </a:p>
          <a:p>
            <a:pPr marL="0" lvl="0" indent="0">
              <a:buNone/>
            </a:pPr>
            <a:r>
              <a:t>3.     В чем отличие одномодового и многомодового оптоволокна? Какой тип кабеля в каких условиях может применяться? - </a:t>
            </a:r>
            <a:r>
              <a:rPr b="1"/>
              <a:t>В количестве проходящих лучей. Одномодовые — дороже, многомодовые — охватывают меньшее расстояние.</a:t>
            </a:r>
          </a:p>
          <a:p>
            <a:pPr marL="0" lvl="0" indent="0">
              <a:buNone/>
            </a:pPr>
            <a:r>
              <a:t>4.     Какие разъёмы встречаются на патчах оптоволокна? Чем они отличаются? - </a:t>
            </a:r>
            <a:r>
              <a:rPr b="1"/>
              <a:t>SC — высокая скорость и плотность коммутации, ненадежный корпус. ST — меньшая плотность коммутации, надежный корпус. FC — большая сложность коммутации.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Получить навыки работы с физической рабочей областью Packet Tracer, а также учесть физические параметры сети.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Выполнение лабораторной работы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Для начала, откроем проект с названием lab06.pkt и сохраним его под названием lab07.pkt. После чего открываем его для дальнейшего редактирования.</a:t>
            </a:r>
          </a:p>
        </p:txBody>
      </p:sp>
      <p:pic>
        <p:nvPicPr>
          <p:cNvPr id="3" name="Picture 1" descr="C:\Users\User\OneDrive\Рабочий%20стол\Администрирование%20локальных%20систем\lab07\screenshots\Снимок%20экрана%202025-03-29%2022431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51000"/>
            <a:ext cx="51054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Открываем проект lab07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Перейдем в физическую область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В физической рабочей области присвоим название городу - Moscow</a:t>
            </a:r>
          </a:p>
        </p:txBody>
      </p:sp>
      <p:pic>
        <p:nvPicPr>
          <p:cNvPr id="3" name="Picture 1" descr="C:\Users\User\OneDrive\Рабочий%20стол\Администрирование%20локальных%20систем\lab07\screenshots\Снимок%20экрана%202025-03-29%2022441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54000"/>
            <a:ext cx="5105400" cy="377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Присвоение названия городу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Новые здания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Щелкнув на изображение города, мы видим здание. Присвоим ему название Donskaya и создадим еще одно под названием Pavlovskaya.</a:t>
            </a:r>
          </a:p>
        </p:txBody>
      </p:sp>
      <p:pic>
        <p:nvPicPr>
          <p:cNvPr id="5" name="Picture 1" descr="Добавление нового здания  C:\Users\User\OneDrive\Рабочий%20стол\Администрирование%20локальных%20систем\lab07\screenshots\Снимок%20экрана%202025-03-29%2022481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75050" y="1894360"/>
            <a:ext cx="51054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Добавление нового здания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Щёлкнув на изображение здания Donskaya, переместим изображение, обозначающее серверное помещение, в него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Переместим серверное помещение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Нам необходимо переместить серверное помещение внутрь здания</a:t>
            </a:r>
          </a:p>
        </p:txBody>
      </p:sp>
      <p:pic>
        <p:nvPicPr>
          <p:cNvPr id="3" name="Picture 1" descr="C:\Users\User\OneDrive\Рабочий%20стол\Администрирование%20локальных%20систем\lab07\screenshots\Снимок%20экрана%202025-03-29%2022490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39800"/>
            <a:ext cx="51054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Перемещение серверного здания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Серверные стойки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Щелкнув на изображение серверной, мы видим отображение серверных стоек. Переместим коммутатор msk-pavlovskaya-ddlesnukhin-sw-1 и два оконченных устройства dk-pavlovskaya-1 и other-pavlovkaya-1 на территорию Pavlovskaya.</a:t>
            </a:r>
          </a:p>
        </p:txBody>
      </p:sp>
      <p:pic>
        <p:nvPicPr>
          <p:cNvPr id="3" name="Picture 1" descr="C:\Users\User\OneDrive\Рабочий%20стол\Администрирование%20локальных%20систем\lab07\screenshots\Снимок%20экрана%202025-03-29%2022581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74800"/>
            <a:ext cx="51054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Перемещение коммутатора и оконченных устройств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Администрирование%20локальных%20систем\lab07\screenshots\Снимок%20экрана%202025-03-29%2022595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7988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Перемещение оконченных устройств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Проверка работоспособности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Вернувшись в логическую рабочую область, пропингуем с коммутатора donskaya коммутатор pavlovkaya и убедимся в работоспособности</a:t>
            </a:r>
          </a:p>
        </p:txBody>
      </p:sp>
      <p:pic>
        <p:nvPicPr>
          <p:cNvPr id="3" name="Picture 1" descr="C:\Users\User\OneDrive\Рабочий%20стол\Администрирование%20локальных%20систем\lab07\screenshots\Снимок%20экрана%202025-03-29%20230339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835400" y="203200"/>
            <a:ext cx="45847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Убедимся в работоспособности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544</Words>
  <Application>Microsoft Office PowerPoint</Application>
  <PresentationFormat>Экран (16:9)</PresentationFormat>
  <Paragraphs>49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Laboratory work report №7 administration of local systems</vt:lpstr>
      <vt:lpstr>Цель работы</vt:lpstr>
      <vt:lpstr>Выполнение лабораторной работы</vt:lpstr>
      <vt:lpstr>Перейдем в физическую область</vt:lpstr>
      <vt:lpstr>Новые здания</vt:lpstr>
      <vt:lpstr>Переместим серверное помещение</vt:lpstr>
      <vt:lpstr>Серверные стойки</vt:lpstr>
      <vt:lpstr>Презентация PowerPoint</vt:lpstr>
      <vt:lpstr>Проверка работоспособности</vt:lpstr>
      <vt:lpstr>Разрешение на учёт физических характеристик среды передачи</vt:lpstr>
      <vt:lpstr>Размещение двух территорий</vt:lpstr>
      <vt:lpstr>Убедимся в работоспособности</vt:lpstr>
      <vt:lpstr>Изменение логической области</vt:lpstr>
      <vt:lpstr>Изменение модулей</vt:lpstr>
      <vt:lpstr>Презентация PowerPoint</vt:lpstr>
      <vt:lpstr>Убедимся в работоспособности</vt:lpstr>
      <vt:lpstr>Вывод</vt:lpstr>
      <vt:lpstr>Ответы на 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№7 administration of local systems</dc:title>
  <dc:creator>Выполнил: Леснухин Даниил Дмитриевич, НПИбд-02-22, 1132221553</dc:creator>
  <cp:keywords/>
  <cp:lastModifiedBy>Даниил Леснухин</cp:lastModifiedBy>
  <cp:revision>1</cp:revision>
  <dcterms:created xsi:type="dcterms:W3CDTF">2025-03-29T20:45:52Z</dcterms:created>
  <dcterms:modified xsi:type="dcterms:W3CDTF">2025-03-29T20:50:57Z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Учёт физических параметров сети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