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Laboratory work report №8</a:t>
            </a:r>
            <a:br/>
            <a:r>
              <a:rPr/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сетевых сервисов. DHCP</a:t>
            </a:r>
            <a:br/>
            <a:br/>
            <a:r>
              <a:rPr/>
              <a:t>Выполнил: Леснухин Даниил Дмитриевич,</a:t>
            </a:r>
            <a:br/>
            <a:r>
              <a:rPr/>
              <a:t>НПИбд-02-22, 1132221553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оконченных устройств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Вернувшись в логическую рабочую область, пропингуем с коммутатора donskaya Убедимся в работоспособности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доступности устройств из разных подсетей.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49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193800"/>
            <a:ext cx="731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Проверка доступности устройств из разных подсетей.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Запрос адреса по протоколу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5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782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Запрос адреса по протоколу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Вывод:</a:t>
            </a:r>
            <a:r>
              <a:rPr/>
              <a:t> В ходе выполнения лабораторной работы мы приобрели практические навыки по настройке динамического распределения IP-адресов посредством протокола DHCP (Dynamic Host Configuration Protocol) в локальной сети.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Ответы на 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За что отвечает протокол DHCP? - За автоматическое получение IP и других параметров.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Какие типы DHCP-сообщений передаются по сети? –</a:t>
            </a:r>
          </a:p>
          <a:p>
            <a:pPr lvl="0" indent="0" marL="0">
              <a:buNone/>
            </a:pPr>
            <a:r>
              <a:rPr/>
              <a:t>DHCPDISCOVER (клиент сервер) — начальное сообщение.</a:t>
            </a:r>
          </a:p>
          <a:p>
            <a:pPr lvl="0" indent="0" marL="0">
              <a:buNone/>
            </a:pPr>
            <a:r>
              <a:rPr/>
              <a:t>DHCPOFFER (сервер клиент) — ответ на начальное сообщение с сетевыми настройками.</a:t>
            </a:r>
          </a:p>
          <a:p>
            <a:pPr lvl="0" indent="0" marL="0">
              <a:buNone/>
            </a:pPr>
            <a:r>
              <a:rPr/>
              <a:t>DHCPREQUEST (клиент сервер) — настройки приняты.</a:t>
            </a:r>
          </a:p>
          <a:p>
            <a:pPr lvl="0" indent="0" marL="0">
              <a:buNone/>
            </a:pPr>
            <a:r>
              <a:rPr/>
              <a:t>DHCPACK (сервер клиент) — авторизация клиента, настройки приняты.</a:t>
            </a:r>
          </a:p>
          <a:p>
            <a:pPr lvl="0" indent="0" marL="0">
              <a:buNone/>
            </a:pPr>
            <a:r>
              <a:rPr/>
              <a:t>DHCPNAK (сервер клиент) — авторизация невозможна.</a:t>
            </a:r>
          </a:p>
          <a:p>
            <a:pPr lvl="0" indent="0" marL="0">
              <a:buNone/>
            </a:pPr>
            <a:r>
              <a:rPr/>
              <a:t>DHCPDECLINE (клиент сервер) — IP уже используется.</a:t>
            </a:r>
          </a:p>
          <a:p>
            <a:pPr lvl="0" indent="0" marL="0">
              <a:buNone/>
            </a:pPr>
            <a:r>
              <a:rPr/>
              <a:t>DHCPINFORM (клиент сервер) — присвоен статический IP, а нужен динамический.</a:t>
            </a:r>
          </a:p>
          <a:p>
            <a:pPr lvl="0" indent="0" marL="0">
              <a:buNone/>
            </a:pPr>
            <a:r>
              <a:rPr/>
              <a:t>DHCPRELEASE (клиент сервер) - звершение использования IP.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Какие параметры могут быть переданы в сообщениях DHCP? - По</a:t>
            </a:r>
          </a:p>
          <a:p>
            <a:pPr lvl="0" indent="0" marL="0">
              <a:buNone/>
            </a:pPr>
            <a:r>
              <a:rPr/>
              <a:t>умолчанию запросы от клиента делаются к серверу на порт 67,</a:t>
            </a:r>
          </a:p>
          <a:p>
            <a:pPr lvl="0" indent="0" marL="0">
              <a:buNone/>
            </a:pPr>
            <a:r>
              <a:rPr/>
              <a:t>сервер в свою очередь отвечает клиенту на порт 68, выдавая</a:t>
            </a:r>
          </a:p>
          <a:p>
            <a:pPr lvl="0" indent="0" marL="0">
              <a:buNone/>
            </a:pPr>
            <a:r>
              <a:rPr/>
              <a:t>адрес IP и другую необходимую информацию, такую, как сетевую</a:t>
            </a:r>
          </a:p>
          <a:p>
            <a:pPr lvl="0" indent="0" marL="0">
              <a:buNone/>
            </a:pPr>
            <a:r>
              <a:rPr/>
              <a:t>маску, маршрутизатор и серверы DNS.</a:t>
            </a:r>
          </a:p>
          <a:p>
            <a:pPr lvl="0" indent="-342900" marL="342900">
              <a:buAutoNum startAt="4" type="arabicPeriod"/>
            </a:pPr>
            <a:r>
              <a:rPr/>
              <a:t>Что такое DNS? - Система, ставящая в соответствие доменному</a:t>
            </a:r>
          </a:p>
          <a:p>
            <a:pPr lvl="0" indent="0" marL="0">
              <a:buNone/>
            </a:pPr>
            <a:r>
              <a:rPr/>
              <a:t>имени хоста IP и наоборот.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5" type="arabicPeriod"/>
            </a:pPr>
            <a:r>
              <a:rPr/>
              <a:t>Какие типы записи описания ресурсов есть в DNS и для чего они используются? –</a:t>
            </a:r>
          </a:p>
          <a:p>
            <a:pPr lvl="0" indent="0" marL="0">
              <a:buNone/>
            </a:pPr>
            <a:r>
              <a:rPr/>
              <a:t>RR-записи описывают все узлы сети в зоне и помечают делегирование поддоменов.</a:t>
            </a:r>
          </a:p>
          <a:p>
            <a:pPr lvl="0" indent="0" marL="0">
              <a:buNone/>
            </a:pPr>
            <a:r>
              <a:rPr/>
              <a:t>SOA-запись — указывает на авторитативность для зоны.</a:t>
            </a:r>
          </a:p>
          <a:p>
            <a:pPr lvl="0" indent="0" marL="0">
              <a:buNone/>
            </a:pPr>
            <a:r>
              <a:rPr/>
              <a:t>NS-запись — перечисляет DNS-серверы зоны.</a:t>
            </a:r>
          </a:p>
          <a:p>
            <a:pPr lvl="0" indent="0" marL="0">
              <a:buNone/>
            </a:pPr>
            <a:r>
              <a:rPr/>
              <a:t>А — задаёт отображение имени узла в IP.</a:t>
            </a:r>
          </a:p>
          <a:p>
            <a:pPr lvl="0" indent="0" marL="0">
              <a:buNone/>
            </a:pPr>
            <a:r>
              <a:rPr/>
              <a:t>PTR — задаёт отображение IP в имя узла.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Приобрести практические навыки по настройке динамического</a:t>
            </a:r>
          </a:p>
          <a:p>
            <a:pPr lvl="0" indent="0" marL="0">
              <a:buNone/>
            </a:pPr>
            <a:r>
              <a:rPr/>
              <a:t>распределения IP-адресов посредством протокола DHCP (Dynamic Host</a:t>
            </a:r>
          </a:p>
          <a:p>
            <a:pPr lvl="0" indent="0" marL="0">
              <a:buNone/>
            </a:pPr>
            <a:r>
              <a:rPr/>
              <a:t>Configuration Protocol) в локальной сети.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начала, откроем проект с названием lab07.pkt и сохраним его под названием lab08.pkt. После чего открываем его для дальнейшего редактирования.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56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79600"/>
            <a:ext cx="51054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Открываем проект lab08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Перейдем в логическую область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логическую рабочую область проекта добавим сервер dns и подключим его к коммутатору msk-donskaya-ddlesnukhin-sw-3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23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сервера dns в логическую рабочую область проекта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Активация порта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конфигурации сервера укажем в качестве адреса шлюза 10.128.0.1, а в</a:t>
            </a:r>
          </a:p>
          <a:p>
            <a:pPr lvl="0" indent="0" marL="0">
              <a:buNone/>
            </a:pPr>
            <a:r>
              <a:rPr/>
              <a:t>качестве адреса самого сервера — 10.128.0.5 с соответствующей маской</a:t>
            </a:r>
          </a:p>
          <a:p>
            <a:pPr lvl="0" indent="0" marL="0">
              <a:buNone/>
            </a:pPr>
            <a:r>
              <a:rPr/>
              <a:t>255.255.255.0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43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нового здания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dns сервиса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конфигурации сервера выберем службу DNS, активируем её (выбрав флаг On);</a:t>
            </a:r>
          </a:p>
          <a:p>
            <a:pPr lvl="0" indent="0" marL="0">
              <a:buNone/>
            </a:pPr>
            <a:r>
              <a:rPr/>
              <a:t>в поле Type в качестве типа записи DNS выберем записи типа A (A Record);</a:t>
            </a:r>
          </a:p>
          <a:p>
            <a:pPr lvl="0" indent="0" marL="0">
              <a:buNone/>
            </a:pPr>
            <a:r>
              <a:rPr/>
              <a:t>в поле Name укажием доменное имя, по которому можно обратиться (к web-серверу — www.donskaya.rudn.ru), затем укажем его IP-адрес в соответствующем поле (10.128.0.2);</a:t>
            </a:r>
          </a:p>
          <a:p>
            <a:pPr lvl="0" indent="0" marL="0">
              <a:buNone/>
            </a:pPr>
            <a:r>
              <a:rPr/>
              <a:t>нажав на кнопку Add, добавим DNS-запись на сервер;</a:t>
            </a:r>
          </a:p>
          <a:p>
            <a:pPr lvl="0" indent="0" marL="0">
              <a:buNone/>
            </a:pPr>
            <a:r>
              <a:rPr/>
              <a:t>аналогичным образом добавим DNS-записи для серверов mail, file, dns;</a:t>
            </a:r>
          </a:p>
          <a:p>
            <a:pPr lvl="0" indent="0" marL="0">
              <a:buNone/>
            </a:pPr>
            <a:r>
              <a:rPr/>
              <a:t>сохраним конфигурацию сервера.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29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57200"/>
            <a:ext cx="51054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dns сервиса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 DHCP-сервис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Настроим DHCP-сервис на маршрутизаторе, используя команды из</a:t>
            </a:r>
          </a:p>
          <a:p>
            <a:pPr lvl="0" indent="0" marL="0">
              <a:buNone/>
            </a:pPr>
            <a:r>
              <a:rPr/>
              <a:t>лабораторной работы для каждой выделенной сети укажем IP-адрес DNS-сервера;</a:t>
            </a:r>
          </a:p>
          <a:p>
            <a:pPr lvl="0" indent="0" marL="0">
              <a:buNone/>
            </a:pPr>
            <a:r>
              <a:rPr/>
              <a:t>перейдём к настройке DHCP;</a:t>
            </a:r>
          </a:p>
          <a:p>
            <a:pPr lvl="0" indent="0" marL="0">
              <a:buNone/>
            </a:pPr>
            <a:r>
              <a:rPr/>
              <a:t>зададим название конфигурируемому диапазону адресов (пулу адресов), укажем адрес сети, а также адреса шлюза и DNS-сервера;</a:t>
            </a:r>
          </a:p>
          <a:p>
            <a:pPr lvl="0" indent="0" marL="0">
              <a:buNone/>
            </a:pPr>
            <a:r>
              <a:rPr/>
              <a:t>зададим пулы адресов, исключаемых из динамического распределения.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User\OneDrive\Рабочий%20стол\Администрирование%20локальных%20систем\lab08\screenshots\Снимок%20экрана%202025-04-05%202142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4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# Настройка DHCP-сервис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статических адресов</a:t>
            </a:r>
          </a:p>
        </p:txBody>
      </p:sp>
      <p:pic>
        <p:nvPicPr>
          <p:cNvPr descr="C:\Users\User\OneDrive\Рабочий%20стол\Администрирование%20локальных%20систем\lab08\screenshots\Снимок%20экрана%202025-04-05%202145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4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статических адресов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№8 administration of local systems</dc:title>
  <dc:creator>Выполнил: Леснухин Даниил Дмитриевич, НПИбд-02-22, 1132221553</dc:creator>
  <cp:keywords/>
  <dcterms:created xsi:type="dcterms:W3CDTF">2025-04-05T19:16:49Z</dcterms:created>
  <dcterms:modified xsi:type="dcterms:W3CDTF">2025-04-05T19:16:49Z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Настройка сетевых сервисов. DHCP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