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1066578f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1066578f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caa9a3c3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caa9a3c3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c43cfb3cd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c43cfb3cd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c489e54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c489e54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1066578fa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1066578fa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c43cfb3cd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c43cfb3cd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71dbc5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171dbc5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c43cfb3cd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c43cfb3cd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871877" y="674450"/>
            <a:ext cx="2674800" cy="14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14675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Leonardo &amp; Caetano</a:t>
            </a:r>
            <a:r>
              <a:rPr lang="en-GB"/>
              <a:t> 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-1382999">
            <a:off x="4967163" y="1935514"/>
            <a:ext cx="1719822" cy="692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4775" y="674450"/>
            <a:ext cx="2967100" cy="29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267675" y="2980500"/>
            <a:ext cx="24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Revue de projet 2°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510450" y="299475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2"/>
                </a:solidFill>
              </a:rPr>
              <a:t>Sommaire:</a:t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58300" y="1323850"/>
            <a:ext cx="446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Nouvelles fonctions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roxima Nova"/>
              <a:buChar char="●"/>
            </a:pPr>
            <a:r>
              <a:rPr lang="en-GB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améliorations</a:t>
            </a:r>
            <a:endParaRPr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2"/>
                </a:solidFill>
              </a:rPr>
              <a:t>NOUVELLES FONCTIONS</a:t>
            </a:r>
            <a:r>
              <a:rPr lang="en-GB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7400"/>
            <a:ext cx="5917275" cy="31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0" y="137450"/>
            <a:ext cx="51435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510450" y="1669700"/>
            <a:ext cx="8227200" cy="116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2"/>
                </a:solidFill>
              </a:rPr>
              <a:t>NOUVELLES FONCTIONS DE CHANGEMENT DE TOUR</a:t>
            </a:r>
            <a:endParaRPr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25" y="371051"/>
            <a:ext cx="7096200" cy="263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75" y="106125"/>
            <a:ext cx="4911324" cy="276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050" y="2925500"/>
            <a:ext cx="7074976" cy="21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03" y="1059702"/>
            <a:ext cx="3494000" cy="30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4940975" y="180850"/>
            <a:ext cx="453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Algorithm </a:t>
            </a:r>
            <a:r>
              <a:rPr lang="en-GB" sz="2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intelligence</a:t>
            </a:r>
            <a:r>
              <a:rPr lang="en-GB" sz="2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artificielle</a:t>
            </a:r>
            <a:endParaRPr sz="2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