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959F-706B-42C3-AFE7-B86B79FF919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870F6-403B-4F49-A7F9-19F7A7DEC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70F6-403B-4F49-A7F9-19F7A7DEC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AD09-37AA-8999-492F-2320E14E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6AEB-A508-BF25-4B94-BD829F6B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6CC6-D853-35DB-F5EA-7CC58C75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BEDA-7278-FA19-A221-76BB195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25AA-8AC5-3992-DFAA-CDE8B98C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488-AB6C-2C59-E67D-0310846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02F8-42A4-F348-C508-F0C9771A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EE9E-7DB7-36E6-21C5-6E74A3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2505-EA9D-4945-8145-F810ADF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4ABA-0E8C-3211-6339-ED8BD06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2CEF6-46A1-E556-BE3D-085E9FBF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B854-11C1-D19E-18E5-6D1628FA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EA6D-DF53-DEBF-7266-0A04166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60F0-2ED5-9F20-73A2-6DE3172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501-ADBA-1D87-7BB4-7A35CAFD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778C-0023-0B2C-44EA-FE9EB8B7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718E-7F91-B330-5090-04EC2BFD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9600-0DBE-8186-ECCF-13CAE43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9C3D-E003-E639-C6DE-D1679DC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8DB1-2ABD-FC8B-6426-2BAD1ABC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E7B-A711-D6E0-5879-566D5A4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EE0F-D126-B080-EE6E-173F9F96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7A1B-E35B-D6E7-C91E-05C6DB4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670F-BCB3-6860-F685-361AC44B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9809-70BF-91D9-1040-6611E89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CCB7-AF4C-C9B8-5331-D587C87E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6A22-3B42-0971-784C-B322426F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FF9-D67F-35C4-98E7-36214A91C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30829-B1F8-9F51-CA47-C45A2D57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7BC7D-B523-959C-EE3D-56E1AEAD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92BF-0C52-B0DA-9B3D-DABB50B0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F6C2-90E1-BFE8-7CF7-9CBB8890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82D2-2F94-263E-590D-47EB89CA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DF6A-DF95-375E-C372-D9406BF0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806F-6AC5-EBE2-3A50-ECF15F155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3640-4B12-6CD9-F765-6B5BD0FE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B0250-16CA-8432-EAC6-9489E156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1B0DD-E346-47E7-A76D-C776D983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F5096-996A-D988-0A86-39C7A32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2DEC-9575-A4C6-8385-5AF23E2A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FF1A-C7AF-70DC-58BD-A07E35F9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53F0C-DE4F-B3C3-2FFF-578C77B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9B214-7DAF-E7E1-C55C-FA5A896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76090-6A4F-F524-BA40-6C997A65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F6C0-235E-94C1-A472-CCCD0070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8492-D463-D673-1A76-F4D6448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9A2B-F1A6-9CFD-F64F-6FB9B4B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EA20-F135-D137-4FF7-23EE5B73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45AA-6F2B-F243-8BD5-9CDBE88C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88F6-6C6B-F2F4-F165-1276B5C1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A6C1-F9E9-434F-5C69-0BDBEB2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49AC-12F3-1222-613A-184B013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6432-CD8E-5C80-0370-CFBECC75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C820D-0822-F7E7-AD96-C385BAA6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D271F-069B-1AD5-F241-05B3772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513C-B7D8-81E8-F54B-ABE9DC2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AFB9-71DA-11DF-EA31-E9790DCC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CCE3-A790-BC10-74BA-6BE0079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D43A7-10B6-A80C-DA1F-1FCEC63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9957-7A7F-3E10-284B-172AAE49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E08F-1385-49FA-98E2-B149B240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0D8D-A8BF-4BB2-8C54-3478D41A1FD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AB2A-E20E-7FD4-4488-9DE92BB4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075D-F94B-70D2-70F4-48DCB6E88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3F8C-4B3A-4281-A2C1-C4CBCDA3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E6619A0-E290-1167-9D28-4F6C44CC5B02}"/>
              </a:ext>
            </a:extLst>
          </p:cNvPr>
          <p:cNvSpPr/>
          <p:nvPr/>
        </p:nvSpPr>
        <p:spPr>
          <a:xfrm>
            <a:off x="7056891" y="21642"/>
            <a:ext cx="1209688" cy="1521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ABF4B-B63C-0473-0C92-BF05F32F8BD1}"/>
              </a:ext>
            </a:extLst>
          </p:cNvPr>
          <p:cNvSpPr/>
          <p:nvPr/>
        </p:nvSpPr>
        <p:spPr>
          <a:xfrm>
            <a:off x="4519234" y="1616309"/>
            <a:ext cx="3096665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HttpMethod.getHostAuthState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0F9341-75CB-E9A2-898A-B293858794DF}"/>
              </a:ext>
            </a:extLst>
          </p:cNvPr>
          <p:cNvSpPr/>
          <p:nvPr/>
        </p:nvSpPr>
        <p:spPr>
          <a:xfrm>
            <a:off x="5094514" y="338099"/>
            <a:ext cx="1928691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HttpMethod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(method)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DEC651-F9CB-BC73-0A68-3C6FDBB9F731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6058860" y="998926"/>
            <a:ext cx="8707" cy="61738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2EC30E-35E6-068F-5285-64B1D63B11FC}"/>
              </a:ext>
            </a:extLst>
          </p:cNvPr>
          <p:cNvSpPr/>
          <p:nvPr/>
        </p:nvSpPr>
        <p:spPr>
          <a:xfrm>
            <a:off x="6013168" y="947461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5FAEA-E42C-FA46-4A25-B35BE1AD78D3}"/>
              </a:ext>
            </a:extLst>
          </p:cNvPr>
          <p:cNvSpPr/>
          <p:nvPr/>
        </p:nvSpPr>
        <p:spPr>
          <a:xfrm>
            <a:off x="5198629" y="2444434"/>
            <a:ext cx="1737874" cy="66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authstate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0EE69-CD81-42E9-876B-B41D9C99994F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067566" y="2092719"/>
            <a:ext cx="1" cy="35171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DF0A3-7569-5127-23F4-9C185F5BE0A0}"/>
              </a:ext>
            </a:extLst>
          </p:cNvPr>
          <p:cNvSpPr/>
          <p:nvPr/>
        </p:nvSpPr>
        <p:spPr>
          <a:xfrm>
            <a:off x="5988417" y="2021813"/>
            <a:ext cx="91735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def (=)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BB655-3B72-9B04-3633-C9C2E251512E}"/>
              </a:ext>
            </a:extLst>
          </p:cNvPr>
          <p:cNvSpPr/>
          <p:nvPr/>
        </p:nvSpPr>
        <p:spPr>
          <a:xfrm>
            <a:off x="4837481" y="3542711"/>
            <a:ext cx="2460171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AuthState.isPreemptive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0364D-5C08-4DB5-5CEC-E5874F7D2B46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6067566" y="3105261"/>
            <a:ext cx="1" cy="43745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90016-EF46-2B25-C6BB-832C65D1640F}"/>
              </a:ext>
            </a:extLst>
          </p:cNvPr>
          <p:cNvSpPr/>
          <p:nvPr/>
        </p:nvSpPr>
        <p:spPr>
          <a:xfrm>
            <a:off x="6021876" y="3057096"/>
            <a:ext cx="650579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recv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08B948-81B9-0D24-0E08-4570A6E4E812}"/>
              </a:ext>
            </a:extLst>
          </p:cNvPr>
          <p:cNvGrpSpPr/>
          <p:nvPr/>
        </p:nvGrpSpPr>
        <p:grpSpPr>
          <a:xfrm>
            <a:off x="5836842" y="4325256"/>
            <a:ext cx="461447" cy="476409"/>
            <a:chOff x="9246838" y="3165412"/>
            <a:chExt cx="461447" cy="4736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4F9D06-CB34-C207-0A75-7D25EDF4DA5C}"/>
                </a:ext>
              </a:extLst>
            </p:cNvPr>
            <p:cNvSpPr/>
            <p:nvPr/>
          </p:nvSpPr>
          <p:spPr>
            <a:xfrm rot="2871995">
              <a:off x="9240729" y="3171521"/>
              <a:ext cx="473665" cy="461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02919-CEA7-FD43-1D6F-2EA1FCD63613}"/>
                </a:ext>
              </a:extLst>
            </p:cNvPr>
            <p:cNvSpPr txBox="1"/>
            <p:nvPr/>
          </p:nvSpPr>
          <p:spPr>
            <a:xfrm>
              <a:off x="9321108" y="31979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E04EDE-346E-51AF-77D2-B673095EB71C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6067565" y="4019121"/>
            <a:ext cx="2" cy="33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D372FE-40AD-C1EE-90D3-84C91599C5FB}"/>
              </a:ext>
            </a:extLst>
          </p:cNvPr>
          <p:cNvCxnSpPr>
            <a:stCxn id="4" idx="3"/>
            <a:endCxn id="17" idx="3"/>
          </p:cNvCxnSpPr>
          <p:nvPr/>
        </p:nvCxnSpPr>
        <p:spPr>
          <a:xfrm flipH="1">
            <a:off x="7297652" y="1854514"/>
            <a:ext cx="318247" cy="1926402"/>
          </a:xfrm>
          <a:prstGeom prst="bentConnector3">
            <a:avLst>
              <a:gd name="adj1" fmla="val -71831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A41493-35CA-66E0-53B8-5D6104B89BB5}"/>
              </a:ext>
            </a:extLst>
          </p:cNvPr>
          <p:cNvSpPr/>
          <p:nvPr/>
        </p:nvSpPr>
        <p:spPr>
          <a:xfrm>
            <a:off x="7177912" y="2575750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C9EBC-571D-F6B5-B008-8DCDEA8A2CBC}"/>
              </a:ext>
            </a:extLst>
          </p:cNvPr>
          <p:cNvSpPr/>
          <p:nvPr/>
        </p:nvSpPr>
        <p:spPr>
          <a:xfrm>
            <a:off x="5010576" y="5197233"/>
            <a:ext cx="2113977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AuthState.invalidate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0BF993-522B-CF37-FF4D-F2659DF31C5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6067565" y="4729488"/>
            <a:ext cx="0" cy="467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9FF569A-C8EA-E4B2-1E69-687A0A2D18C4}"/>
              </a:ext>
            </a:extLst>
          </p:cNvPr>
          <p:cNvSpPr/>
          <p:nvPr/>
        </p:nvSpPr>
        <p:spPr>
          <a:xfrm>
            <a:off x="4619545" y="6038634"/>
            <a:ext cx="2896038" cy="47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AuthState.setAuthRequested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468BE3-87D5-DA76-4C2C-C1FEB7E5B3D9}"/>
              </a:ext>
            </a:extLst>
          </p:cNvPr>
          <p:cNvCxnSpPr>
            <a:cxnSpLocks/>
            <a:stCxn id="41" idx="2"/>
            <a:endCxn id="61" idx="0"/>
          </p:cNvCxnSpPr>
          <p:nvPr/>
        </p:nvCxnSpPr>
        <p:spPr>
          <a:xfrm flipH="1">
            <a:off x="6067564" y="5673643"/>
            <a:ext cx="1" cy="3649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41D1A23-2372-ACFA-554C-3E74050F1DE5}"/>
              </a:ext>
            </a:extLst>
          </p:cNvPr>
          <p:cNvSpPr/>
          <p:nvPr/>
        </p:nvSpPr>
        <p:spPr>
          <a:xfrm>
            <a:off x="6067564" y="4766285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8D2B178-6893-ABEB-E804-CFC887A33AFA}"/>
              </a:ext>
            </a:extLst>
          </p:cNvPr>
          <p:cNvCxnSpPr>
            <a:stCxn id="23" idx="3"/>
            <a:endCxn id="61" idx="3"/>
          </p:cNvCxnSpPr>
          <p:nvPr/>
        </p:nvCxnSpPr>
        <p:spPr>
          <a:xfrm>
            <a:off x="6224018" y="4543752"/>
            <a:ext cx="1291565" cy="1733087"/>
          </a:xfrm>
          <a:prstGeom prst="bentConnector3">
            <a:avLst>
              <a:gd name="adj1" fmla="val 12662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85198-DE3C-7462-EF3F-977AD7920E21}"/>
              </a:ext>
            </a:extLst>
          </p:cNvPr>
          <p:cNvSpPr/>
          <p:nvPr/>
        </p:nvSpPr>
        <p:spPr>
          <a:xfrm>
            <a:off x="7177912" y="4456571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cond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6BDFB1-6FCB-1B58-17D1-BEA62E55B1DD}"/>
              </a:ext>
            </a:extLst>
          </p:cNvPr>
          <p:cNvSpPr/>
          <p:nvPr/>
        </p:nvSpPr>
        <p:spPr>
          <a:xfrm>
            <a:off x="6034118" y="5621857"/>
            <a:ext cx="7287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DB93E-984C-7634-73AC-091294D525F8}"/>
              </a:ext>
            </a:extLst>
          </p:cNvPr>
          <p:cNvSpPr/>
          <p:nvPr/>
        </p:nvSpPr>
        <p:spPr>
          <a:xfrm>
            <a:off x="7273054" y="119060"/>
            <a:ext cx="816557" cy="38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EB8DA2-4D43-ACBF-2A21-C100F223A1B1}"/>
              </a:ext>
            </a:extLst>
          </p:cNvPr>
          <p:cNvSpPr/>
          <p:nvPr/>
        </p:nvSpPr>
        <p:spPr>
          <a:xfrm>
            <a:off x="7218811" y="540969"/>
            <a:ext cx="881745" cy="330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D6727-9BBD-197B-EAFB-E1947A0D79F8}"/>
              </a:ext>
            </a:extLst>
          </p:cNvPr>
          <p:cNvCxnSpPr>
            <a:cxnSpLocks/>
          </p:cNvCxnSpPr>
          <p:nvPr/>
        </p:nvCxnSpPr>
        <p:spPr>
          <a:xfrm>
            <a:off x="7110295" y="1150062"/>
            <a:ext cx="1027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0DFB74-44B8-FAD2-2520-7B92D3BE7345}"/>
              </a:ext>
            </a:extLst>
          </p:cNvPr>
          <p:cNvSpPr/>
          <p:nvPr/>
        </p:nvSpPr>
        <p:spPr>
          <a:xfrm>
            <a:off x="6979949" y="794715"/>
            <a:ext cx="135947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control flow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1035E-9902-4C17-B68D-01B04A73E30D}"/>
              </a:ext>
            </a:extLst>
          </p:cNvPr>
          <p:cNvCxnSpPr>
            <a:cxnSpLocks/>
          </p:cNvCxnSpPr>
          <p:nvPr/>
        </p:nvCxnSpPr>
        <p:spPr>
          <a:xfrm>
            <a:off x="7119004" y="1442569"/>
            <a:ext cx="102774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41394-E1DF-0413-D273-B110CB9862F8}"/>
              </a:ext>
            </a:extLst>
          </p:cNvPr>
          <p:cNvSpPr/>
          <p:nvPr/>
        </p:nvSpPr>
        <p:spPr>
          <a:xfrm>
            <a:off x="7013635" y="1098416"/>
            <a:ext cx="1209688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75295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C73984-A368-000A-D092-D7A88903C083}"/>
              </a:ext>
            </a:extLst>
          </p:cNvPr>
          <p:cNvGrpSpPr/>
          <p:nvPr/>
        </p:nvGrpSpPr>
        <p:grpSpPr>
          <a:xfrm>
            <a:off x="4519234" y="338099"/>
            <a:ext cx="3387379" cy="6176945"/>
            <a:chOff x="4519234" y="338099"/>
            <a:chExt cx="3387379" cy="61769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2ABF4B-B63C-0473-0C92-BF05F32F8BD1}"/>
                </a:ext>
              </a:extLst>
            </p:cNvPr>
            <p:cNvSpPr/>
            <p:nvPr/>
          </p:nvSpPr>
          <p:spPr>
            <a:xfrm>
              <a:off x="4519234" y="1555002"/>
              <a:ext cx="3096665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HttpMethod.getHostAuthState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0F9341-75CB-E9A2-898A-B293858794DF}"/>
                </a:ext>
              </a:extLst>
            </p:cNvPr>
            <p:cNvSpPr/>
            <p:nvPr/>
          </p:nvSpPr>
          <p:spPr>
            <a:xfrm>
              <a:off x="5094514" y="338099"/>
              <a:ext cx="1928691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HttpMethod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(method)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DEC651-F9CB-BC73-0A68-3C6FDBB9F731}"/>
                </a:ext>
              </a:extLst>
            </p:cNvPr>
            <p:cNvCxnSpPr>
              <a:cxnSpLocks/>
              <a:stCxn id="6" idx="4"/>
              <a:endCxn id="4" idx="0"/>
            </p:cNvCxnSpPr>
            <p:nvPr/>
          </p:nvCxnSpPr>
          <p:spPr>
            <a:xfrm>
              <a:off x="6058860" y="998926"/>
              <a:ext cx="8707" cy="5560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2EC30E-35E6-068F-5285-64B1D63B11FC}"/>
                </a:ext>
              </a:extLst>
            </p:cNvPr>
            <p:cNvSpPr/>
            <p:nvPr/>
          </p:nvSpPr>
          <p:spPr>
            <a:xfrm>
              <a:off x="6013168" y="947461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E5FAEA-E42C-FA46-4A25-B35BE1AD78D3}"/>
                </a:ext>
              </a:extLst>
            </p:cNvPr>
            <p:cNvSpPr/>
            <p:nvPr/>
          </p:nvSpPr>
          <p:spPr>
            <a:xfrm>
              <a:off x="5198629" y="2444434"/>
              <a:ext cx="1737874" cy="6608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authstate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20EE69-CD81-42E9-876B-B41D9C99994F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flipH="1">
              <a:off x="6067566" y="2031412"/>
              <a:ext cx="1" cy="41302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DF0A3-7569-5127-23F4-9C185F5BE0A0}"/>
                </a:ext>
              </a:extLst>
            </p:cNvPr>
            <p:cNvSpPr/>
            <p:nvPr/>
          </p:nvSpPr>
          <p:spPr>
            <a:xfrm>
              <a:off x="5988417" y="2021813"/>
              <a:ext cx="91735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def (=)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BBB655-3B72-9B04-3633-C9C2E251512E}"/>
                </a:ext>
              </a:extLst>
            </p:cNvPr>
            <p:cNvSpPr/>
            <p:nvPr/>
          </p:nvSpPr>
          <p:spPr>
            <a:xfrm>
              <a:off x="4837481" y="3542711"/>
              <a:ext cx="2460171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AuthState.isPreemptive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A0364D-5C08-4DB5-5CEC-E5874F7D2B46}"/>
                </a:ext>
              </a:extLst>
            </p:cNvPr>
            <p:cNvCxnSpPr>
              <a:stCxn id="11" idx="4"/>
              <a:endCxn id="17" idx="0"/>
            </p:cNvCxnSpPr>
            <p:nvPr/>
          </p:nvCxnSpPr>
          <p:spPr>
            <a:xfrm>
              <a:off x="6067566" y="3105261"/>
              <a:ext cx="1" cy="43745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90016-EF46-2B25-C6BB-832C65D1640F}"/>
                </a:ext>
              </a:extLst>
            </p:cNvPr>
            <p:cNvSpPr/>
            <p:nvPr/>
          </p:nvSpPr>
          <p:spPr>
            <a:xfrm>
              <a:off x="6021876" y="3057096"/>
              <a:ext cx="650579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recv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08B948-81B9-0D24-0E08-4570A6E4E812}"/>
                </a:ext>
              </a:extLst>
            </p:cNvPr>
            <p:cNvGrpSpPr/>
            <p:nvPr/>
          </p:nvGrpSpPr>
          <p:grpSpPr>
            <a:xfrm>
              <a:off x="5836842" y="4325256"/>
              <a:ext cx="461447" cy="476409"/>
              <a:chOff x="9246838" y="3165412"/>
              <a:chExt cx="461447" cy="47366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4F9D06-CB34-C207-0A75-7D25EDF4DA5C}"/>
                  </a:ext>
                </a:extLst>
              </p:cNvPr>
              <p:cNvSpPr/>
              <p:nvPr/>
            </p:nvSpPr>
            <p:spPr>
              <a:xfrm rot="2871995">
                <a:off x="9240729" y="3171521"/>
                <a:ext cx="473665" cy="461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202919-CEA7-FD43-1D6F-2EA1FCD63613}"/>
                  </a:ext>
                </a:extLst>
              </p:cNvPr>
              <p:cNvSpPr txBox="1"/>
              <p:nvPr/>
            </p:nvSpPr>
            <p:spPr>
              <a:xfrm>
                <a:off x="9321108" y="31979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E04EDE-346E-51AF-77D2-B673095EB71C}"/>
                </a:ext>
              </a:extLst>
            </p:cNvPr>
            <p:cNvCxnSpPr>
              <a:stCxn id="17" idx="2"/>
              <a:endCxn id="23" idx="0"/>
            </p:cNvCxnSpPr>
            <p:nvPr/>
          </p:nvCxnSpPr>
          <p:spPr>
            <a:xfrm flipH="1">
              <a:off x="6067565" y="4019121"/>
              <a:ext cx="2" cy="338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9CD372FE-40AD-C1EE-90D3-84C91599C5FB}"/>
                </a:ext>
              </a:extLst>
            </p:cNvPr>
            <p:cNvCxnSpPr>
              <a:stCxn id="4" idx="3"/>
              <a:endCxn id="17" idx="3"/>
            </p:cNvCxnSpPr>
            <p:nvPr/>
          </p:nvCxnSpPr>
          <p:spPr>
            <a:xfrm flipH="1">
              <a:off x="7297652" y="1793207"/>
              <a:ext cx="318247" cy="1987709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A41493-35CA-66E0-53B8-5D6104B89BB5}"/>
                </a:ext>
              </a:extLst>
            </p:cNvPr>
            <p:cNvSpPr/>
            <p:nvPr/>
          </p:nvSpPr>
          <p:spPr>
            <a:xfrm>
              <a:off x="7177912" y="2575750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2C9EBC-571D-F6B5-B008-8DCDEA8A2CBC}"/>
                </a:ext>
              </a:extLst>
            </p:cNvPr>
            <p:cNvSpPr/>
            <p:nvPr/>
          </p:nvSpPr>
          <p:spPr>
            <a:xfrm>
              <a:off x="5010576" y="5197233"/>
              <a:ext cx="2113977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AuthState.invalidate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0BF993-522B-CF37-FF4D-F2659DF31C5E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>
              <a:off x="6067565" y="4729488"/>
              <a:ext cx="0" cy="4677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FF569A-C8EA-E4B2-1E69-687A0A2D18C4}"/>
                </a:ext>
              </a:extLst>
            </p:cNvPr>
            <p:cNvSpPr/>
            <p:nvPr/>
          </p:nvSpPr>
          <p:spPr>
            <a:xfrm>
              <a:off x="4619545" y="6038634"/>
              <a:ext cx="2896038" cy="476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AuthState.setAuthRequested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3468BE3-87D5-DA76-4C2C-C1FEB7E5B3D9}"/>
                </a:ext>
              </a:extLst>
            </p:cNvPr>
            <p:cNvCxnSpPr>
              <a:cxnSpLocks/>
              <a:stCxn id="41" idx="2"/>
              <a:endCxn id="61" idx="0"/>
            </p:cNvCxnSpPr>
            <p:nvPr/>
          </p:nvCxnSpPr>
          <p:spPr>
            <a:xfrm flipH="1">
              <a:off x="6067564" y="5673643"/>
              <a:ext cx="1" cy="3649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D1A23-2372-ACFA-554C-3E74050F1DE5}"/>
                </a:ext>
              </a:extLst>
            </p:cNvPr>
            <p:cNvSpPr/>
            <p:nvPr/>
          </p:nvSpPr>
          <p:spPr>
            <a:xfrm>
              <a:off x="6067564" y="4766285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D8D2B178-6893-ABEB-E804-CFC887A33AFA}"/>
                </a:ext>
              </a:extLst>
            </p:cNvPr>
            <p:cNvCxnSpPr>
              <a:stCxn id="23" idx="3"/>
              <a:endCxn id="61" idx="3"/>
            </p:cNvCxnSpPr>
            <p:nvPr/>
          </p:nvCxnSpPr>
          <p:spPr>
            <a:xfrm>
              <a:off x="6224018" y="4543752"/>
              <a:ext cx="1291565" cy="1733087"/>
            </a:xfrm>
            <a:prstGeom prst="bentConnector3">
              <a:avLst>
                <a:gd name="adj1" fmla="val 12662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785198-DE3C-7462-EF3F-977AD7920E21}"/>
                </a:ext>
              </a:extLst>
            </p:cNvPr>
            <p:cNvSpPr/>
            <p:nvPr/>
          </p:nvSpPr>
          <p:spPr>
            <a:xfrm>
              <a:off x="7177912" y="4456571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cond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BDFB1-6FCB-1B58-17D1-BEA62E55B1DD}"/>
                </a:ext>
              </a:extLst>
            </p:cNvPr>
            <p:cNvSpPr/>
            <p:nvPr/>
          </p:nvSpPr>
          <p:spPr>
            <a:xfrm>
              <a:off x="6034118" y="5621857"/>
              <a:ext cx="728701" cy="422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9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16DBF4B-ECE2-92A7-3971-EE51AFA1C6D8}"/>
              </a:ext>
            </a:extLst>
          </p:cNvPr>
          <p:cNvGrpSpPr/>
          <p:nvPr/>
        </p:nvGrpSpPr>
        <p:grpSpPr>
          <a:xfrm>
            <a:off x="2147612" y="1433275"/>
            <a:ext cx="1750657" cy="4292181"/>
            <a:chOff x="679268" y="750026"/>
            <a:chExt cx="1955328" cy="4685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067F86-1F92-1FE0-6C77-AB8E4657398A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D267B1-0D86-381F-59A5-BFFC621C57AE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EA99D10-E0C3-7966-FC4B-CB3300F51EED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7DC87-4A7D-F2BD-FC47-0FE0CDF2C169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6630B3-FF43-968A-A584-20F5821BA916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B68554-AF73-AD1C-2BCE-A762B3B4109B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01197F-F7D3-D683-B5E0-329EE37587AA}"/>
                </a:ext>
              </a:extLst>
            </p:cNvPr>
            <p:cNvSpPr/>
            <p:nvPr/>
          </p:nvSpPr>
          <p:spPr>
            <a:xfrm>
              <a:off x="880219" y="3431603"/>
              <a:ext cx="155342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46F43-B38D-7DE9-B824-40104C8DCD4C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7B1B3A-DDB1-FAA3-EF3F-5998EE944D1A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464795"/>
              <a:chOff x="9415878" y="3160675"/>
              <a:chExt cx="769272" cy="68555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4FDE2E-1447-E636-2A4E-0486C9160CC4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4ED3FE-8215-5BB6-4618-3F04C93A2CD1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68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N5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CD173A-415A-F243-219B-DB83A63C883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644107" y="3752740"/>
              <a:ext cx="12825" cy="25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83F5645-8DE7-F3F9-8662-8917FADCCEAB}"/>
                </a:ext>
              </a:extLst>
            </p:cNvPr>
            <p:cNvCxnSpPr>
              <a:stCxn id="5" idx="3"/>
              <a:endCxn id="12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1B581C-62F7-CFE5-1455-DA3CEF1B9EF9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CBA6ED-EB0C-15BF-05BC-988504A5FAD9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9FA046-FFC0-57C8-80AF-7982ADEE0BCF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N7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C178A9-155A-2B5A-0436-C52CBE5BCA07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65E2CB2-A742-84EF-646A-B32B1432B091}"/>
                </a:ext>
              </a:extLst>
            </p:cNvPr>
            <p:cNvCxnSpPr>
              <a:cxnSpLocks/>
              <a:stCxn id="28" idx="3"/>
              <a:endCxn id="21" idx="3"/>
            </p:cNvCxnSpPr>
            <p:nvPr/>
          </p:nvCxnSpPr>
          <p:spPr>
            <a:xfrm>
              <a:off x="2094343" y="4160398"/>
              <a:ext cx="476910" cy="1114215"/>
            </a:xfrm>
            <a:prstGeom prst="bentConnector3">
              <a:avLst>
                <a:gd name="adj1" fmla="val 147934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F8D954-A42F-4EB7-4508-D3C89573DDB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4D4E115-52CF-D3CD-8A8E-3E3F4185A70D}"/>
              </a:ext>
            </a:extLst>
          </p:cNvPr>
          <p:cNvSpPr txBox="1"/>
          <p:nvPr/>
        </p:nvSpPr>
        <p:spPr>
          <a:xfrm>
            <a:off x="4556897" y="3006773"/>
            <a:ext cx="1606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  <a:p>
            <a:pPr algn="ctr"/>
            <a:r>
              <a:rPr lang="en-US" dirty="0"/>
              <a:t>Representation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0145B1B-9CD5-8927-B011-B8D1B07F1073}"/>
              </a:ext>
            </a:extLst>
          </p:cNvPr>
          <p:cNvSpPr/>
          <p:nvPr/>
        </p:nvSpPr>
        <p:spPr>
          <a:xfrm>
            <a:off x="4097862" y="3398927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FA683EC7-18A6-AF5B-DF30-95078BB05B2B}"/>
              </a:ext>
            </a:extLst>
          </p:cNvPr>
          <p:cNvSpPr/>
          <p:nvPr/>
        </p:nvSpPr>
        <p:spPr>
          <a:xfrm>
            <a:off x="6226557" y="3412582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AE40D1-F3BF-2929-09EE-3887658456D4}"/>
              </a:ext>
            </a:extLst>
          </p:cNvPr>
          <p:cNvSpPr txBox="1"/>
          <p:nvPr/>
        </p:nvSpPr>
        <p:spPr>
          <a:xfrm>
            <a:off x="8884608" y="2885956"/>
            <a:ext cx="148301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Labeled </a:t>
            </a:r>
          </a:p>
          <a:p>
            <a:pPr algn="ctr"/>
            <a:r>
              <a:rPr lang="en-US" dirty="0"/>
              <a:t>Graph-Based </a:t>
            </a:r>
          </a:p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828D3140-80CB-056D-9793-E4009AB55530}"/>
              </a:ext>
            </a:extLst>
          </p:cNvPr>
          <p:cNvSpPr/>
          <p:nvPr/>
        </p:nvSpPr>
        <p:spPr>
          <a:xfrm>
            <a:off x="8447216" y="3392877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9415C15-CC7B-B420-E42A-08844CB31634}"/>
              </a:ext>
            </a:extLst>
          </p:cNvPr>
          <p:cNvSpPr/>
          <p:nvPr/>
        </p:nvSpPr>
        <p:spPr>
          <a:xfrm>
            <a:off x="10439613" y="3382828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675CC3-6277-13C6-6E0F-C41506201477}"/>
              </a:ext>
            </a:extLst>
          </p:cNvPr>
          <p:cNvSpPr/>
          <p:nvPr/>
        </p:nvSpPr>
        <p:spPr>
          <a:xfrm>
            <a:off x="10883160" y="2875909"/>
            <a:ext cx="13240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5FAD51-1C27-B241-0F69-23BD5D3FCFD6}"/>
              </a:ext>
            </a:extLst>
          </p:cNvPr>
          <p:cNvSpPr txBox="1"/>
          <p:nvPr/>
        </p:nvSpPr>
        <p:spPr>
          <a:xfrm>
            <a:off x="10159986" y="2414190"/>
            <a:ext cx="109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Classifier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634F89-D1E3-0999-AE25-529FB0F436BB}"/>
              </a:ext>
            </a:extLst>
          </p:cNvPr>
          <p:cNvSpPr txBox="1"/>
          <p:nvPr/>
        </p:nvSpPr>
        <p:spPr>
          <a:xfrm>
            <a:off x="10439613" y="3096068"/>
            <a:ext cx="36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V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4912007-1CF5-63E2-C5FA-102C461AC781}"/>
              </a:ext>
            </a:extLst>
          </p:cNvPr>
          <p:cNvSpPr/>
          <p:nvPr/>
        </p:nvSpPr>
        <p:spPr>
          <a:xfrm>
            <a:off x="11048857" y="3375194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29F0F7-E0A6-76C7-4296-D79500E32192}"/>
              </a:ext>
            </a:extLst>
          </p:cNvPr>
          <p:cNvSpPr txBox="1"/>
          <p:nvPr/>
        </p:nvSpPr>
        <p:spPr>
          <a:xfrm>
            <a:off x="11259588" y="3059666"/>
            <a:ext cx="91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Misuse</a:t>
            </a:r>
          </a:p>
          <a:p>
            <a:pPr algn="ctr"/>
            <a:r>
              <a:rPr lang="en-US" dirty="0"/>
              <a:t>Y/N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FB482-B229-6081-01E9-1FB268FB326D}"/>
              </a:ext>
            </a:extLst>
          </p:cNvPr>
          <p:cNvGrpSpPr/>
          <p:nvPr/>
        </p:nvGrpSpPr>
        <p:grpSpPr>
          <a:xfrm>
            <a:off x="6500461" y="1359736"/>
            <a:ext cx="1750657" cy="4292181"/>
            <a:chOff x="679268" y="750026"/>
            <a:chExt cx="1955328" cy="46851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2A7AE5-D7C5-7091-AC61-6640565A3CA2}"/>
                </a:ext>
              </a:extLst>
            </p:cNvPr>
            <p:cNvSpPr/>
            <p:nvPr/>
          </p:nvSpPr>
          <p:spPr>
            <a:xfrm>
              <a:off x="679268" y="2091736"/>
              <a:ext cx="1955328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8B6BB6-3E7C-FE4B-1780-363DF5815BA7}"/>
                </a:ext>
              </a:extLst>
            </p:cNvPr>
            <p:cNvSpPr/>
            <p:nvPr/>
          </p:nvSpPr>
          <p:spPr>
            <a:xfrm>
              <a:off x="1043390" y="1309368"/>
              <a:ext cx="121608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466711-F4F7-224D-E8A4-71D875D8A1D6}"/>
                </a:ext>
              </a:extLst>
            </p:cNvPr>
            <p:cNvCxnSpPr>
              <a:cxnSpLocks/>
              <a:stCxn id="4" idx="4"/>
              <a:endCxn id="3" idx="0"/>
            </p:cNvCxnSpPr>
            <p:nvPr/>
          </p:nvCxnSpPr>
          <p:spPr>
            <a:xfrm>
              <a:off x="1651433" y="1754816"/>
              <a:ext cx="5499" cy="3369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B205B-57EF-766B-F5CC-9B2206F11617}"/>
                </a:ext>
              </a:extLst>
            </p:cNvPr>
            <p:cNvSpPr/>
            <p:nvPr/>
          </p:nvSpPr>
          <p:spPr>
            <a:xfrm>
              <a:off x="1622583" y="1682207"/>
              <a:ext cx="410795" cy="284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DE7224-943E-40ED-FBB3-9A45349FCEE4}"/>
                </a:ext>
              </a:extLst>
            </p:cNvPr>
            <p:cNvSpPr/>
            <p:nvPr/>
          </p:nvSpPr>
          <p:spPr>
            <a:xfrm>
              <a:off x="1108259" y="2691281"/>
              <a:ext cx="1097346" cy="4454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434B60-653F-2BF9-2EDA-055600C04750}"/>
                </a:ext>
              </a:extLst>
            </p:cNvPr>
            <p:cNvCxnSpPr>
              <a:stCxn id="3" idx="2"/>
              <a:endCxn id="18" idx="0"/>
            </p:cNvCxnSpPr>
            <p:nvPr/>
          </p:nvCxnSpPr>
          <p:spPr>
            <a:xfrm flipH="1">
              <a:off x="1656932" y="2412872"/>
              <a:ext cx="1" cy="27840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C76701-29C2-3059-3441-EA3DE0AE9A30}"/>
                </a:ext>
              </a:extLst>
            </p:cNvPr>
            <p:cNvSpPr/>
            <p:nvPr/>
          </p:nvSpPr>
          <p:spPr>
            <a:xfrm>
              <a:off x="880219" y="3431603"/>
              <a:ext cx="1553425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V4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B5D352-2325-E5A0-F0B3-0BD0BD54A90F}"/>
                </a:ext>
              </a:extLst>
            </p:cNvPr>
            <p:cNvCxnSpPr>
              <a:stCxn id="18" idx="4"/>
              <a:endCxn id="25" idx="0"/>
            </p:cNvCxnSpPr>
            <p:nvPr/>
          </p:nvCxnSpPr>
          <p:spPr>
            <a:xfrm>
              <a:off x="1656932" y="3136728"/>
              <a:ext cx="1" cy="29487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218413-CC9F-527E-6CD5-BA4765CEB008}"/>
                </a:ext>
              </a:extLst>
            </p:cNvPr>
            <p:cNvGrpSpPr/>
            <p:nvPr/>
          </p:nvGrpSpPr>
          <p:grpSpPr>
            <a:xfrm>
              <a:off x="1409819" y="3926435"/>
              <a:ext cx="684524" cy="507063"/>
              <a:chOff x="9415878" y="3160675"/>
              <a:chExt cx="769272" cy="74790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4E7E6E2-C52E-9B2E-17DF-83A15E6111AA}"/>
                  </a:ext>
                </a:extLst>
              </p:cNvPr>
              <p:cNvSpPr/>
              <p:nvPr/>
            </p:nvSpPr>
            <p:spPr>
              <a:xfrm rot="2871995">
                <a:off x="9366776" y="3209777"/>
                <a:ext cx="658929" cy="5607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B6E95F-43EB-EB2A-2E7F-BBF17C55367E}"/>
                  </a:ext>
                </a:extLst>
              </p:cNvPr>
              <p:cNvSpPr txBox="1"/>
              <p:nvPr/>
            </p:nvSpPr>
            <p:spPr>
              <a:xfrm>
                <a:off x="9432517" y="3165292"/>
                <a:ext cx="752633" cy="74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V5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A3F218-E615-755F-A465-1820B3B0D7D8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1644107" y="3752740"/>
              <a:ext cx="12825" cy="25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3CB9F38-B0B4-8275-89E6-5FB988EFD6DC}"/>
                </a:ext>
              </a:extLst>
            </p:cNvPr>
            <p:cNvCxnSpPr>
              <a:stCxn id="3" idx="3"/>
              <a:endCxn id="25" idx="3"/>
            </p:cNvCxnSpPr>
            <p:nvPr/>
          </p:nvCxnSpPr>
          <p:spPr>
            <a:xfrm flipH="1">
              <a:off x="2433645" y="2252304"/>
              <a:ext cx="200951" cy="1339867"/>
            </a:xfrm>
            <a:prstGeom prst="bentConnector3">
              <a:avLst>
                <a:gd name="adj1" fmla="val -71831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C3E7E9-8317-079C-FCDE-5BB625E8FE97}"/>
                </a:ext>
              </a:extLst>
            </p:cNvPr>
            <p:cNvSpPr/>
            <p:nvPr/>
          </p:nvSpPr>
          <p:spPr>
            <a:xfrm>
              <a:off x="989516" y="4546876"/>
              <a:ext cx="1334829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V6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EBF782-97ED-F4CB-C934-E334B49C73A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644107" y="4327077"/>
              <a:ext cx="12824" cy="2197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6EA60B-E630-0197-5EDD-1A2F36F3E4F2}"/>
                </a:ext>
              </a:extLst>
            </p:cNvPr>
            <p:cNvSpPr/>
            <p:nvPr/>
          </p:nvSpPr>
          <p:spPr>
            <a:xfrm>
              <a:off x="742607" y="5114044"/>
              <a:ext cx="1828646" cy="321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V7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24F1DB-7A3F-AB65-ADAC-835D0458A288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656930" y="4868013"/>
              <a:ext cx="1" cy="2460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12A1F11-9C86-A2BE-9629-CAE7C46C33C0}"/>
                </a:ext>
              </a:extLst>
            </p:cNvPr>
            <p:cNvCxnSpPr>
              <a:cxnSpLocks/>
              <a:stCxn id="40" idx="3"/>
              <a:endCxn id="35" idx="3"/>
            </p:cNvCxnSpPr>
            <p:nvPr/>
          </p:nvCxnSpPr>
          <p:spPr>
            <a:xfrm>
              <a:off x="2094343" y="4181531"/>
              <a:ext cx="476910" cy="1093082"/>
            </a:xfrm>
            <a:prstGeom prst="bentConnector3">
              <a:avLst>
                <a:gd name="adj1" fmla="val 153538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C579B-8323-A273-C457-F0888E8A5D2E}"/>
                </a:ext>
              </a:extLst>
            </p:cNvPr>
            <p:cNvSpPr/>
            <p:nvPr/>
          </p:nvSpPr>
          <p:spPr>
            <a:xfrm>
              <a:off x="1124085" y="750026"/>
              <a:ext cx="1040045" cy="4764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AUG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912CB3B-D21B-1167-5BD0-E03B9F7655C8}"/>
              </a:ext>
            </a:extLst>
          </p:cNvPr>
          <p:cNvSpPr txBox="1"/>
          <p:nvPr/>
        </p:nvSpPr>
        <p:spPr>
          <a:xfrm>
            <a:off x="913666" y="3044161"/>
            <a:ext cx="84688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Usage graph builder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C9BE5D5-C174-8B22-B5BE-6E55AD7C8DC6}"/>
              </a:ext>
            </a:extLst>
          </p:cNvPr>
          <p:cNvSpPr/>
          <p:nvPr/>
        </p:nvSpPr>
        <p:spPr>
          <a:xfrm>
            <a:off x="1851528" y="3372156"/>
            <a:ext cx="421461" cy="18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B4FD2B-6824-5754-AA89-FE2ECE0BC8FF}"/>
              </a:ext>
            </a:extLst>
          </p:cNvPr>
          <p:cNvSpPr txBox="1"/>
          <p:nvPr/>
        </p:nvSpPr>
        <p:spPr>
          <a:xfrm>
            <a:off x="-192912" y="3152909"/>
            <a:ext cx="1036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7AAC56-D8D0-1A99-2317-3544E21EBC4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29389" y="3505826"/>
            <a:ext cx="38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6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7">
            <a:extLst>
              <a:ext uri="{FF2B5EF4-FFF2-40B4-BE49-F238E27FC236}">
                <a16:creationId xmlns:a16="http://schemas.microsoft.com/office/drawing/2014/main" id="{70312E39-0B7A-7807-3D00-68207A0F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329" y="3088753"/>
            <a:ext cx="130072" cy="24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Freeform 84">
            <a:extLst>
              <a:ext uri="{FF2B5EF4-FFF2-40B4-BE49-F238E27FC236}">
                <a16:creationId xmlns:a16="http://schemas.microsoft.com/office/drawing/2014/main" id="{FAB434F2-AAEE-F94E-78E1-7DEE43F500D0}"/>
              </a:ext>
            </a:extLst>
          </p:cNvPr>
          <p:cNvSpPr>
            <a:spLocks/>
          </p:cNvSpPr>
          <p:nvPr/>
        </p:nvSpPr>
        <p:spPr bwMode="auto">
          <a:xfrm>
            <a:off x="3578390" y="2421668"/>
            <a:ext cx="217406" cy="620630"/>
          </a:xfrm>
          <a:custGeom>
            <a:avLst/>
            <a:gdLst>
              <a:gd name="T0" fmla="*/ 0 w 1056"/>
              <a:gd name="T1" fmla="*/ 176 h 3176"/>
              <a:gd name="T2" fmla="*/ 176 w 1056"/>
              <a:gd name="T3" fmla="*/ 0 h 3176"/>
              <a:gd name="T4" fmla="*/ 880 w 1056"/>
              <a:gd name="T5" fmla="*/ 0 h 3176"/>
              <a:gd name="T6" fmla="*/ 1056 w 1056"/>
              <a:gd name="T7" fmla="*/ 176 h 3176"/>
              <a:gd name="T8" fmla="*/ 1056 w 1056"/>
              <a:gd name="T9" fmla="*/ 3000 h 3176"/>
              <a:gd name="T10" fmla="*/ 880 w 1056"/>
              <a:gd name="T11" fmla="*/ 3176 h 3176"/>
              <a:gd name="T12" fmla="*/ 176 w 1056"/>
              <a:gd name="T13" fmla="*/ 3176 h 3176"/>
              <a:gd name="T14" fmla="*/ 0 w 1056"/>
              <a:gd name="T15" fmla="*/ 3000 h 3176"/>
              <a:gd name="T16" fmla="*/ 0 w 1056"/>
              <a:gd name="T17" fmla="*/ 176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6" h="3176">
                <a:moveTo>
                  <a:pt x="0" y="176"/>
                </a:moveTo>
                <a:cubicBezTo>
                  <a:pt x="0" y="79"/>
                  <a:pt x="79" y="0"/>
                  <a:pt x="176" y="0"/>
                </a:cubicBezTo>
                <a:lnTo>
                  <a:pt x="880" y="0"/>
                </a:lnTo>
                <a:cubicBezTo>
                  <a:pt x="978" y="0"/>
                  <a:pt x="1056" y="79"/>
                  <a:pt x="1056" y="176"/>
                </a:cubicBezTo>
                <a:lnTo>
                  <a:pt x="1056" y="3000"/>
                </a:lnTo>
                <a:cubicBezTo>
                  <a:pt x="1056" y="3098"/>
                  <a:pt x="978" y="3176"/>
                  <a:pt x="880" y="3176"/>
                </a:cubicBezTo>
                <a:lnTo>
                  <a:pt x="176" y="3176"/>
                </a:lnTo>
                <a:cubicBezTo>
                  <a:pt x="79" y="3176"/>
                  <a:pt x="0" y="3098"/>
                  <a:pt x="0" y="3000"/>
                </a:cubicBezTo>
                <a:lnTo>
                  <a:pt x="0" y="176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85">
            <a:extLst>
              <a:ext uri="{FF2B5EF4-FFF2-40B4-BE49-F238E27FC236}">
                <a16:creationId xmlns:a16="http://schemas.microsoft.com/office/drawing/2014/main" id="{ABB4FCEC-2E83-B27E-7063-4FDEB132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495995"/>
            <a:ext cx="146796" cy="133789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86">
            <a:extLst>
              <a:ext uri="{FF2B5EF4-FFF2-40B4-BE49-F238E27FC236}">
                <a16:creationId xmlns:a16="http://schemas.microsoft.com/office/drawing/2014/main" id="{84350559-06F4-25F5-E63D-3260023C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495995"/>
            <a:ext cx="146796" cy="133789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87">
            <a:extLst>
              <a:ext uri="{FF2B5EF4-FFF2-40B4-BE49-F238E27FC236}">
                <a16:creationId xmlns:a16="http://schemas.microsoft.com/office/drawing/2014/main" id="{0EAEBBDC-2C75-457C-40CC-6DB8B379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670663"/>
            <a:ext cx="146796" cy="131930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88">
            <a:extLst>
              <a:ext uri="{FF2B5EF4-FFF2-40B4-BE49-F238E27FC236}">
                <a16:creationId xmlns:a16="http://schemas.microsoft.com/office/drawing/2014/main" id="{7FA9CF1E-FFEF-EE16-1ABC-DDC96C35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670663"/>
            <a:ext cx="146796" cy="131930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89">
            <a:extLst>
              <a:ext uri="{FF2B5EF4-FFF2-40B4-BE49-F238E27FC236}">
                <a16:creationId xmlns:a16="http://schemas.microsoft.com/office/drawing/2014/main" id="{E0399BA0-9527-36D7-BD2D-33A076CD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832325"/>
            <a:ext cx="146796" cy="133789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90">
            <a:extLst>
              <a:ext uri="{FF2B5EF4-FFF2-40B4-BE49-F238E27FC236}">
                <a16:creationId xmlns:a16="http://schemas.microsoft.com/office/drawing/2014/main" id="{FF931585-ED0D-AD89-3872-B9778211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412" y="2832325"/>
            <a:ext cx="146796" cy="133789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91">
            <a:extLst>
              <a:ext uri="{FF2B5EF4-FFF2-40B4-BE49-F238E27FC236}">
                <a16:creationId xmlns:a16="http://schemas.microsoft.com/office/drawing/2014/main" id="{0304E913-34DA-944B-A791-32A20BC5F0C6}"/>
              </a:ext>
            </a:extLst>
          </p:cNvPr>
          <p:cNvSpPr>
            <a:spLocks/>
          </p:cNvSpPr>
          <p:nvPr/>
        </p:nvSpPr>
        <p:spPr bwMode="auto">
          <a:xfrm>
            <a:off x="3570957" y="3382344"/>
            <a:ext cx="217406" cy="620630"/>
          </a:xfrm>
          <a:custGeom>
            <a:avLst/>
            <a:gdLst>
              <a:gd name="T0" fmla="*/ 0 w 1048"/>
              <a:gd name="T1" fmla="*/ 175 h 3176"/>
              <a:gd name="T2" fmla="*/ 175 w 1048"/>
              <a:gd name="T3" fmla="*/ 0 h 3176"/>
              <a:gd name="T4" fmla="*/ 874 w 1048"/>
              <a:gd name="T5" fmla="*/ 0 h 3176"/>
              <a:gd name="T6" fmla="*/ 1048 w 1048"/>
              <a:gd name="T7" fmla="*/ 175 h 3176"/>
              <a:gd name="T8" fmla="*/ 1048 w 1048"/>
              <a:gd name="T9" fmla="*/ 3002 h 3176"/>
              <a:gd name="T10" fmla="*/ 874 w 1048"/>
              <a:gd name="T11" fmla="*/ 3176 h 3176"/>
              <a:gd name="T12" fmla="*/ 175 w 1048"/>
              <a:gd name="T13" fmla="*/ 3176 h 3176"/>
              <a:gd name="T14" fmla="*/ 0 w 1048"/>
              <a:gd name="T15" fmla="*/ 3002 h 3176"/>
              <a:gd name="T16" fmla="*/ 0 w 1048"/>
              <a:gd name="T17" fmla="*/ 175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3176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3002"/>
                </a:lnTo>
                <a:cubicBezTo>
                  <a:pt x="1048" y="3098"/>
                  <a:pt x="970" y="3176"/>
                  <a:pt x="874" y="3176"/>
                </a:cubicBezTo>
                <a:lnTo>
                  <a:pt x="175" y="3176"/>
                </a:lnTo>
                <a:cubicBezTo>
                  <a:pt x="79" y="3176"/>
                  <a:pt x="0" y="3098"/>
                  <a:pt x="0" y="3002"/>
                </a:cubicBezTo>
                <a:lnTo>
                  <a:pt x="0" y="175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92">
            <a:extLst>
              <a:ext uri="{FF2B5EF4-FFF2-40B4-BE49-F238E27FC236}">
                <a16:creationId xmlns:a16="http://schemas.microsoft.com/office/drawing/2014/main" id="{5B79B575-B2CD-155C-04F3-36CC82C62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456671"/>
            <a:ext cx="144938" cy="133789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93">
            <a:extLst>
              <a:ext uri="{FF2B5EF4-FFF2-40B4-BE49-F238E27FC236}">
                <a16:creationId xmlns:a16="http://schemas.microsoft.com/office/drawing/2014/main" id="{491DFE6E-2E10-AC39-77FC-36BA47F9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456671"/>
            <a:ext cx="144938" cy="133789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94">
            <a:extLst>
              <a:ext uri="{FF2B5EF4-FFF2-40B4-BE49-F238E27FC236}">
                <a16:creationId xmlns:a16="http://schemas.microsoft.com/office/drawing/2014/main" id="{96E9D73D-C735-68CE-6E27-5478673D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631339"/>
            <a:ext cx="144938" cy="131930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95">
            <a:extLst>
              <a:ext uri="{FF2B5EF4-FFF2-40B4-BE49-F238E27FC236}">
                <a16:creationId xmlns:a16="http://schemas.microsoft.com/office/drawing/2014/main" id="{89463C4A-4936-5B39-B432-95049C4A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631339"/>
            <a:ext cx="144938" cy="131930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96">
            <a:extLst>
              <a:ext uri="{FF2B5EF4-FFF2-40B4-BE49-F238E27FC236}">
                <a16:creationId xmlns:a16="http://schemas.microsoft.com/office/drawing/2014/main" id="{0A91254A-5C10-F011-F470-6DA2561C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793000"/>
            <a:ext cx="144938" cy="133789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97">
            <a:extLst>
              <a:ext uri="{FF2B5EF4-FFF2-40B4-BE49-F238E27FC236}">
                <a16:creationId xmlns:a16="http://schemas.microsoft.com/office/drawing/2014/main" id="{DAFAF96A-0A48-1539-5F43-B9F95C9B1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37" y="3793000"/>
            <a:ext cx="144938" cy="133789"/>
          </a:xfrm>
          <a:prstGeom prst="ellipse">
            <a:avLst/>
          </a:prstGeom>
          <a:noFill/>
          <a:ln w="11113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8">
            <a:extLst>
              <a:ext uri="{FF2B5EF4-FFF2-40B4-BE49-F238E27FC236}">
                <a16:creationId xmlns:a16="http://schemas.microsoft.com/office/drawing/2014/main" id="{14607D43-23DA-199A-D5E5-A26B0FB38B84}"/>
              </a:ext>
            </a:extLst>
          </p:cNvPr>
          <p:cNvSpPr>
            <a:spLocks/>
          </p:cNvSpPr>
          <p:nvPr/>
        </p:nvSpPr>
        <p:spPr bwMode="auto">
          <a:xfrm>
            <a:off x="4206453" y="2416094"/>
            <a:ext cx="215548" cy="1590597"/>
          </a:xfrm>
          <a:custGeom>
            <a:avLst/>
            <a:gdLst>
              <a:gd name="T0" fmla="*/ 0 w 1048"/>
              <a:gd name="T1" fmla="*/ 175 h 8144"/>
              <a:gd name="T2" fmla="*/ 175 w 1048"/>
              <a:gd name="T3" fmla="*/ 0 h 8144"/>
              <a:gd name="T4" fmla="*/ 874 w 1048"/>
              <a:gd name="T5" fmla="*/ 0 h 8144"/>
              <a:gd name="T6" fmla="*/ 1048 w 1048"/>
              <a:gd name="T7" fmla="*/ 175 h 8144"/>
              <a:gd name="T8" fmla="*/ 1048 w 1048"/>
              <a:gd name="T9" fmla="*/ 7970 h 8144"/>
              <a:gd name="T10" fmla="*/ 874 w 1048"/>
              <a:gd name="T11" fmla="*/ 8144 h 8144"/>
              <a:gd name="T12" fmla="*/ 175 w 1048"/>
              <a:gd name="T13" fmla="*/ 8144 h 8144"/>
              <a:gd name="T14" fmla="*/ 0 w 1048"/>
              <a:gd name="T15" fmla="*/ 7970 h 8144"/>
              <a:gd name="T16" fmla="*/ 0 w 1048"/>
              <a:gd name="T17" fmla="*/ 175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8144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7970"/>
                </a:lnTo>
                <a:cubicBezTo>
                  <a:pt x="1048" y="8066"/>
                  <a:pt x="970" y="8144"/>
                  <a:pt x="874" y="8144"/>
                </a:cubicBezTo>
                <a:lnTo>
                  <a:pt x="175" y="8144"/>
                </a:lnTo>
                <a:cubicBezTo>
                  <a:pt x="79" y="8144"/>
                  <a:pt x="0" y="8066"/>
                  <a:pt x="0" y="7970"/>
                </a:cubicBezTo>
                <a:lnTo>
                  <a:pt x="0" y="175"/>
                </a:lnTo>
                <a:close/>
              </a:path>
            </a:pathLst>
          </a:custGeom>
          <a:solidFill>
            <a:srgbClr val="E7E6E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99">
            <a:extLst>
              <a:ext uri="{FF2B5EF4-FFF2-40B4-BE49-F238E27FC236}">
                <a16:creationId xmlns:a16="http://schemas.microsoft.com/office/drawing/2014/main" id="{D29A9A08-25C5-D56B-C9CF-56BE4E48CB0B}"/>
              </a:ext>
            </a:extLst>
          </p:cNvPr>
          <p:cNvSpPr>
            <a:spLocks/>
          </p:cNvSpPr>
          <p:nvPr/>
        </p:nvSpPr>
        <p:spPr bwMode="auto">
          <a:xfrm>
            <a:off x="4206453" y="2416094"/>
            <a:ext cx="215548" cy="1590597"/>
          </a:xfrm>
          <a:custGeom>
            <a:avLst/>
            <a:gdLst>
              <a:gd name="T0" fmla="*/ 0 w 1048"/>
              <a:gd name="T1" fmla="*/ 175 h 8144"/>
              <a:gd name="T2" fmla="*/ 175 w 1048"/>
              <a:gd name="T3" fmla="*/ 0 h 8144"/>
              <a:gd name="T4" fmla="*/ 874 w 1048"/>
              <a:gd name="T5" fmla="*/ 0 h 8144"/>
              <a:gd name="T6" fmla="*/ 1048 w 1048"/>
              <a:gd name="T7" fmla="*/ 175 h 8144"/>
              <a:gd name="T8" fmla="*/ 1048 w 1048"/>
              <a:gd name="T9" fmla="*/ 7970 h 8144"/>
              <a:gd name="T10" fmla="*/ 874 w 1048"/>
              <a:gd name="T11" fmla="*/ 8144 h 8144"/>
              <a:gd name="T12" fmla="*/ 175 w 1048"/>
              <a:gd name="T13" fmla="*/ 8144 h 8144"/>
              <a:gd name="T14" fmla="*/ 0 w 1048"/>
              <a:gd name="T15" fmla="*/ 7970 h 8144"/>
              <a:gd name="T16" fmla="*/ 0 w 1048"/>
              <a:gd name="T17" fmla="*/ 175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8144">
                <a:moveTo>
                  <a:pt x="0" y="175"/>
                </a:moveTo>
                <a:cubicBezTo>
                  <a:pt x="0" y="79"/>
                  <a:pt x="79" y="0"/>
                  <a:pt x="175" y="0"/>
                </a:cubicBezTo>
                <a:lnTo>
                  <a:pt x="874" y="0"/>
                </a:lnTo>
                <a:cubicBezTo>
                  <a:pt x="970" y="0"/>
                  <a:pt x="1048" y="79"/>
                  <a:pt x="1048" y="175"/>
                </a:cubicBezTo>
                <a:lnTo>
                  <a:pt x="1048" y="7970"/>
                </a:lnTo>
                <a:cubicBezTo>
                  <a:pt x="1048" y="8066"/>
                  <a:pt x="970" y="8144"/>
                  <a:pt x="874" y="8144"/>
                </a:cubicBezTo>
                <a:lnTo>
                  <a:pt x="175" y="8144"/>
                </a:lnTo>
                <a:cubicBezTo>
                  <a:pt x="79" y="8144"/>
                  <a:pt x="0" y="8066"/>
                  <a:pt x="0" y="7970"/>
                </a:cubicBezTo>
                <a:lnTo>
                  <a:pt x="0" y="175"/>
                </a:lnTo>
                <a:close/>
              </a:path>
            </a:pathLst>
          </a:custGeom>
          <a:noFill/>
          <a:ln w="11113" cap="flat">
            <a:solidFill>
              <a:srgbClr val="3B38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178">
            <a:extLst>
              <a:ext uri="{FF2B5EF4-FFF2-40B4-BE49-F238E27FC236}">
                <a16:creationId xmlns:a16="http://schemas.microsoft.com/office/drawing/2014/main" id="{774F875E-240B-D90A-5F1C-191A3462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402" y="3007818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Freeform 184">
            <a:extLst>
              <a:ext uri="{FF2B5EF4-FFF2-40B4-BE49-F238E27FC236}">
                <a16:creationId xmlns:a16="http://schemas.microsoft.com/office/drawing/2014/main" id="{A3A1ACEB-8FF2-FB3F-D4D4-A686DCDC049F}"/>
              </a:ext>
            </a:extLst>
          </p:cNvPr>
          <p:cNvSpPr>
            <a:spLocks noEditPoints="1"/>
          </p:cNvSpPr>
          <p:nvPr/>
        </p:nvSpPr>
        <p:spPr bwMode="auto">
          <a:xfrm>
            <a:off x="3154726" y="2707827"/>
            <a:ext cx="397649" cy="52029"/>
          </a:xfrm>
          <a:custGeom>
            <a:avLst/>
            <a:gdLst>
              <a:gd name="T0" fmla="*/ 0 w 214"/>
              <a:gd name="T1" fmla="*/ 11 h 28"/>
              <a:gd name="T2" fmla="*/ 176 w 214"/>
              <a:gd name="T3" fmla="*/ 11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6" y="11"/>
                </a:lnTo>
                <a:lnTo>
                  <a:pt x="176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85">
            <a:extLst>
              <a:ext uri="{FF2B5EF4-FFF2-40B4-BE49-F238E27FC236}">
                <a16:creationId xmlns:a16="http://schemas.microsoft.com/office/drawing/2014/main" id="{48AF36AB-5247-AE4E-BD5E-43292A0F77BD}"/>
              </a:ext>
            </a:extLst>
          </p:cNvPr>
          <p:cNvSpPr>
            <a:spLocks noEditPoints="1"/>
          </p:cNvSpPr>
          <p:nvPr/>
        </p:nvSpPr>
        <p:spPr bwMode="auto">
          <a:xfrm>
            <a:off x="3139861" y="3670361"/>
            <a:ext cx="397649" cy="52029"/>
          </a:xfrm>
          <a:custGeom>
            <a:avLst/>
            <a:gdLst>
              <a:gd name="T0" fmla="*/ 0 w 214"/>
              <a:gd name="T1" fmla="*/ 10 h 28"/>
              <a:gd name="T2" fmla="*/ 176 w 214"/>
              <a:gd name="T3" fmla="*/ 10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0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0"/>
                </a:moveTo>
                <a:lnTo>
                  <a:pt x="176" y="10"/>
                </a:lnTo>
                <a:lnTo>
                  <a:pt x="176" y="18"/>
                </a:lnTo>
                <a:lnTo>
                  <a:pt x="0" y="18"/>
                </a:lnTo>
                <a:lnTo>
                  <a:pt x="0" y="10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86">
            <a:extLst>
              <a:ext uri="{FF2B5EF4-FFF2-40B4-BE49-F238E27FC236}">
                <a16:creationId xmlns:a16="http://schemas.microsoft.com/office/drawing/2014/main" id="{AA5C7A43-B619-DA28-0ADF-B33864738392}"/>
              </a:ext>
            </a:extLst>
          </p:cNvPr>
          <p:cNvSpPr>
            <a:spLocks noEditPoints="1"/>
          </p:cNvSpPr>
          <p:nvPr/>
        </p:nvSpPr>
        <p:spPr bwMode="auto">
          <a:xfrm>
            <a:off x="3806945" y="2702252"/>
            <a:ext cx="397649" cy="52029"/>
          </a:xfrm>
          <a:custGeom>
            <a:avLst/>
            <a:gdLst>
              <a:gd name="T0" fmla="*/ 0 w 214"/>
              <a:gd name="T1" fmla="*/ 10 h 28"/>
              <a:gd name="T2" fmla="*/ 177 w 214"/>
              <a:gd name="T3" fmla="*/ 10 h 28"/>
              <a:gd name="T4" fmla="*/ 177 w 214"/>
              <a:gd name="T5" fmla="*/ 17 h 28"/>
              <a:gd name="T6" fmla="*/ 0 w 214"/>
              <a:gd name="T7" fmla="*/ 17 h 28"/>
              <a:gd name="T8" fmla="*/ 0 w 214"/>
              <a:gd name="T9" fmla="*/ 10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0"/>
                </a:moveTo>
                <a:lnTo>
                  <a:pt x="177" y="10"/>
                </a:lnTo>
                <a:lnTo>
                  <a:pt x="177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87">
            <a:extLst>
              <a:ext uri="{FF2B5EF4-FFF2-40B4-BE49-F238E27FC236}">
                <a16:creationId xmlns:a16="http://schemas.microsoft.com/office/drawing/2014/main" id="{78F295E0-04A6-32B3-86DB-E21A613E30BB}"/>
              </a:ext>
            </a:extLst>
          </p:cNvPr>
          <p:cNvSpPr>
            <a:spLocks noEditPoints="1"/>
          </p:cNvSpPr>
          <p:nvPr/>
        </p:nvSpPr>
        <p:spPr bwMode="auto">
          <a:xfrm>
            <a:off x="3810662" y="3666645"/>
            <a:ext cx="397649" cy="52029"/>
          </a:xfrm>
          <a:custGeom>
            <a:avLst/>
            <a:gdLst>
              <a:gd name="T0" fmla="*/ 0 w 214"/>
              <a:gd name="T1" fmla="*/ 11 h 28"/>
              <a:gd name="T2" fmla="*/ 176 w 214"/>
              <a:gd name="T3" fmla="*/ 11 h 28"/>
              <a:gd name="T4" fmla="*/ 176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69 w 214"/>
              <a:gd name="T11" fmla="*/ 0 h 28"/>
              <a:gd name="T12" fmla="*/ 214 w 214"/>
              <a:gd name="T13" fmla="*/ 14 h 28"/>
              <a:gd name="T14" fmla="*/ 169 w 214"/>
              <a:gd name="T15" fmla="*/ 28 h 28"/>
              <a:gd name="T16" fmla="*/ 169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6" y="11"/>
                </a:lnTo>
                <a:lnTo>
                  <a:pt x="176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69" y="0"/>
                </a:moveTo>
                <a:lnTo>
                  <a:pt x="214" y="14"/>
                </a:lnTo>
                <a:lnTo>
                  <a:pt x="169" y="28"/>
                </a:lnTo>
                <a:lnTo>
                  <a:pt x="169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188">
            <a:extLst>
              <a:ext uri="{FF2B5EF4-FFF2-40B4-BE49-F238E27FC236}">
                <a16:creationId xmlns:a16="http://schemas.microsoft.com/office/drawing/2014/main" id="{6A254C68-08F4-3507-2FF7-C053E02434A7}"/>
              </a:ext>
            </a:extLst>
          </p:cNvPr>
          <p:cNvSpPr>
            <a:spLocks noEditPoints="1"/>
          </p:cNvSpPr>
          <p:nvPr/>
        </p:nvSpPr>
        <p:spPr bwMode="auto">
          <a:xfrm>
            <a:off x="4438665" y="3175054"/>
            <a:ext cx="496132" cy="52029"/>
          </a:xfrm>
          <a:custGeom>
            <a:avLst/>
            <a:gdLst>
              <a:gd name="T0" fmla="*/ 0 w 267"/>
              <a:gd name="T1" fmla="*/ 11 h 28"/>
              <a:gd name="T2" fmla="*/ 230 w 267"/>
              <a:gd name="T3" fmla="*/ 11 h 28"/>
              <a:gd name="T4" fmla="*/ 230 w 267"/>
              <a:gd name="T5" fmla="*/ 18 h 28"/>
              <a:gd name="T6" fmla="*/ 0 w 267"/>
              <a:gd name="T7" fmla="*/ 18 h 28"/>
              <a:gd name="T8" fmla="*/ 0 w 267"/>
              <a:gd name="T9" fmla="*/ 11 h 28"/>
              <a:gd name="T10" fmla="*/ 223 w 267"/>
              <a:gd name="T11" fmla="*/ 0 h 28"/>
              <a:gd name="T12" fmla="*/ 267 w 267"/>
              <a:gd name="T13" fmla="*/ 14 h 28"/>
              <a:gd name="T14" fmla="*/ 223 w 267"/>
              <a:gd name="T15" fmla="*/ 28 h 28"/>
              <a:gd name="T16" fmla="*/ 223 w 267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28">
                <a:moveTo>
                  <a:pt x="0" y="11"/>
                </a:moveTo>
                <a:lnTo>
                  <a:pt x="230" y="11"/>
                </a:lnTo>
                <a:lnTo>
                  <a:pt x="230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223" y="0"/>
                </a:moveTo>
                <a:lnTo>
                  <a:pt x="267" y="14"/>
                </a:lnTo>
                <a:lnTo>
                  <a:pt x="223" y="28"/>
                </a:lnTo>
                <a:lnTo>
                  <a:pt x="223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Rectangle 193">
            <a:extLst>
              <a:ext uri="{FF2B5EF4-FFF2-40B4-BE49-F238E27FC236}">
                <a16:creationId xmlns:a16="http://schemas.microsoft.com/office/drawing/2014/main" id="{77D8A2A1-9E60-BDC9-13EA-6797F8C1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40" y="2069349"/>
            <a:ext cx="924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 Layer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197">
            <a:extLst>
              <a:ext uri="{FF2B5EF4-FFF2-40B4-BE49-F238E27FC236}">
                <a16:creationId xmlns:a16="http://schemas.microsoft.com/office/drawing/2014/main" id="{4031B4C6-C2D1-9382-5964-AC99FC19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18" y="4177642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Rectangle 204">
            <a:extLst>
              <a:ext uri="{FF2B5EF4-FFF2-40B4-BE49-F238E27FC236}">
                <a16:creationId xmlns:a16="http://schemas.microsoft.com/office/drawing/2014/main" id="{27EC4F87-3EA3-178C-B368-AA7B43BD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532" y="3031149"/>
            <a:ext cx="297308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E98575FD-A707-0385-8099-F325AE3E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363" y="3031149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48644336-BD80-2DF2-A88B-02103A6D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532" y="3135207"/>
            <a:ext cx="297308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8">
            <a:extLst>
              <a:ext uri="{FF2B5EF4-FFF2-40B4-BE49-F238E27FC236}">
                <a16:creationId xmlns:a16="http://schemas.microsoft.com/office/drawing/2014/main" id="{0DCA9F42-932F-6CCC-BCAB-09948928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363" y="3135207"/>
            <a:ext cx="115207" cy="2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Freeform 155">
            <a:extLst>
              <a:ext uri="{FF2B5EF4-FFF2-40B4-BE49-F238E27FC236}">
                <a16:creationId xmlns:a16="http://schemas.microsoft.com/office/drawing/2014/main" id="{7256AEE3-A6C3-2C13-7E11-05BB259CAB26}"/>
              </a:ext>
            </a:extLst>
          </p:cNvPr>
          <p:cNvSpPr>
            <a:spLocks/>
          </p:cNvSpPr>
          <p:nvPr/>
        </p:nvSpPr>
        <p:spPr bwMode="auto">
          <a:xfrm>
            <a:off x="8692219" y="3200587"/>
            <a:ext cx="263704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56">
            <a:extLst>
              <a:ext uri="{FF2B5EF4-FFF2-40B4-BE49-F238E27FC236}">
                <a16:creationId xmlns:a16="http://schemas.microsoft.com/office/drawing/2014/main" id="{042D0A54-4D7C-0473-9F8F-C4F8D2A24D17}"/>
              </a:ext>
            </a:extLst>
          </p:cNvPr>
          <p:cNvSpPr>
            <a:spLocks/>
          </p:cNvSpPr>
          <p:nvPr/>
        </p:nvSpPr>
        <p:spPr bwMode="auto">
          <a:xfrm>
            <a:off x="8692219" y="3200587"/>
            <a:ext cx="263704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noFill/>
          <a:ln w="11113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57">
            <a:extLst>
              <a:ext uri="{FF2B5EF4-FFF2-40B4-BE49-F238E27FC236}">
                <a16:creationId xmlns:a16="http://schemas.microsoft.com/office/drawing/2014/main" id="{9C0DC0AB-A4DF-B8DD-13AE-A751CB61FFC4}"/>
              </a:ext>
            </a:extLst>
          </p:cNvPr>
          <p:cNvSpPr>
            <a:spLocks/>
          </p:cNvSpPr>
          <p:nvPr/>
        </p:nvSpPr>
        <p:spPr bwMode="auto">
          <a:xfrm>
            <a:off x="9425225" y="3188887"/>
            <a:ext cx="261468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solidFill>
            <a:srgbClr val="8FAAD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58">
            <a:extLst>
              <a:ext uri="{FF2B5EF4-FFF2-40B4-BE49-F238E27FC236}">
                <a16:creationId xmlns:a16="http://schemas.microsoft.com/office/drawing/2014/main" id="{A962B713-9609-4508-54B6-24F1DE14BD96}"/>
              </a:ext>
            </a:extLst>
          </p:cNvPr>
          <p:cNvSpPr>
            <a:spLocks/>
          </p:cNvSpPr>
          <p:nvPr/>
        </p:nvSpPr>
        <p:spPr bwMode="auto">
          <a:xfrm>
            <a:off x="9425225" y="3188887"/>
            <a:ext cx="261468" cy="1790117"/>
          </a:xfrm>
          <a:custGeom>
            <a:avLst/>
            <a:gdLst>
              <a:gd name="T0" fmla="*/ 0 w 528"/>
              <a:gd name="T1" fmla="*/ 88 h 4364"/>
              <a:gd name="T2" fmla="*/ 88 w 528"/>
              <a:gd name="T3" fmla="*/ 0 h 4364"/>
              <a:gd name="T4" fmla="*/ 440 w 528"/>
              <a:gd name="T5" fmla="*/ 0 h 4364"/>
              <a:gd name="T6" fmla="*/ 528 w 528"/>
              <a:gd name="T7" fmla="*/ 88 h 4364"/>
              <a:gd name="T8" fmla="*/ 528 w 528"/>
              <a:gd name="T9" fmla="*/ 4276 h 4364"/>
              <a:gd name="T10" fmla="*/ 440 w 528"/>
              <a:gd name="T11" fmla="*/ 4364 h 4364"/>
              <a:gd name="T12" fmla="*/ 88 w 528"/>
              <a:gd name="T13" fmla="*/ 4364 h 4364"/>
              <a:gd name="T14" fmla="*/ 0 w 528"/>
              <a:gd name="T15" fmla="*/ 4276 h 4364"/>
              <a:gd name="T16" fmla="*/ 0 w 528"/>
              <a:gd name="T17" fmla="*/ 88 h 4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4364">
                <a:moveTo>
                  <a:pt x="0" y="88"/>
                </a:moveTo>
                <a:cubicBezTo>
                  <a:pt x="0" y="40"/>
                  <a:pt x="40" y="0"/>
                  <a:pt x="88" y="0"/>
                </a:cubicBezTo>
                <a:lnTo>
                  <a:pt x="440" y="0"/>
                </a:lnTo>
                <a:cubicBezTo>
                  <a:pt x="489" y="0"/>
                  <a:pt x="528" y="40"/>
                  <a:pt x="528" y="88"/>
                </a:cubicBezTo>
                <a:lnTo>
                  <a:pt x="528" y="4276"/>
                </a:lnTo>
                <a:cubicBezTo>
                  <a:pt x="528" y="4325"/>
                  <a:pt x="489" y="4364"/>
                  <a:pt x="440" y="4364"/>
                </a:cubicBezTo>
                <a:lnTo>
                  <a:pt x="88" y="4364"/>
                </a:lnTo>
                <a:cubicBezTo>
                  <a:pt x="40" y="4364"/>
                  <a:pt x="0" y="4325"/>
                  <a:pt x="0" y="4276"/>
                </a:cubicBezTo>
                <a:lnTo>
                  <a:pt x="0" y="88"/>
                </a:lnTo>
                <a:close/>
              </a:path>
            </a:pathLst>
          </a:custGeom>
          <a:noFill/>
          <a:ln w="11113" cap="flat">
            <a:solidFill>
              <a:srgbClr val="20386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163">
            <a:extLst>
              <a:ext uri="{FF2B5EF4-FFF2-40B4-BE49-F238E27FC236}">
                <a16:creationId xmlns:a16="http://schemas.microsoft.com/office/drawing/2014/main" id="{B96E41AF-F69A-7758-01C9-8983B8971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243" y="2995835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67">
            <a:extLst>
              <a:ext uri="{FF2B5EF4-FFF2-40B4-BE49-F238E27FC236}">
                <a16:creationId xmlns:a16="http://schemas.microsoft.com/office/drawing/2014/main" id="{8BC252B9-F47F-90ED-9CB8-94C3EA3C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675" y="2999735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Freeform 168">
            <a:extLst>
              <a:ext uri="{FF2B5EF4-FFF2-40B4-BE49-F238E27FC236}">
                <a16:creationId xmlns:a16="http://schemas.microsoft.com/office/drawing/2014/main" id="{2A3AC8F2-672A-EC2B-DE3F-7B2CD369173B}"/>
              </a:ext>
            </a:extLst>
          </p:cNvPr>
          <p:cNvSpPr>
            <a:spLocks noEditPoints="1"/>
          </p:cNvSpPr>
          <p:nvPr/>
        </p:nvSpPr>
        <p:spPr bwMode="auto">
          <a:xfrm>
            <a:off x="8953687" y="4042995"/>
            <a:ext cx="478241" cy="54601"/>
          </a:xfrm>
          <a:custGeom>
            <a:avLst/>
            <a:gdLst>
              <a:gd name="T0" fmla="*/ 0 w 214"/>
              <a:gd name="T1" fmla="*/ 11 h 28"/>
              <a:gd name="T2" fmla="*/ 177 w 214"/>
              <a:gd name="T3" fmla="*/ 11 h 28"/>
              <a:gd name="T4" fmla="*/ 177 w 214"/>
              <a:gd name="T5" fmla="*/ 18 h 28"/>
              <a:gd name="T6" fmla="*/ 0 w 214"/>
              <a:gd name="T7" fmla="*/ 18 h 28"/>
              <a:gd name="T8" fmla="*/ 0 w 214"/>
              <a:gd name="T9" fmla="*/ 11 h 28"/>
              <a:gd name="T10" fmla="*/ 170 w 214"/>
              <a:gd name="T11" fmla="*/ 0 h 28"/>
              <a:gd name="T12" fmla="*/ 214 w 214"/>
              <a:gd name="T13" fmla="*/ 14 h 28"/>
              <a:gd name="T14" fmla="*/ 170 w 214"/>
              <a:gd name="T15" fmla="*/ 28 h 28"/>
              <a:gd name="T16" fmla="*/ 170 w 21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28">
                <a:moveTo>
                  <a:pt x="0" y="11"/>
                </a:moveTo>
                <a:lnTo>
                  <a:pt x="177" y="11"/>
                </a:lnTo>
                <a:lnTo>
                  <a:pt x="177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70" y="0"/>
                </a:moveTo>
                <a:lnTo>
                  <a:pt x="214" y="14"/>
                </a:lnTo>
                <a:lnTo>
                  <a:pt x="170" y="28"/>
                </a:lnTo>
                <a:lnTo>
                  <a:pt x="170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72">
            <a:extLst>
              <a:ext uri="{FF2B5EF4-FFF2-40B4-BE49-F238E27FC236}">
                <a16:creationId xmlns:a16="http://schemas.microsoft.com/office/drawing/2014/main" id="{19B5A0BA-5079-281D-E5EB-5F1F8DCE2B2E}"/>
              </a:ext>
            </a:extLst>
          </p:cNvPr>
          <p:cNvSpPr>
            <a:spLocks noEditPoints="1"/>
          </p:cNvSpPr>
          <p:nvPr/>
        </p:nvSpPr>
        <p:spPr bwMode="auto">
          <a:xfrm>
            <a:off x="9700101" y="4054695"/>
            <a:ext cx="312380" cy="45719"/>
          </a:xfrm>
          <a:custGeom>
            <a:avLst/>
            <a:gdLst>
              <a:gd name="T0" fmla="*/ 0 w 240"/>
              <a:gd name="T1" fmla="*/ 10 h 28"/>
              <a:gd name="T2" fmla="*/ 203 w 240"/>
              <a:gd name="T3" fmla="*/ 10 h 28"/>
              <a:gd name="T4" fmla="*/ 203 w 240"/>
              <a:gd name="T5" fmla="*/ 17 h 28"/>
              <a:gd name="T6" fmla="*/ 0 w 240"/>
              <a:gd name="T7" fmla="*/ 17 h 28"/>
              <a:gd name="T8" fmla="*/ 0 w 240"/>
              <a:gd name="T9" fmla="*/ 10 h 28"/>
              <a:gd name="T10" fmla="*/ 196 w 240"/>
              <a:gd name="T11" fmla="*/ 0 h 28"/>
              <a:gd name="T12" fmla="*/ 240 w 240"/>
              <a:gd name="T13" fmla="*/ 14 h 28"/>
              <a:gd name="T14" fmla="*/ 196 w 240"/>
              <a:gd name="T15" fmla="*/ 28 h 28"/>
              <a:gd name="T16" fmla="*/ 196 w 240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8">
                <a:moveTo>
                  <a:pt x="0" y="10"/>
                </a:moveTo>
                <a:lnTo>
                  <a:pt x="203" y="10"/>
                </a:lnTo>
                <a:lnTo>
                  <a:pt x="203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96" y="0"/>
                </a:moveTo>
                <a:lnTo>
                  <a:pt x="240" y="14"/>
                </a:lnTo>
                <a:lnTo>
                  <a:pt x="196" y="28"/>
                </a:lnTo>
                <a:lnTo>
                  <a:pt x="19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174">
            <a:extLst>
              <a:ext uri="{FF2B5EF4-FFF2-40B4-BE49-F238E27FC236}">
                <a16:creationId xmlns:a16="http://schemas.microsoft.com/office/drawing/2014/main" id="{2008A8B8-13FC-2127-0A63-5404A97E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807" y="2882286"/>
            <a:ext cx="820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Classifiers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reeform 209">
            <a:extLst>
              <a:ext uri="{FF2B5EF4-FFF2-40B4-BE49-F238E27FC236}">
                <a16:creationId xmlns:a16="http://schemas.microsoft.com/office/drawing/2014/main" id="{F61CFBAC-500E-6601-C0EF-FAC6904F2F1F}"/>
              </a:ext>
            </a:extLst>
          </p:cNvPr>
          <p:cNvSpPr>
            <a:spLocks noEditPoints="1"/>
          </p:cNvSpPr>
          <p:nvPr/>
        </p:nvSpPr>
        <p:spPr bwMode="auto">
          <a:xfrm>
            <a:off x="8330185" y="4042995"/>
            <a:ext cx="359798" cy="54601"/>
          </a:xfrm>
          <a:custGeom>
            <a:avLst/>
            <a:gdLst>
              <a:gd name="T0" fmla="*/ 0 w 161"/>
              <a:gd name="T1" fmla="*/ 11 h 28"/>
              <a:gd name="T2" fmla="*/ 124 w 161"/>
              <a:gd name="T3" fmla="*/ 11 h 28"/>
              <a:gd name="T4" fmla="*/ 124 w 161"/>
              <a:gd name="T5" fmla="*/ 18 h 28"/>
              <a:gd name="T6" fmla="*/ 0 w 161"/>
              <a:gd name="T7" fmla="*/ 18 h 28"/>
              <a:gd name="T8" fmla="*/ 0 w 161"/>
              <a:gd name="T9" fmla="*/ 11 h 28"/>
              <a:gd name="T10" fmla="*/ 116 w 161"/>
              <a:gd name="T11" fmla="*/ 0 h 28"/>
              <a:gd name="T12" fmla="*/ 161 w 161"/>
              <a:gd name="T13" fmla="*/ 14 h 28"/>
              <a:gd name="T14" fmla="*/ 116 w 161"/>
              <a:gd name="T15" fmla="*/ 28 h 28"/>
              <a:gd name="T16" fmla="*/ 116 w 161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28">
                <a:moveTo>
                  <a:pt x="0" y="11"/>
                </a:moveTo>
                <a:lnTo>
                  <a:pt x="124" y="11"/>
                </a:lnTo>
                <a:lnTo>
                  <a:pt x="124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16" y="0"/>
                </a:moveTo>
                <a:lnTo>
                  <a:pt x="161" y="14"/>
                </a:lnTo>
                <a:lnTo>
                  <a:pt x="116" y="28"/>
                </a:lnTo>
                <a:lnTo>
                  <a:pt x="11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12">
            <a:extLst>
              <a:ext uri="{FF2B5EF4-FFF2-40B4-BE49-F238E27FC236}">
                <a16:creationId xmlns:a16="http://schemas.microsoft.com/office/drawing/2014/main" id="{532E1210-1249-427D-A5FF-A32C3649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524" y="3582790"/>
            <a:ext cx="138556" cy="23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Freeform 100">
            <a:extLst>
              <a:ext uri="{FF2B5EF4-FFF2-40B4-BE49-F238E27FC236}">
                <a16:creationId xmlns:a16="http://schemas.microsoft.com/office/drawing/2014/main" id="{5B67B767-DF1A-7031-0FDE-4653A09B1000}"/>
              </a:ext>
            </a:extLst>
          </p:cNvPr>
          <p:cNvSpPr>
            <a:spLocks noEditPoints="1"/>
          </p:cNvSpPr>
          <p:nvPr/>
        </p:nvSpPr>
        <p:spPr bwMode="auto">
          <a:xfrm>
            <a:off x="5101079" y="2785007"/>
            <a:ext cx="906348" cy="849035"/>
          </a:xfrm>
          <a:custGeom>
            <a:avLst/>
            <a:gdLst>
              <a:gd name="T0" fmla="*/ 253 w 2848"/>
              <a:gd name="T1" fmla="*/ 2984 h 2984"/>
              <a:gd name="T2" fmla="*/ 0 w 2848"/>
              <a:gd name="T3" fmla="*/ 2732 h 2984"/>
              <a:gd name="T4" fmla="*/ 0 w 2848"/>
              <a:gd name="T5" fmla="*/ 253 h 2984"/>
              <a:gd name="T6" fmla="*/ 253 w 2848"/>
              <a:gd name="T7" fmla="*/ 0 h 2984"/>
              <a:gd name="T8" fmla="*/ 2596 w 2848"/>
              <a:gd name="T9" fmla="*/ 0 h 2984"/>
              <a:gd name="T10" fmla="*/ 2848 w 2848"/>
              <a:gd name="T11" fmla="*/ 253 h 2984"/>
              <a:gd name="T12" fmla="*/ 2848 w 2848"/>
              <a:gd name="T13" fmla="*/ 2732 h 2984"/>
              <a:gd name="T14" fmla="*/ 2596 w 2848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8" h="2984">
                <a:moveTo>
                  <a:pt x="253" y="2984"/>
                </a:moveTo>
                <a:cubicBezTo>
                  <a:pt x="114" y="2984"/>
                  <a:pt x="0" y="2871"/>
                  <a:pt x="0" y="2732"/>
                </a:cubicBezTo>
                <a:lnTo>
                  <a:pt x="0" y="253"/>
                </a:lnTo>
                <a:cubicBezTo>
                  <a:pt x="0" y="114"/>
                  <a:pt x="114" y="0"/>
                  <a:pt x="253" y="0"/>
                </a:cubicBezTo>
                <a:moveTo>
                  <a:pt x="2596" y="0"/>
                </a:moveTo>
                <a:cubicBezTo>
                  <a:pt x="2735" y="0"/>
                  <a:pt x="2848" y="114"/>
                  <a:pt x="2848" y="253"/>
                </a:cubicBezTo>
                <a:lnTo>
                  <a:pt x="2848" y="2732"/>
                </a:lnTo>
                <a:cubicBezTo>
                  <a:pt x="2848" y="2871"/>
                  <a:pt x="2735" y="2984"/>
                  <a:pt x="2596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01">
            <a:extLst>
              <a:ext uri="{FF2B5EF4-FFF2-40B4-BE49-F238E27FC236}">
                <a16:creationId xmlns:a16="http://schemas.microsoft.com/office/drawing/2014/main" id="{D66DD6EC-5C04-A461-C539-1E6170DC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681" y="2993211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Oval 102">
            <a:extLst>
              <a:ext uri="{FF2B5EF4-FFF2-40B4-BE49-F238E27FC236}">
                <a16:creationId xmlns:a16="http://schemas.microsoft.com/office/drawing/2014/main" id="{D753B279-24B5-ABEF-C5F9-D23D16FD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863421"/>
            <a:ext cx="142958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03">
            <a:extLst>
              <a:ext uri="{FF2B5EF4-FFF2-40B4-BE49-F238E27FC236}">
                <a16:creationId xmlns:a16="http://schemas.microsoft.com/office/drawing/2014/main" id="{4FABB7F5-2460-72B9-A654-FE257F85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863421"/>
            <a:ext cx="142958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04">
            <a:extLst>
              <a:ext uri="{FF2B5EF4-FFF2-40B4-BE49-F238E27FC236}">
                <a16:creationId xmlns:a16="http://schemas.microsoft.com/office/drawing/2014/main" id="{290A62F1-DDAA-1F13-F334-2EB24AC4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2863421"/>
            <a:ext cx="145816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05">
            <a:extLst>
              <a:ext uri="{FF2B5EF4-FFF2-40B4-BE49-F238E27FC236}">
                <a16:creationId xmlns:a16="http://schemas.microsoft.com/office/drawing/2014/main" id="{60EA4F53-1FC7-2925-5EE5-0CA1B207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2863421"/>
            <a:ext cx="145816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06">
            <a:extLst>
              <a:ext uri="{FF2B5EF4-FFF2-40B4-BE49-F238E27FC236}">
                <a16:creationId xmlns:a16="http://schemas.microsoft.com/office/drawing/2014/main" id="{B9F06E1A-A157-E302-7EF3-E6321A43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2863421"/>
            <a:ext cx="142958" cy="121677"/>
          </a:xfrm>
          <a:prstGeom prst="ellipse">
            <a:avLst/>
          </a:pr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07">
            <a:extLst>
              <a:ext uri="{FF2B5EF4-FFF2-40B4-BE49-F238E27FC236}">
                <a16:creationId xmlns:a16="http://schemas.microsoft.com/office/drawing/2014/main" id="{66C2A11C-0A19-8593-274C-94BB3C15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2863421"/>
            <a:ext cx="142958" cy="121677"/>
          </a:xfrm>
          <a:prstGeom prst="ellipse">
            <a:avLst/>
          </a:pr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08">
            <a:extLst>
              <a:ext uri="{FF2B5EF4-FFF2-40B4-BE49-F238E27FC236}">
                <a16:creationId xmlns:a16="http://schemas.microsoft.com/office/drawing/2014/main" id="{808AC510-97F2-161E-4156-A515CB91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055402"/>
            <a:ext cx="142958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09">
            <a:extLst>
              <a:ext uri="{FF2B5EF4-FFF2-40B4-BE49-F238E27FC236}">
                <a16:creationId xmlns:a16="http://schemas.microsoft.com/office/drawing/2014/main" id="{E1B44772-88A7-C2E6-5666-27544ECA5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055402"/>
            <a:ext cx="142958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10">
            <a:extLst>
              <a:ext uri="{FF2B5EF4-FFF2-40B4-BE49-F238E27FC236}">
                <a16:creationId xmlns:a16="http://schemas.microsoft.com/office/drawing/2014/main" id="{16FD5EB4-1553-BA03-DB5F-0B1858A9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055402"/>
            <a:ext cx="145816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Oval 111">
            <a:extLst>
              <a:ext uri="{FF2B5EF4-FFF2-40B4-BE49-F238E27FC236}">
                <a16:creationId xmlns:a16="http://schemas.microsoft.com/office/drawing/2014/main" id="{1A182946-8803-492B-3A74-D2634EC6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055402"/>
            <a:ext cx="145816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112">
            <a:extLst>
              <a:ext uri="{FF2B5EF4-FFF2-40B4-BE49-F238E27FC236}">
                <a16:creationId xmlns:a16="http://schemas.microsoft.com/office/drawing/2014/main" id="{403E05DD-A678-0C65-6BC4-DB342C7D9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055402"/>
            <a:ext cx="142958" cy="124381"/>
          </a:xfrm>
          <a:prstGeom prst="ellipse">
            <a:avLst/>
          </a:prstGeom>
          <a:solidFill>
            <a:srgbClr val="DEEB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113">
            <a:extLst>
              <a:ext uri="{FF2B5EF4-FFF2-40B4-BE49-F238E27FC236}">
                <a16:creationId xmlns:a16="http://schemas.microsoft.com/office/drawing/2014/main" id="{1C2258AF-4DE0-3426-0BD6-AD1474FA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055402"/>
            <a:ext cx="142958" cy="124381"/>
          </a:xfrm>
          <a:prstGeom prst="ellipse">
            <a:avLst/>
          </a:prstGeom>
          <a:noFill/>
          <a:ln w="11113" cap="flat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114">
            <a:extLst>
              <a:ext uri="{FF2B5EF4-FFF2-40B4-BE49-F238E27FC236}">
                <a16:creationId xmlns:a16="http://schemas.microsoft.com/office/drawing/2014/main" id="{F32A2B85-EEF7-B6AD-5B22-0916A7F9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428544"/>
            <a:ext cx="142958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15">
            <a:extLst>
              <a:ext uri="{FF2B5EF4-FFF2-40B4-BE49-F238E27FC236}">
                <a16:creationId xmlns:a16="http://schemas.microsoft.com/office/drawing/2014/main" id="{047FD7FC-5206-D802-1E0A-90CFF02E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3428544"/>
            <a:ext cx="142958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16">
            <a:extLst>
              <a:ext uri="{FF2B5EF4-FFF2-40B4-BE49-F238E27FC236}">
                <a16:creationId xmlns:a16="http://schemas.microsoft.com/office/drawing/2014/main" id="{BE252D37-B3A5-DEAA-CE20-D3754BF2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428544"/>
            <a:ext cx="145816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117">
            <a:extLst>
              <a:ext uri="{FF2B5EF4-FFF2-40B4-BE49-F238E27FC236}">
                <a16:creationId xmlns:a16="http://schemas.microsoft.com/office/drawing/2014/main" id="{B2F0F318-A631-2D70-A314-B532D03B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66" y="3428544"/>
            <a:ext cx="145816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18">
            <a:extLst>
              <a:ext uri="{FF2B5EF4-FFF2-40B4-BE49-F238E27FC236}">
                <a16:creationId xmlns:a16="http://schemas.microsoft.com/office/drawing/2014/main" id="{3AC249E1-3947-C4CA-2C78-3B00F790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428544"/>
            <a:ext cx="145816" cy="124381"/>
          </a:xfrm>
          <a:prstGeom prst="ellipse">
            <a:avLst/>
          </a:prstGeom>
          <a:solidFill>
            <a:srgbClr val="FBE5D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119">
            <a:extLst>
              <a:ext uri="{FF2B5EF4-FFF2-40B4-BE49-F238E27FC236}">
                <a16:creationId xmlns:a16="http://schemas.microsoft.com/office/drawing/2014/main" id="{0A8986C6-801F-5743-CB5C-50454800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80" y="3428544"/>
            <a:ext cx="145816" cy="124381"/>
          </a:xfrm>
          <a:prstGeom prst="ellipse">
            <a:avLst/>
          </a:prstGeom>
          <a:noFill/>
          <a:ln w="11113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20">
            <a:extLst>
              <a:ext uri="{FF2B5EF4-FFF2-40B4-BE49-F238E27FC236}">
                <a16:creationId xmlns:a16="http://schemas.microsoft.com/office/drawing/2014/main" id="{4FE59805-33D0-739F-C7E3-2270CDAAF73F}"/>
              </a:ext>
            </a:extLst>
          </p:cNvPr>
          <p:cNvSpPr>
            <a:spLocks noEditPoints="1"/>
          </p:cNvSpPr>
          <p:nvPr/>
        </p:nvSpPr>
        <p:spPr bwMode="auto">
          <a:xfrm>
            <a:off x="5095359" y="4510116"/>
            <a:ext cx="909207" cy="849035"/>
          </a:xfrm>
          <a:custGeom>
            <a:avLst/>
            <a:gdLst>
              <a:gd name="T0" fmla="*/ 254 w 2856"/>
              <a:gd name="T1" fmla="*/ 2984 h 2984"/>
              <a:gd name="T2" fmla="*/ 0 w 2856"/>
              <a:gd name="T3" fmla="*/ 2731 h 2984"/>
              <a:gd name="T4" fmla="*/ 0 w 2856"/>
              <a:gd name="T5" fmla="*/ 254 h 2984"/>
              <a:gd name="T6" fmla="*/ 254 w 2856"/>
              <a:gd name="T7" fmla="*/ 0 h 2984"/>
              <a:gd name="T8" fmla="*/ 2603 w 2856"/>
              <a:gd name="T9" fmla="*/ 0 h 2984"/>
              <a:gd name="T10" fmla="*/ 2856 w 2856"/>
              <a:gd name="T11" fmla="*/ 254 h 2984"/>
              <a:gd name="T12" fmla="*/ 2856 w 2856"/>
              <a:gd name="T13" fmla="*/ 2731 h 2984"/>
              <a:gd name="T14" fmla="*/ 2603 w 2856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6" h="2984">
                <a:moveTo>
                  <a:pt x="254" y="2984"/>
                </a:moveTo>
                <a:cubicBezTo>
                  <a:pt x="114" y="2984"/>
                  <a:pt x="0" y="2871"/>
                  <a:pt x="0" y="2731"/>
                </a:cubicBezTo>
                <a:lnTo>
                  <a:pt x="0" y="254"/>
                </a:lnTo>
                <a:cubicBezTo>
                  <a:pt x="0" y="114"/>
                  <a:pt x="114" y="0"/>
                  <a:pt x="254" y="0"/>
                </a:cubicBezTo>
                <a:moveTo>
                  <a:pt x="2603" y="0"/>
                </a:moveTo>
                <a:cubicBezTo>
                  <a:pt x="2743" y="0"/>
                  <a:pt x="2856" y="114"/>
                  <a:pt x="2856" y="254"/>
                </a:cubicBezTo>
                <a:lnTo>
                  <a:pt x="2856" y="2731"/>
                </a:lnTo>
                <a:cubicBezTo>
                  <a:pt x="2856" y="2871"/>
                  <a:pt x="2743" y="2984"/>
                  <a:pt x="2603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21">
            <a:extLst>
              <a:ext uri="{FF2B5EF4-FFF2-40B4-BE49-F238E27FC236}">
                <a16:creationId xmlns:a16="http://schemas.microsoft.com/office/drawing/2014/main" id="{9154639F-A337-4D2C-EB0E-B1BDE689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63" y="4721024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Oval 122">
            <a:extLst>
              <a:ext uri="{FF2B5EF4-FFF2-40B4-BE49-F238E27FC236}">
                <a16:creationId xmlns:a16="http://schemas.microsoft.com/office/drawing/2014/main" id="{E080768F-7C95-5FAF-BA13-A1663430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23">
            <a:extLst>
              <a:ext uri="{FF2B5EF4-FFF2-40B4-BE49-F238E27FC236}">
                <a16:creationId xmlns:a16="http://schemas.microsoft.com/office/drawing/2014/main" id="{EFE10836-A287-0164-A737-523D62DE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24">
            <a:extLst>
              <a:ext uri="{FF2B5EF4-FFF2-40B4-BE49-F238E27FC236}">
                <a16:creationId xmlns:a16="http://schemas.microsoft.com/office/drawing/2014/main" id="{E2CB7B0D-26FA-C4D0-4711-B176A0DA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25">
            <a:extLst>
              <a:ext uri="{FF2B5EF4-FFF2-40B4-BE49-F238E27FC236}">
                <a16:creationId xmlns:a16="http://schemas.microsoft.com/office/drawing/2014/main" id="{4CD98FB1-C6FC-BB6C-0BAC-66552139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26">
            <a:extLst>
              <a:ext uri="{FF2B5EF4-FFF2-40B4-BE49-F238E27FC236}">
                <a16:creationId xmlns:a16="http://schemas.microsoft.com/office/drawing/2014/main" id="{3DB70D4F-9C00-1C97-DAC3-93E9B188C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604754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127">
            <a:extLst>
              <a:ext uri="{FF2B5EF4-FFF2-40B4-BE49-F238E27FC236}">
                <a16:creationId xmlns:a16="http://schemas.microsoft.com/office/drawing/2014/main" id="{B67830A4-7258-C9E0-2C25-058B35C6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604754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28">
            <a:extLst>
              <a:ext uri="{FF2B5EF4-FFF2-40B4-BE49-F238E27FC236}">
                <a16:creationId xmlns:a16="http://schemas.microsoft.com/office/drawing/2014/main" id="{BBDAA2EA-8A5B-1A67-8828-83E5786E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29">
            <a:extLst>
              <a:ext uri="{FF2B5EF4-FFF2-40B4-BE49-F238E27FC236}">
                <a16:creationId xmlns:a16="http://schemas.microsoft.com/office/drawing/2014/main" id="{DD45BDEE-1B59-3A39-E072-5224ECF9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30">
            <a:extLst>
              <a:ext uri="{FF2B5EF4-FFF2-40B4-BE49-F238E27FC236}">
                <a16:creationId xmlns:a16="http://schemas.microsoft.com/office/drawing/2014/main" id="{7126097A-0F65-AF87-8664-2E007E5E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131">
            <a:extLst>
              <a:ext uri="{FF2B5EF4-FFF2-40B4-BE49-F238E27FC236}">
                <a16:creationId xmlns:a16="http://schemas.microsoft.com/office/drawing/2014/main" id="{2F1666B5-919B-B1B3-B463-18AAE06C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132">
            <a:extLst>
              <a:ext uri="{FF2B5EF4-FFF2-40B4-BE49-F238E27FC236}">
                <a16:creationId xmlns:a16="http://schemas.microsoft.com/office/drawing/2014/main" id="{753D2973-C8A8-A4D9-0303-32196ECD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796734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133">
            <a:extLst>
              <a:ext uri="{FF2B5EF4-FFF2-40B4-BE49-F238E27FC236}">
                <a16:creationId xmlns:a16="http://schemas.microsoft.com/office/drawing/2014/main" id="{4C9F866C-68F7-3E6D-DEBB-2CCDAA5B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4796734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134">
            <a:extLst>
              <a:ext uri="{FF2B5EF4-FFF2-40B4-BE49-F238E27FC236}">
                <a16:creationId xmlns:a16="http://schemas.microsoft.com/office/drawing/2014/main" id="{9E8A1C98-FBB8-68C3-B05A-8D61EEFD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35">
            <a:extLst>
              <a:ext uri="{FF2B5EF4-FFF2-40B4-BE49-F238E27FC236}">
                <a16:creationId xmlns:a16="http://schemas.microsoft.com/office/drawing/2014/main" id="{704CA19D-F8F7-0A52-79A0-F8463AAF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31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136">
            <a:extLst>
              <a:ext uri="{FF2B5EF4-FFF2-40B4-BE49-F238E27FC236}">
                <a16:creationId xmlns:a16="http://schemas.microsoft.com/office/drawing/2014/main" id="{F5FCD31D-06CE-E466-0FC4-A73A4F0F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137">
            <a:extLst>
              <a:ext uri="{FF2B5EF4-FFF2-40B4-BE49-F238E27FC236}">
                <a16:creationId xmlns:a16="http://schemas.microsoft.com/office/drawing/2014/main" id="{9AD8D8A2-7157-73DD-0D61-EC56D578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344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38">
            <a:extLst>
              <a:ext uri="{FF2B5EF4-FFF2-40B4-BE49-F238E27FC236}">
                <a16:creationId xmlns:a16="http://schemas.microsoft.com/office/drawing/2014/main" id="{3485E651-A380-6C8C-322C-C413DF0B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5172580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139">
            <a:extLst>
              <a:ext uri="{FF2B5EF4-FFF2-40B4-BE49-F238E27FC236}">
                <a16:creationId xmlns:a16="http://schemas.microsoft.com/office/drawing/2014/main" id="{DE3AD61C-62B3-2E4D-957C-18B41806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15" y="5172580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43">
            <a:extLst>
              <a:ext uri="{FF2B5EF4-FFF2-40B4-BE49-F238E27FC236}">
                <a16:creationId xmlns:a16="http://schemas.microsoft.com/office/drawing/2014/main" id="{B6A4B27F-5228-5F1F-3CC0-65BD25B0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694" y="402070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45">
            <a:extLst>
              <a:ext uri="{FF2B5EF4-FFF2-40B4-BE49-F238E27FC236}">
                <a16:creationId xmlns:a16="http://schemas.microsoft.com/office/drawing/2014/main" id="{41B6142D-B0B6-11B2-A669-455AB103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637" y="4226204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Freeform 146">
            <a:extLst>
              <a:ext uri="{FF2B5EF4-FFF2-40B4-BE49-F238E27FC236}">
                <a16:creationId xmlns:a16="http://schemas.microsoft.com/office/drawing/2014/main" id="{5836E2A2-5F80-01FC-807B-CCF53AEBE1D8}"/>
              </a:ext>
            </a:extLst>
          </p:cNvPr>
          <p:cNvSpPr>
            <a:spLocks noEditPoints="1"/>
          </p:cNvSpPr>
          <p:nvPr/>
        </p:nvSpPr>
        <p:spPr bwMode="auto">
          <a:xfrm>
            <a:off x="5995990" y="3163559"/>
            <a:ext cx="428871" cy="75710"/>
          </a:xfrm>
          <a:custGeom>
            <a:avLst/>
            <a:gdLst>
              <a:gd name="T0" fmla="*/ 0 w 150"/>
              <a:gd name="T1" fmla="*/ 11 h 28"/>
              <a:gd name="T2" fmla="*/ 113 w 150"/>
              <a:gd name="T3" fmla="*/ 11 h 28"/>
              <a:gd name="T4" fmla="*/ 113 w 150"/>
              <a:gd name="T5" fmla="*/ 18 h 28"/>
              <a:gd name="T6" fmla="*/ 0 w 150"/>
              <a:gd name="T7" fmla="*/ 18 h 28"/>
              <a:gd name="T8" fmla="*/ 0 w 150"/>
              <a:gd name="T9" fmla="*/ 11 h 28"/>
              <a:gd name="T10" fmla="*/ 106 w 150"/>
              <a:gd name="T11" fmla="*/ 0 h 28"/>
              <a:gd name="T12" fmla="*/ 150 w 150"/>
              <a:gd name="T13" fmla="*/ 14 h 28"/>
              <a:gd name="T14" fmla="*/ 106 w 150"/>
              <a:gd name="T15" fmla="*/ 28 h 28"/>
              <a:gd name="T16" fmla="*/ 106 w 150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" h="28">
                <a:moveTo>
                  <a:pt x="0" y="11"/>
                </a:moveTo>
                <a:lnTo>
                  <a:pt x="113" y="11"/>
                </a:lnTo>
                <a:lnTo>
                  <a:pt x="113" y="18"/>
                </a:lnTo>
                <a:lnTo>
                  <a:pt x="0" y="18"/>
                </a:lnTo>
                <a:lnTo>
                  <a:pt x="0" y="11"/>
                </a:lnTo>
                <a:close/>
                <a:moveTo>
                  <a:pt x="106" y="0"/>
                </a:moveTo>
                <a:lnTo>
                  <a:pt x="150" y="14"/>
                </a:lnTo>
                <a:lnTo>
                  <a:pt x="106" y="28"/>
                </a:lnTo>
                <a:lnTo>
                  <a:pt x="10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7">
            <a:extLst>
              <a:ext uri="{FF2B5EF4-FFF2-40B4-BE49-F238E27FC236}">
                <a16:creationId xmlns:a16="http://schemas.microsoft.com/office/drawing/2014/main" id="{2826BBE2-5C40-F557-4646-60C2604A6220}"/>
              </a:ext>
            </a:extLst>
          </p:cNvPr>
          <p:cNvSpPr>
            <a:spLocks/>
          </p:cNvSpPr>
          <p:nvPr/>
        </p:nvSpPr>
        <p:spPr bwMode="auto">
          <a:xfrm>
            <a:off x="6453453" y="2841790"/>
            <a:ext cx="337380" cy="2493025"/>
          </a:xfrm>
          <a:custGeom>
            <a:avLst/>
            <a:gdLst>
              <a:gd name="T0" fmla="*/ 0 w 1057"/>
              <a:gd name="T1" fmla="*/ 177 h 8760"/>
              <a:gd name="T2" fmla="*/ 177 w 1057"/>
              <a:gd name="T3" fmla="*/ 0 h 8760"/>
              <a:gd name="T4" fmla="*/ 881 w 1057"/>
              <a:gd name="T5" fmla="*/ 0 h 8760"/>
              <a:gd name="T6" fmla="*/ 1057 w 1057"/>
              <a:gd name="T7" fmla="*/ 177 h 8760"/>
              <a:gd name="T8" fmla="*/ 1057 w 1057"/>
              <a:gd name="T9" fmla="*/ 8584 h 8760"/>
              <a:gd name="T10" fmla="*/ 881 w 1057"/>
              <a:gd name="T11" fmla="*/ 8760 h 8760"/>
              <a:gd name="T12" fmla="*/ 177 w 1057"/>
              <a:gd name="T13" fmla="*/ 8760 h 8760"/>
              <a:gd name="T14" fmla="*/ 0 w 1057"/>
              <a:gd name="T15" fmla="*/ 8584 h 8760"/>
              <a:gd name="T16" fmla="*/ 0 w 1057"/>
              <a:gd name="T17" fmla="*/ 177 h 8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7" h="8760">
                <a:moveTo>
                  <a:pt x="0" y="177"/>
                </a:moveTo>
                <a:cubicBezTo>
                  <a:pt x="0" y="79"/>
                  <a:pt x="79" y="0"/>
                  <a:pt x="177" y="0"/>
                </a:cubicBezTo>
                <a:lnTo>
                  <a:pt x="881" y="0"/>
                </a:lnTo>
                <a:cubicBezTo>
                  <a:pt x="978" y="0"/>
                  <a:pt x="1057" y="79"/>
                  <a:pt x="1057" y="177"/>
                </a:cubicBezTo>
                <a:lnTo>
                  <a:pt x="1057" y="8584"/>
                </a:lnTo>
                <a:cubicBezTo>
                  <a:pt x="1057" y="8682"/>
                  <a:pt x="978" y="8760"/>
                  <a:pt x="881" y="8760"/>
                </a:cubicBezTo>
                <a:lnTo>
                  <a:pt x="177" y="8760"/>
                </a:lnTo>
                <a:cubicBezTo>
                  <a:pt x="79" y="8760"/>
                  <a:pt x="0" y="8682"/>
                  <a:pt x="0" y="8584"/>
                </a:cubicBezTo>
                <a:lnTo>
                  <a:pt x="0" y="177"/>
                </a:lnTo>
                <a:close/>
              </a:path>
            </a:pathLst>
          </a:custGeom>
          <a:solidFill>
            <a:srgbClr val="E2F0D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48">
            <a:extLst>
              <a:ext uri="{FF2B5EF4-FFF2-40B4-BE49-F238E27FC236}">
                <a16:creationId xmlns:a16="http://schemas.microsoft.com/office/drawing/2014/main" id="{7DFB0F4C-67E3-BDE2-48A6-F6BFC10C2D9B}"/>
              </a:ext>
            </a:extLst>
          </p:cNvPr>
          <p:cNvSpPr>
            <a:spLocks/>
          </p:cNvSpPr>
          <p:nvPr/>
        </p:nvSpPr>
        <p:spPr bwMode="auto">
          <a:xfrm>
            <a:off x="6453453" y="2841790"/>
            <a:ext cx="337380" cy="2493025"/>
          </a:xfrm>
          <a:custGeom>
            <a:avLst/>
            <a:gdLst>
              <a:gd name="T0" fmla="*/ 0 w 1057"/>
              <a:gd name="T1" fmla="*/ 177 h 8760"/>
              <a:gd name="T2" fmla="*/ 177 w 1057"/>
              <a:gd name="T3" fmla="*/ 0 h 8760"/>
              <a:gd name="T4" fmla="*/ 881 w 1057"/>
              <a:gd name="T5" fmla="*/ 0 h 8760"/>
              <a:gd name="T6" fmla="*/ 1057 w 1057"/>
              <a:gd name="T7" fmla="*/ 177 h 8760"/>
              <a:gd name="T8" fmla="*/ 1057 w 1057"/>
              <a:gd name="T9" fmla="*/ 8584 h 8760"/>
              <a:gd name="T10" fmla="*/ 881 w 1057"/>
              <a:gd name="T11" fmla="*/ 8760 h 8760"/>
              <a:gd name="T12" fmla="*/ 177 w 1057"/>
              <a:gd name="T13" fmla="*/ 8760 h 8760"/>
              <a:gd name="T14" fmla="*/ 0 w 1057"/>
              <a:gd name="T15" fmla="*/ 8584 h 8760"/>
              <a:gd name="T16" fmla="*/ 0 w 1057"/>
              <a:gd name="T17" fmla="*/ 177 h 8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7" h="8760">
                <a:moveTo>
                  <a:pt x="0" y="177"/>
                </a:moveTo>
                <a:cubicBezTo>
                  <a:pt x="0" y="79"/>
                  <a:pt x="79" y="0"/>
                  <a:pt x="177" y="0"/>
                </a:cubicBezTo>
                <a:lnTo>
                  <a:pt x="881" y="0"/>
                </a:lnTo>
                <a:cubicBezTo>
                  <a:pt x="978" y="0"/>
                  <a:pt x="1057" y="79"/>
                  <a:pt x="1057" y="177"/>
                </a:cubicBezTo>
                <a:lnTo>
                  <a:pt x="1057" y="8584"/>
                </a:lnTo>
                <a:cubicBezTo>
                  <a:pt x="1057" y="8682"/>
                  <a:pt x="978" y="8760"/>
                  <a:pt x="881" y="8760"/>
                </a:cubicBezTo>
                <a:lnTo>
                  <a:pt x="177" y="8760"/>
                </a:lnTo>
                <a:cubicBezTo>
                  <a:pt x="79" y="8760"/>
                  <a:pt x="0" y="8682"/>
                  <a:pt x="0" y="8584"/>
                </a:cubicBezTo>
                <a:lnTo>
                  <a:pt x="0" y="177"/>
                </a:lnTo>
                <a:close/>
              </a:path>
            </a:pathLst>
          </a:custGeom>
          <a:noFill/>
          <a:ln w="11113" cap="flat">
            <a:solidFill>
              <a:srgbClr val="54823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49">
            <a:extLst>
              <a:ext uri="{FF2B5EF4-FFF2-40B4-BE49-F238E27FC236}">
                <a16:creationId xmlns:a16="http://schemas.microsoft.com/office/drawing/2014/main" id="{498C1F75-0EA1-F188-9619-12CEF7110020}"/>
              </a:ext>
            </a:extLst>
          </p:cNvPr>
          <p:cNvSpPr>
            <a:spLocks noEditPoints="1"/>
          </p:cNvSpPr>
          <p:nvPr/>
        </p:nvSpPr>
        <p:spPr bwMode="auto">
          <a:xfrm>
            <a:off x="6016003" y="4899482"/>
            <a:ext cx="426012" cy="75710"/>
          </a:xfrm>
          <a:custGeom>
            <a:avLst/>
            <a:gdLst>
              <a:gd name="T0" fmla="*/ 0 w 149"/>
              <a:gd name="T1" fmla="*/ 10 h 28"/>
              <a:gd name="T2" fmla="*/ 112 w 149"/>
              <a:gd name="T3" fmla="*/ 10 h 28"/>
              <a:gd name="T4" fmla="*/ 112 w 149"/>
              <a:gd name="T5" fmla="*/ 17 h 28"/>
              <a:gd name="T6" fmla="*/ 0 w 149"/>
              <a:gd name="T7" fmla="*/ 17 h 28"/>
              <a:gd name="T8" fmla="*/ 0 w 149"/>
              <a:gd name="T9" fmla="*/ 10 h 28"/>
              <a:gd name="T10" fmla="*/ 105 w 149"/>
              <a:gd name="T11" fmla="*/ 0 h 28"/>
              <a:gd name="T12" fmla="*/ 149 w 149"/>
              <a:gd name="T13" fmla="*/ 14 h 28"/>
              <a:gd name="T14" fmla="*/ 105 w 149"/>
              <a:gd name="T15" fmla="*/ 28 h 28"/>
              <a:gd name="T16" fmla="*/ 105 w 149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28">
                <a:moveTo>
                  <a:pt x="0" y="10"/>
                </a:moveTo>
                <a:lnTo>
                  <a:pt x="112" y="10"/>
                </a:lnTo>
                <a:lnTo>
                  <a:pt x="112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05" y="0"/>
                </a:moveTo>
                <a:lnTo>
                  <a:pt x="149" y="14"/>
                </a:lnTo>
                <a:lnTo>
                  <a:pt x="105" y="28"/>
                </a:lnTo>
                <a:lnTo>
                  <a:pt x="105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151">
            <a:extLst>
              <a:ext uri="{FF2B5EF4-FFF2-40B4-BE49-F238E27FC236}">
                <a16:creationId xmlns:a16="http://schemas.microsoft.com/office/drawing/2014/main" id="{DC27ED38-884D-817D-C8D2-790D8BB8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168" y="2574102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52">
            <a:extLst>
              <a:ext uri="{FF2B5EF4-FFF2-40B4-BE49-F238E27FC236}">
                <a16:creationId xmlns:a16="http://schemas.microsoft.com/office/drawing/2014/main" id="{F343D786-2B00-B1E6-0535-DE827113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54" y="2279885"/>
            <a:ext cx="6383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Feature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Matrix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54">
            <a:extLst>
              <a:ext uri="{FF2B5EF4-FFF2-40B4-BE49-F238E27FC236}">
                <a16:creationId xmlns:a16="http://schemas.microsoft.com/office/drawing/2014/main" id="{3A15C42C-BEC0-C1CD-4E45-86CA462B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328" y="251461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Freeform 159">
            <a:extLst>
              <a:ext uri="{FF2B5EF4-FFF2-40B4-BE49-F238E27FC236}">
                <a16:creationId xmlns:a16="http://schemas.microsoft.com/office/drawing/2014/main" id="{54BDD5D3-8A17-C4EC-7367-6B2C190BBBDB}"/>
              </a:ext>
            </a:extLst>
          </p:cNvPr>
          <p:cNvSpPr>
            <a:spLocks noEditPoints="1"/>
          </p:cNvSpPr>
          <p:nvPr/>
        </p:nvSpPr>
        <p:spPr bwMode="auto">
          <a:xfrm>
            <a:off x="6793691" y="4031521"/>
            <a:ext cx="460322" cy="75710"/>
          </a:xfrm>
          <a:custGeom>
            <a:avLst/>
            <a:gdLst>
              <a:gd name="T0" fmla="*/ 0 w 161"/>
              <a:gd name="T1" fmla="*/ 10 h 28"/>
              <a:gd name="T2" fmla="*/ 124 w 161"/>
              <a:gd name="T3" fmla="*/ 10 h 28"/>
              <a:gd name="T4" fmla="*/ 124 w 161"/>
              <a:gd name="T5" fmla="*/ 17 h 28"/>
              <a:gd name="T6" fmla="*/ 0 w 161"/>
              <a:gd name="T7" fmla="*/ 17 h 28"/>
              <a:gd name="T8" fmla="*/ 0 w 161"/>
              <a:gd name="T9" fmla="*/ 10 h 28"/>
              <a:gd name="T10" fmla="*/ 116 w 161"/>
              <a:gd name="T11" fmla="*/ 0 h 28"/>
              <a:gd name="T12" fmla="*/ 161 w 161"/>
              <a:gd name="T13" fmla="*/ 14 h 28"/>
              <a:gd name="T14" fmla="*/ 116 w 161"/>
              <a:gd name="T15" fmla="*/ 28 h 28"/>
              <a:gd name="T16" fmla="*/ 116 w 161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28">
                <a:moveTo>
                  <a:pt x="0" y="10"/>
                </a:moveTo>
                <a:lnTo>
                  <a:pt x="124" y="10"/>
                </a:lnTo>
                <a:lnTo>
                  <a:pt x="124" y="17"/>
                </a:lnTo>
                <a:lnTo>
                  <a:pt x="0" y="17"/>
                </a:lnTo>
                <a:lnTo>
                  <a:pt x="0" y="10"/>
                </a:lnTo>
                <a:close/>
                <a:moveTo>
                  <a:pt x="116" y="0"/>
                </a:moveTo>
                <a:lnTo>
                  <a:pt x="161" y="14"/>
                </a:lnTo>
                <a:lnTo>
                  <a:pt x="116" y="28"/>
                </a:lnTo>
                <a:lnTo>
                  <a:pt x="116" y="0"/>
                </a:lnTo>
                <a:close/>
              </a:path>
            </a:pathLst>
          </a:custGeom>
          <a:solidFill>
            <a:srgbClr val="4472C4"/>
          </a:solidFill>
          <a:ln w="0" cap="flat">
            <a:solidFill>
              <a:srgbClr val="4472C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79">
            <a:extLst>
              <a:ext uri="{FF2B5EF4-FFF2-40B4-BE49-F238E27FC236}">
                <a16:creationId xmlns:a16="http://schemas.microsoft.com/office/drawing/2014/main" id="{CB685C29-7EF7-7CDC-8BA0-5CCFB30A3CBC}"/>
              </a:ext>
            </a:extLst>
          </p:cNvPr>
          <p:cNvSpPr>
            <a:spLocks/>
          </p:cNvSpPr>
          <p:nvPr/>
        </p:nvSpPr>
        <p:spPr bwMode="auto">
          <a:xfrm>
            <a:off x="4849473" y="2303707"/>
            <a:ext cx="2253004" cy="3150082"/>
          </a:xfrm>
          <a:custGeom>
            <a:avLst/>
            <a:gdLst>
              <a:gd name="T0" fmla="*/ 0 w 7072"/>
              <a:gd name="T1" fmla="*/ 288 h 11072"/>
              <a:gd name="T2" fmla="*/ 288 w 7072"/>
              <a:gd name="T3" fmla="*/ 0 h 11072"/>
              <a:gd name="T4" fmla="*/ 6785 w 7072"/>
              <a:gd name="T5" fmla="*/ 0 h 11072"/>
              <a:gd name="T6" fmla="*/ 7072 w 7072"/>
              <a:gd name="T7" fmla="*/ 288 h 11072"/>
              <a:gd name="T8" fmla="*/ 7072 w 7072"/>
              <a:gd name="T9" fmla="*/ 10785 h 11072"/>
              <a:gd name="T10" fmla="*/ 6785 w 7072"/>
              <a:gd name="T11" fmla="*/ 11072 h 11072"/>
              <a:gd name="T12" fmla="*/ 288 w 7072"/>
              <a:gd name="T13" fmla="*/ 11072 h 11072"/>
              <a:gd name="T14" fmla="*/ 0 w 7072"/>
              <a:gd name="T15" fmla="*/ 10785 h 11072"/>
              <a:gd name="T16" fmla="*/ 0 w 7072"/>
              <a:gd name="T17" fmla="*/ 288 h 1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72" h="11072">
                <a:moveTo>
                  <a:pt x="0" y="288"/>
                </a:moveTo>
                <a:cubicBezTo>
                  <a:pt x="0" y="129"/>
                  <a:pt x="129" y="0"/>
                  <a:pt x="288" y="0"/>
                </a:cubicBezTo>
                <a:lnTo>
                  <a:pt x="6785" y="0"/>
                </a:lnTo>
                <a:cubicBezTo>
                  <a:pt x="6944" y="0"/>
                  <a:pt x="7072" y="129"/>
                  <a:pt x="7072" y="288"/>
                </a:cubicBezTo>
                <a:lnTo>
                  <a:pt x="7072" y="10785"/>
                </a:lnTo>
                <a:cubicBezTo>
                  <a:pt x="7072" y="10944"/>
                  <a:pt x="6944" y="11072"/>
                  <a:pt x="6785" y="11072"/>
                </a:cubicBezTo>
                <a:lnTo>
                  <a:pt x="288" y="11072"/>
                </a:lnTo>
                <a:cubicBezTo>
                  <a:pt x="129" y="11072"/>
                  <a:pt x="0" y="10944"/>
                  <a:pt x="0" y="10785"/>
                </a:cubicBezTo>
                <a:lnTo>
                  <a:pt x="0" y="288"/>
                </a:lnTo>
                <a:close/>
              </a:path>
            </a:pathLst>
          </a:custGeom>
          <a:noFill/>
          <a:ln w="11113" cap="flat">
            <a:solidFill>
              <a:srgbClr val="FFD9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180">
            <a:extLst>
              <a:ext uri="{FF2B5EF4-FFF2-40B4-BE49-F238E27FC236}">
                <a16:creationId xmlns:a16="http://schemas.microsoft.com/office/drawing/2014/main" id="{1C6D6453-D39B-D3DF-0F07-1C053CEB8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273" y="2005046"/>
            <a:ext cx="1135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Convolution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81">
            <a:extLst>
              <a:ext uri="{FF2B5EF4-FFF2-40B4-BE49-F238E27FC236}">
                <a16:creationId xmlns:a16="http://schemas.microsoft.com/office/drawing/2014/main" id="{BEEDBC24-8D64-7483-773A-BBDA6BB00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95" y="2054946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Rectangle 189">
            <a:extLst>
              <a:ext uri="{FF2B5EF4-FFF2-40B4-BE49-F238E27FC236}">
                <a16:creationId xmlns:a16="http://schemas.microsoft.com/office/drawing/2014/main" id="{9B86DCB1-1CF9-9627-6013-9A2CC3D0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69" y="3112183"/>
            <a:ext cx="457463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190">
            <a:extLst>
              <a:ext uri="{FF2B5EF4-FFF2-40B4-BE49-F238E27FC236}">
                <a16:creationId xmlns:a16="http://schemas.microsoft.com/office/drawing/2014/main" id="{11071A95-0F70-7A7B-8C14-91DD3B15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52" y="3112183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9" name="Rectangle 191">
            <a:extLst>
              <a:ext uri="{FF2B5EF4-FFF2-40B4-BE49-F238E27FC236}">
                <a16:creationId xmlns:a16="http://schemas.microsoft.com/office/drawing/2014/main" id="{5204D750-ABDF-F19D-C123-5F8DA2EF1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06" y="4848108"/>
            <a:ext cx="457463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0" name="Rectangle 192">
            <a:extLst>
              <a:ext uri="{FF2B5EF4-FFF2-40B4-BE49-F238E27FC236}">
                <a16:creationId xmlns:a16="http://schemas.microsoft.com/office/drawing/2014/main" id="{9CD8C611-8059-463B-240C-92DA4F0B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090" y="4848108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16">
            <a:extLst>
              <a:ext uri="{FF2B5EF4-FFF2-40B4-BE49-F238E27FC236}">
                <a16:creationId xmlns:a16="http://schemas.microsoft.com/office/drawing/2014/main" id="{08B4E072-4646-3143-3425-05D9D703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65" y="2812047"/>
            <a:ext cx="145816" cy="25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20">
            <a:extLst>
              <a:ext uri="{FF2B5EF4-FFF2-40B4-BE49-F238E27FC236}">
                <a16:creationId xmlns:a16="http://schemas.microsoft.com/office/drawing/2014/main" id="{A95D8CD0-CB57-0D6C-914C-339DD492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965" y="3009435"/>
            <a:ext cx="131521" cy="22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D556991-E7C0-3E63-E6D8-D3187E1A8607}"/>
              </a:ext>
            </a:extLst>
          </p:cNvPr>
          <p:cNvSpPr/>
          <p:nvPr/>
        </p:nvSpPr>
        <p:spPr>
          <a:xfrm>
            <a:off x="179657" y="2907950"/>
            <a:ext cx="699023" cy="3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53352BC-DB69-DA12-A919-CDC04D6C0AFE}"/>
              </a:ext>
            </a:extLst>
          </p:cNvPr>
          <p:cNvSpPr/>
          <p:nvPr/>
        </p:nvSpPr>
        <p:spPr>
          <a:xfrm>
            <a:off x="201366" y="2254374"/>
            <a:ext cx="666383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V1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7CD2C4B-2BD0-5CF3-A703-580D9BF906B0}"/>
              </a:ext>
            </a:extLst>
          </p:cNvPr>
          <p:cNvCxnSpPr>
            <a:cxnSpLocks/>
            <a:stCxn id="225" idx="4"/>
            <a:endCxn id="224" idx="0"/>
          </p:cNvCxnSpPr>
          <p:nvPr/>
        </p:nvCxnSpPr>
        <p:spPr>
          <a:xfrm flipH="1">
            <a:off x="529169" y="2573299"/>
            <a:ext cx="5389" cy="33465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1DFFAAF1-E390-DE97-0E09-4E032206311A}"/>
              </a:ext>
            </a:extLst>
          </p:cNvPr>
          <p:cNvSpPr/>
          <p:nvPr/>
        </p:nvSpPr>
        <p:spPr>
          <a:xfrm>
            <a:off x="226174" y="3355371"/>
            <a:ext cx="582107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V3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C757EA8-AA90-1253-6D69-D34A26C50723}"/>
              </a:ext>
            </a:extLst>
          </p:cNvPr>
          <p:cNvCxnSpPr>
            <a:cxnSpLocks/>
            <a:stCxn id="224" idx="2"/>
            <a:endCxn id="228" idx="0"/>
          </p:cNvCxnSpPr>
          <p:nvPr/>
        </p:nvCxnSpPr>
        <p:spPr>
          <a:xfrm flipH="1">
            <a:off x="517228" y="3215418"/>
            <a:ext cx="11941" cy="1399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B660D21-C85B-8537-51DC-0DC0FC71087D}"/>
              </a:ext>
            </a:extLst>
          </p:cNvPr>
          <p:cNvSpPr/>
          <p:nvPr/>
        </p:nvSpPr>
        <p:spPr>
          <a:xfrm>
            <a:off x="179657" y="3812049"/>
            <a:ext cx="680274" cy="295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V4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8830FFC-C16D-2ED4-E7A9-83D581919554}"/>
              </a:ext>
            </a:extLst>
          </p:cNvPr>
          <p:cNvCxnSpPr>
            <a:cxnSpLocks/>
            <a:stCxn id="228" idx="4"/>
            <a:endCxn id="230" idx="0"/>
          </p:cNvCxnSpPr>
          <p:nvPr/>
        </p:nvCxnSpPr>
        <p:spPr>
          <a:xfrm>
            <a:off x="517228" y="3674296"/>
            <a:ext cx="2566" cy="1377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5F75A88-7A48-2CA2-7F06-08F2FB0C9AC9}"/>
              </a:ext>
            </a:extLst>
          </p:cNvPr>
          <p:cNvGrpSpPr/>
          <p:nvPr/>
        </p:nvGrpSpPr>
        <p:grpSpPr>
          <a:xfrm>
            <a:off x="339096" y="4240557"/>
            <a:ext cx="427708" cy="341073"/>
            <a:chOff x="9369442" y="3160675"/>
            <a:chExt cx="752632" cy="68647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9453911-0FB2-7AC5-3884-3D576F19ABE3}"/>
                </a:ext>
              </a:extLst>
            </p:cNvPr>
            <p:cNvSpPr/>
            <p:nvPr/>
          </p:nvSpPr>
          <p:spPr>
            <a:xfrm rot="2871995">
              <a:off x="9366776" y="3209777"/>
              <a:ext cx="658929" cy="560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F23D35EC-4172-EE26-A3EB-CE597D6037EF}"/>
                </a:ext>
              </a:extLst>
            </p:cNvPr>
            <p:cNvSpPr txBox="1"/>
            <p:nvPr/>
          </p:nvSpPr>
          <p:spPr>
            <a:xfrm>
              <a:off x="9369442" y="3164050"/>
              <a:ext cx="752632" cy="68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V5</a:t>
              </a:r>
            </a:p>
          </p:txBody>
        </p: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95BA358-21F7-CB63-16AB-EF8C48404756}"/>
              </a:ext>
            </a:extLst>
          </p:cNvPr>
          <p:cNvCxnSpPr>
            <a:cxnSpLocks/>
            <a:stCxn id="230" idx="2"/>
            <a:endCxn id="242" idx="0"/>
          </p:cNvCxnSpPr>
          <p:nvPr/>
        </p:nvCxnSpPr>
        <p:spPr>
          <a:xfrm>
            <a:off x="519794" y="4107230"/>
            <a:ext cx="33156" cy="1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9648741A-D635-0A7E-A7FC-C84015385F23}"/>
              </a:ext>
            </a:extLst>
          </p:cNvPr>
          <p:cNvCxnSpPr>
            <a:cxnSpLocks/>
            <a:stCxn id="224" idx="3"/>
            <a:endCxn id="230" idx="3"/>
          </p:cNvCxnSpPr>
          <p:nvPr/>
        </p:nvCxnSpPr>
        <p:spPr>
          <a:xfrm flipH="1">
            <a:off x="859931" y="3061684"/>
            <a:ext cx="18749" cy="897956"/>
          </a:xfrm>
          <a:prstGeom prst="bentConnector3">
            <a:avLst>
              <a:gd name="adj1" fmla="val -1219265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E63B968-B161-EBEA-222B-525AF45ADBD8}"/>
              </a:ext>
            </a:extLst>
          </p:cNvPr>
          <p:cNvSpPr/>
          <p:nvPr/>
        </p:nvSpPr>
        <p:spPr>
          <a:xfrm>
            <a:off x="179657" y="4694085"/>
            <a:ext cx="662932" cy="25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V6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BEF876B-7279-205A-75E2-70852A2AAB5B}"/>
              </a:ext>
            </a:extLst>
          </p:cNvPr>
          <p:cNvCxnSpPr>
            <a:cxnSpLocks/>
            <a:stCxn id="242" idx="2"/>
            <a:endCxn id="235" idx="0"/>
          </p:cNvCxnSpPr>
          <p:nvPr/>
        </p:nvCxnSpPr>
        <p:spPr>
          <a:xfrm flipH="1">
            <a:off x="511123" y="4581630"/>
            <a:ext cx="41827" cy="112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E1739E8-BE1B-EAC2-F504-FAB73AE6D037}"/>
              </a:ext>
            </a:extLst>
          </p:cNvPr>
          <p:cNvSpPr/>
          <p:nvPr/>
        </p:nvSpPr>
        <p:spPr>
          <a:xfrm>
            <a:off x="157049" y="5058052"/>
            <a:ext cx="702881" cy="23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V7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59FA3B0-DC91-1660-4C66-9BCCDAC5F9E9}"/>
              </a:ext>
            </a:extLst>
          </p:cNvPr>
          <p:cNvCxnSpPr>
            <a:cxnSpLocks/>
            <a:stCxn id="235" idx="2"/>
            <a:endCxn id="237" idx="0"/>
          </p:cNvCxnSpPr>
          <p:nvPr/>
        </p:nvCxnSpPr>
        <p:spPr>
          <a:xfrm flipH="1">
            <a:off x="508490" y="4950035"/>
            <a:ext cx="2633" cy="1080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FF4F86AE-2694-3E5B-9C70-E560A4D5810B}"/>
              </a:ext>
            </a:extLst>
          </p:cNvPr>
          <p:cNvCxnSpPr>
            <a:cxnSpLocks/>
            <a:stCxn id="242" idx="3"/>
            <a:endCxn id="237" idx="3"/>
          </p:cNvCxnSpPr>
          <p:nvPr/>
        </p:nvCxnSpPr>
        <p:spPr>
          <a:xfrm>
            <a:off x="766804" y="4411932"/>
            <a:ext cx="93126" cy="765575"/>
          </a:xfrm>
          <a:prstGeom prst="bentConnector3">
            <a:avLst>
              <a:gd name="adj1" fmla="val 345474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5B11D11-790F-6843-80E5-7288843062F5}"/>
              </a:ext>
            </a:extLst>
          </p:cNvPr>
          <p:cNvSpPr/>
          <p:nvPr/>
        </p:nvSpPr>
        <p:spPr>
          <a:xfrm>
            <a:off x="54392" y="1897070"/>
            <a:ext cx="963775" cy="34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AUG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256234E-EB3D-4D32-D007-4A5C2CD9AD40}"/>
              </a:ext>
            </a:extLst>
          </p:cNvPr>
          <p:cNvSpPr/>
          <p:nvPr/>
        </p:nvSpPr>
        <p:spPr>
          <a:xfrm>
            <a:off x="74105" y="2778438"/>
            <a:ext cx="889833" cy="9309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CFC765C-EF8C-9A1F-F86F-700A47334D9F}"/>
              </a:ext>
            </a:extLst>
          </p:cNvPr>
          <p:cNvSpPr/>
          <p:nvPr/>
        </p:nvSpPr>
        <p:spPr>
          <a:xfrm>
            <a:off x="74105" y="4581630"/>
            <a:ext cx="1103817" cy="78623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8EC67BA-26D0-7D77-119D-62F6667227CA}"/>
              </a:ext>
            </a:extLst>
          </p:cNvPr>
          <p:cNvCxnSpPr>
            <a:cxnSpLocks/>
            <a:endCxn id="258" idx="2"/>
          </p:cNvCxnSpPr>
          <p:nvPr/>
        </p:nvCxnSpPr>
        <p:spPr>
          <a:xfrm flipV="1">
            <a:off x="1119925" y="3658772"/>
            <a:ext cx="1151239" cy="110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EAA150C-BD8F-D141-7954-7B85CF63E6B7}"/>
              </a:ext>
            </a:extLst>
          </p:cNvPr>
          <p:cNvCxnSpPr>
            <a:cxnSpLocks/>
            <a:stCxn id="245" idx="3"/>
            <a:endCxn id="258" idx="1"/>
          </p:cNvCxnSpPr>
          <p:nvPr/>
        </p:nvCxnSpPr>
        <p:spPr>
          <a:xfrm flipV="1">
            <a:off x="963938" y="3197107"/>
            <a:ext cx="503766" cy="4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544AE4EC-B95C-035A-9ED7-F7D6D8D17675}"/>
              </a:ext>
            </a:extLst>
          </p:cNvPr>
          <p:cNvSpPr txBox="1"/>
          <p:nvPr/>
        </p:nvSpPr>
        <p:spPr>
          <a:xfrm>
            <a:off x="552947" y="2435951"/>
            <a:ext cx="96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window 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D6EC8DB-C8C3-B242-AEE2-55C8700DE223}"/>
              </a:ext>
            </a:extLst>
          </p:cNvPr>
          <p:cNvSpPr txBox="1"/>
          <p:nvPr/>
        </p:nvSpPr>
        <p:spPr>
          <a:xfrm>
            <a:off x="935913" y="3822025"/>
            <a:ext cx="96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window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6B93C22-C645-FCF4-C747-7F7E4E9602ED}"/>
              </a:ext>
            </a:extLst>
          </p:cNvPr>
          <p:cNvSpPr txBox="1"/>
          <p:nvPr/>
        </p:nvSpPr>
        <p:spPr>
          <a:xfrm>
            <a:off x="1467704" y="2735442"/>
            <a:ext cx="160692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</a:t>
            </a:r>
          </a:p>
          <a:p>
            <a:pPr algn="ctr"/>
            <a:r>
              <a:rPr lang="en-US" dirty="0"/>
              <a:t>Representation 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7755616-5CC8-D196-C2B7-72462B7B1875}"/>
              </a:ext>
            </a:extLst>
          </p:cNvPr>
          <p:cNvSpPr txBox="1"/>
          <p:nvPr/>
        </p:nvSpPr>
        <p:spPr>
          <a:xfrm>
            <a:off x="3018279" y="3999306"/>
            <a:ext cx="1427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Feature</a:t>
            </a:r>
          </a:p>
          <a:p>
            <a:pPr algn="ctr"/>
            <a:r>
              <a:rPr lang="en-US" i="1" dirty="0"/>
              <a:t>Vector for node V6 in 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6542189-798C-AF10-0404-805834E1A287}"/>
              </a:ext>
            </a:extLst>
          </p:cNvPr>
          <p:cNvSpPr txBox="1"/>
          <p:nvPr/>
        </p:nvSpPr>
        <p:spPr>
          <a:xfrm>
            <a:off x="2029847" y="2081140"/>
            <a:ext cx="1701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i="1" dirty="0"/>
              <a:t>Feature Vector for V2 in</a:t>
            </a:r>
            <a:r>
              <a:rPr lang="en-US" dirty="0"/>
              <a:t>  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2BBB61F-D788-F5E4-A8F4-29E9B5FB5CCD}"/>
              </a:ext>
            </a:extLst>
          </p:cNvPr>
          <p:cNvSpPr/>
          <p:nvPr/>
        </p:nvSpPr>
        <p:spPr>
          <a:xfrm>
            <a:off x="1013235" y="2740408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932EAEE-B350-62C1-A757-7E2876FE278F}"/>
              </a:ext>
            </a:extLst>
          </p:cNvPr>
          <p:cNvSpPr/>
          <p:nvPr/>
        </p:nvSpPr>
        <p:spPr>
          <a:xfrm>
            <a:off x="1196671" y="4141705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1" name="Rectangle 152">
            <a:extLst>
              <a:ext uri="{FF2B5EF4-FFF2-40B4-BE49-F238E27FC236}">
                <a16:creationId xmlns:a16="http://schemas.microsoft.com/office/drawing/2014/main" id="{98AEA7FD-CEE3-295C-60DE-2A92A705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971" y="2541117"/>
            <a:ext cx="845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Convolute</a:t>
            </a:r>
          </a:p>
        </p:txBody>
      </p:sp>
      <p:sp>
        <p:nvSpPr>
          <p:cNvPr id="282" name="Rectangle 152">
            <a:extLst>
              <a:ext uri="{FF2B5EF4-FFF2-40B4-BE49-F238E27FC236}">
                <a16:creationId xmlns:a16="http://schemas.microsoft.com/office/drawing/2014/main" id="{1BF705D0-60E7-E1A9-CA32-A76FF95B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690" y="3671359"/>
            <a:ext cx="1413528" cy="80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Symmetric 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normalized 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Laplacian Matrix 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031EAFD-F318-C142-C106-70E34F3A5334}"/>
              </a:ext>
            </a:extLst>
          </p:cNvPr>
          <p:cNvSpPr/>
          <p:nvPr/>
        </p:nvSpPr>
        <p:spPr>
          <a:xfrm>
            <a:off x="4893367" y="2767184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DB41155-7761-F94A-FECE-A9B45FC9DE63}"/>
              </a:ext>
            </a:extLst>
          </p:cNvPr>
          <p:cNvSpPr/>
          <p:nvPr/>
        </p:nvSpPr>
        <p:spPr>
          <a:xfrm>
            <a:off x="4893639" y="3037599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8E465CE2-C8B5-0FCC-D3E2-F351D8D30406}"/>
              </a:ext>
            </a:extLst>
          </p:cNvPr>
          <p:cNvSpPr/>
          <p:nvPr/>
        </p:nvSpPr>
        <p:spPr>
          <a:xfrm>
            <a:off x="3282946" y="2424568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DF64CB3C-4092-1839-7DCF-08DD0A43BA6E}"/>
              </a:ext>
            </a:extLst>
          </p:cNvPr>
          <p:cNvSpPr/>
          <p:nvPr/>
        </p:nvSpPr>
        <p:spPr>
          <a:xfrm>
            <a:off x="4282871" y="4604754"/>
            <a:ext cx="217719" cy="233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87" name="Freeform 120">
            <a:extLst>
              <a:ext uri="{FF2B5EF4-FFF2-40B4-BE49-F238E27FC236}">
                <a16:creationId xmlns:a16="http://schemas.microsoft.com/office/drawing/2014/main" id="{0AE2C91A-FE4D-B5B9-F229-3D66C448E028}"/>
              </a:ext>
            </a:extLst>
          </p:cNvPr>
          <p:cNvSpPr>
            <a:spLocks noEditPoints="1"/>
          </p:cNvSpPr>
          <p:nvPr/>
        </p:nvSpPr>
        <p:spPr bwMode="auto">
          <a:xfrm>
            <a:off x="7248599" y="3682713"/>
            <a:ext cx="909207" cy="849035"/>
          </a:xfrm>
          <a:custGeom>
            <a:avLst/>
            <a:gdLst>
              <a:gd name="T0" fmla="*/ 254 w 2856"/>
              <a:gd name="T1" fmla="*/ 2984 h 2984"/>
              <a:gd name="T2" fmla="*/ 0 w 2856"/>
              <a:gd name="T3" fmla="*/ 2731 h 2984"/>
              <a:gd name="T4" fmla="*/ 0 w 2856"/>
              <a:gd name="T5" fmla="*/ 254 h 2984"/>
              <a:gd name="T6" fmla="*/ 254 w 2856"/>
              <a:gd name="T7" fmla="*/ 0 h 2984"/>
              <a:gd name="T8" fmla="*/ 2603 w 2856"/>
              <a:gd name="T9" fmla="*/ 0 h 2984"/>
              <a:gd name="T10" fmla="*/ 2856 w 2856"/>
              <a:gd name="T11" fmla="*/ 254 h 2984"/>
              <a:gd name="T12" fmla="*/ 2856 w 2856"/>
              <a:gd name="T13" fmla="*/ 2731 h 2984"/>
              <a:gd name="T14" fmla="*/ 2603 w 2856"/>
              <a:gd name="T15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6" h="2984">
                <a:moveTo>
                  <a:pt x="254" y="2984"/>
                </a:moveTo>
                <a:cubicBezTo>
                  <a:pt x="114" y="2984"/>
                  <a:pt x="0" y="2871"/>
                  <a:pt x="0" y="2731"/>
                </a:cubicBezTo>
                <a:lnTo>
                  <a:pt x="0" y="254"/>
                </a:lnTo>
                <a:cubicBezTo>
                  <a:pt x="0" y="114"/>
                  <a:pt x="114" y="0"/>
                  <a:pt x="254" y="0"/>
                </a:cubicBezTo>
                <a:moveTo>
                  <a:pt x="2603" y="0"/>
                </a:moveTo>
                <a:cubicBezTo>
                  <a:pt x="2743" y="0"/>
                  <a:pt x="2856" y="114"/>
                  <a:pt x="2856" y="254"/>
                </a:cubicBezTo>
                <a:lnTo>
                  <a:pt x="2856" y="2731"/>
                </a:lnTo>
                <a:cubicBezTo>
                  <a:pt x="2856" y="2871"/>
                  <a:pt x="2743" y="2984"/>
                  <a:pt x="2603" y="2984"/>
                </a:cubicBez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Rectangle 121">
            <a:extLst>
              <a:ext uri="{FF2B5EF4-FFF2-40B4-BE49-F238E27FC236}">
                <a16:creationId xmlns:a16="http://schemas.microsoft.com/office/drawing/2014/main" id="{228251E1-5BEB-0074-5681-520539FF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203" y="3893621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9" name="Oval 122">
            <a:extLst>
              <a:ext uri="{FF2B5EF4-FFF2-40B4-BE49-F238E27FC236}">
                <a16:creationId xmlns:a16="http://schemas.microsoft.com/office/drawing/2014/main" id="{AA50B37E-C59E-D2A1-915F-BAE6F20B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0" name="Oval 123">
            <a:extLst>
              <a:ext uri="{FF2B5EF4-FFF2-40B4-BE49-F238E27FC236}">
                <a16:creationId xmlns:a16="http://schemas.microsoft.com/office/drawing/2014/main" id="{C84DCA10-6A2A-78A1-E6D2-283C186C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777351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Oval 124">
            <a:extLst>
              <a:ext uri="{FF2B5EF4-FFF2-40B4-BE49-F238E27FC236}">
                <a16:creationId xmlns:a16="http://schemas.microsoft.com/office/drawing/2014/main" id="{FED2DBB5-A20F-95D8-97A1-857EF1BE4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777351"/>
            <a:ext cx="142958" cy="121677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2" name="Oval 125">
            <a:extLst>
              <a:ext uri="{FF2B5EF4-FFF2-40B4-BE49-F238E27FC236}">
                <a16:creationId xmlns:a16="http://schemas.microsoft.com/office/drawing/2014/main" id="{E8A6B869-5233-6C82-9650-2A33F110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Oval 126">
            <a:extLst>
              <a:ext uri="{FF2B5EF4-FFF2-40B4-BE49-F238E27FC236}">
                <a16:creationId xmlns:a16="http://schemas.microsoft.com/office/drawing/2014/main" id="{4D9A2DE7-BED1-6410-C931-4F549109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777351"/>
            <a:ext cx="142958" cy="1216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Oval 127">
            <a:extLst>
              <a:ext uri="{FF2B5EF4-FFF2-40B4-BE49-F238E27FC236}">
                <a16:creationId xmlns:a16="http://schemas.microsoft.com/office/drawing/2014/main" id="{59AD795B-3850-EE59-F511-002EEDDC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777351"/>
            <a:ext cx="142958" cy="121677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Oval 128">
            <a:extLst>
              <a:ext uri="{FF2B5EF4-FFF2-40B4-BE49-F238E27FC236}">
                <a16:creationId xmlns:a16="http://schemas.microsoft.com/office/drawing/2014/main" id="{CD833DB3-6AB3-51EB-9379-AEE1C6B3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129">
            <a:extLst>
              <a:ext uri="{FF2B5EF4-FFF2-40B4-BE49-F238E27FC236}">
                <a16:creationId xmlns:a16="http://schemas.microsoft.com/office/drawing/2014/main" id="{362661D0-43C9-E99F-12A8-5F47B23F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3969331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Oval 130">
            <a:extLst>
              <a:ext uri="{FF2B5EF4-FFF2-40B4-BE49-F238E27FC236}">
                <a16:creationId xmlns:a16="http://schemas.microsoft.com/office/drawing/2014/main" id="{ED49584F-6B30-BED9-E899-34901F72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969331"/>
            <a:ext cx="142958" cy="124381"/>
          </a:xfrm>
          <a:prstGeom prst="ellipse">
            <a:avLst/>
          </a:prstGeom>
          <a:solidFill>
            <a:srgbClr val="F8CBA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Oval 131">
            <a:extLst>
              <a:ext uri="{FF2B5EF4-FFF2-40B4-BE49-F238E27FC236}">
                <a16:creationId xmlns:a16="http://schemas.microsoft.com/office/drawing/2014/main" id="{4A35371E-D18F-6BF2-4EE6-6AAA9F06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Oval 132">
            <a:extLst>
              <a:ext uri="{FF2B5EF4-FFF2-40B4-BE49-F238E27FC236}">
                <a16:creationId xmlns:a16="http://schemas.microsoft.com/office/drawing/2014/main" id="{F9CCC7A0-C819-9BA1-A64E-D7CDCD58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969331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Oval 133">
            <a:extLst>
              <a:ext uri="{FF2B5EF4-FFF2-40B4-BE49-F238E27FC236}">
                <a16:creationId xmlns:a16="http://schemas.microsoft.com/office/drawing/2014/main" id="{2EFE8C24-7E71-FD33-7C18-9D55C74F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3969331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Oval 134">
            <a:extLst>
              <a:ext uri="{FF2B5EF4-FFF2-40B4-BE49-F238E27FC236}">
                <a16:creationId xmlns:a16="http://schemas.microsoft.com/office/drawing/2014/main" id="{F8BD02EC-2FF9-A580-5DB3-B00F12AD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135">
            <a:extLst>
              <a:ext uri="{FF2B5EF4-FFF2-40B4-BE49-F238E27FC236}">
                <a16:creationId xmlns:a16="http://schemas.microsoft.com/office/drawing/2014/main" id="{ED4E0DAF-54E2-09B4-92CC-34E50FC0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571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136">
            <a:extLst>
              <a:ext uri="{FF2B5EF4-FFF2-40B4-BE49-F238E27FC236}">
                <a16:creationId xmlns:a16="http://schemas.microsoft.com/office/drawing/2014/main" id="{E1631806-465B-9F07-5960-60294574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137">
            <a:extLst>
              <a:ext uri="{FF2B5EF4-FFF2-40B4-BE49-F238E27FC236}">
                <a16:creationId xmlns:a16="http://schemas.microsoft.com/office/drawing/2014/main" id="{FDA7603A-9F11-3A27-18DE-72E25320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84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Oval 138">
            <a:extLst>
              <a:ext uri="{FF2B5EF4-FFF2-40B4-BE49-F238E27FC236}">
                <a16:creationId xmlns:a16="http://schemas.microsoft.com/office/drawing/2014/main" id="{73AB36B9-8BA2-CC14-D27F-30A78D3C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4345177"/>
            <a:ext cx="142958" cy="12438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Oval 139">
            <a:extLst>
              <a:ext uri="{FF2B5EF4-FFF2-40B4-BE49-F238E27FC236}">
                <a16:creationId xmlns:a16="http://schemas.microsoft.com/office/drawing/2014/main" id="{14BA3CEF-3B7C-020C-D4FC-E1641467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55" y="4345177"/>
            <a:ext cx="142958" cy="124381"/>
          </a:xfrm>
          <a:prstGeom prst="ellipse">
            <a:avLst/>
          </a:prstGeom>
          <a:noFill/>
          <a:ln w="11113" cap="flat">
            <a:solidFill>
              <a:srgbClr val="C55A1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Rectangle 191">
            <a:extLst>
              <a:ext uri="{FF2B5EF4-FFF2-40B4-BE49-F238E27FC236}">
                <a16:creationId xmlns:a16="http://schemas.microsoft.com/office/drawing/2014/main" id="{89AB3F96-C65E-775A-9E51-D2193DA9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970" y="4047773"/>
            <a:ext cx="39873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……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" name="Rectangle 192">
            <a:extLst>
              <a:ext uri="{FF2B5EF4-FFF2-40B4-BE49-F238E27FC236}">
                <a16:creationId xmlns:a16="http://schemas.microsoft.com/office/drawing/2014/main" id="{29991118-5F60-274E-7C9F-19A094AC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330" y="4020705"/>
            <a:ext cx="177267" cy="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Rectangle 180">
            <a:extLst>
              <a:ext uri="{FF2B5EF4-FFF2-40B4-BE49-F238E27FC236}">
                <a16:creationId xmlns:a16="http://schemas.microsoft.com/office/drawing/2014/main" id="{76A05F72-CF62-FF96-B629-0B464446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475" y="2937074"/>
            <a:ext cx="127297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API Usage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Representation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Matrix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1" name="Rectangle 152">
            <a:extLst>
              <a:ext uri="{FF2B5EF4-FFF2-40B4-BE49-F238E27FC236}">
                <a16:creationId xmlns:a16="http://schemas.microsoft.com/office/drawing/2014/main" id="{0054F51C-A582-5689-63A1-0175A35A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303" y="2476754"/>
            <a:ext cx="68307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Spatial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Pyramid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Pooling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A8D3BF4-72BB-9334-19E9-EF0C7791ABEC}"/>
              </a:ext>
            </a:extLst>
          </p:cNvPr>
          <p:cNvSpPr/>
          <p:nvPr/>
        </p:nvSpPr>
        <p:spPr>
          <a:xfrm>
            <a:off x="10206786" y="3045703"/>
            <a:ext cx="699023" cy="3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N2</a:t>
            </a: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E80DCFA9-A8F0-1AEE-5B2A-1A45B469655C}"/>
              </a:ext>
            </a:extLst>
          </p:cNvPr>
          <p:cNvSpPr/>
          <p:nvPr/>
        </p:nvSpPr>
        <p:spPr>
          <a:xfrm>
            <a:off x="10228495" y="2392127"/>
            <a:ext cx="666383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N1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2011C1E-F87B-2484-6560-82BD9E01388C}"/>
              </a:ext>
            </a:extLst>
          </p:cNvPr>
          <p:cNvCxnSpPr>
            <a:cxnSpLocks/>
            <a:stCxn id="354" idx="4"/>
            <a:endCxn id="353" idx="0"/>
          </p:cNvCxnSpPr>
          <p:nvPr/>
        </p:nvCxnSpPr>
        <p:spPr>
          <a:xfrm flipH="1">
            <a:off x="10556298" y="2711052"/>
            <a:ext cx="5389" cy="33465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4FE1C257-00F8-09E5-723F-4D6FE291C489}"/>
              </a:ext>
            </a:extLst>
          </p:cNvPr>
          <p:cNvSpPr/>
          <p:nvPr/>
        </p:nvSpPr>
        <p:spPr>
          <a:xfrm>
            <a:off x="10253303" y="3493124"/>
            <a:ext cx="633756" cy="31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N3</a:t>
            </a:r>
          </a:p>
        </p:txBody>
      </p: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3939967C-5CA9-D661-10B0-B6F8B511DB04}"/>
              </a:ext>
            </a:extLst>
          </p:cNvPr>
          <p:cNvCxnSpPr>
            <a:cxnSpLocks/>
            <a:stCxn id="353" idx="2"/>
            <a:endCxn id="356" idx="0"/>
          </p:cNvCxnSpPr>
          <p:nvPr/>
        </p:nvCxnSpPr>
        <p:spPr>
          <a:xfrm>
            <a:off x="10556298" y="3353171"/>
            <a:ext cx="13883" cy="1399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405EA3A-60F2-0816-0B20-D90AF9DAC489}"/>
              </a:ext>
            </a:extLst>
          </p:cNvPr>
          <p:cNvSpPr/>
          <p:nvPr/>
        </p:nvSpPr>
        <p:spPr>
          <a:xfrm>
            <a:off x="10206786" y="3949802"/>
            <a:ext cx="680274" cy="295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N4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C9729B5C-4EC2-3015-26E8-385431A140F3}"/>
              </a:ext>
            </a:extLst>
          </p:cNvPr>
          <p:cNvCxnSpPr>
            <a:cxnSpLocks/>
            <a:stCxn id="356" idx="4"/>
            <a:endCxn id="358" idx="0"/>
          </p:cNvCxnSpPr>
          <p:nvPr/>
        </p:nvCxnSpPr>
        <p:spPr>
          <a:xfrm flipH="1">
            <a:off x="10546923" y="3812049"/>
            <a:ext cx="23258" cy="1377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A485B9BA-BEE1-4A74-182F-90DC1088A436}"/>
              </a:ext>
            </a:extLst>
          </p:cNvPr>
          <p:cNvGrpSpPr/>
          <p:nvPr/>
        </p:nvGrpSpPr>
        <p:grpSpPr>
          <a:xfrm>
            <a:off x="10366225" y="4378310"/>
            <a:ext cx="427708" cy="341073"/>
            <a:chOff x="9369442" y="3160675"/>
            <a:chExt cx="752632" cy="686475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1AB4D95-D200-E6FE-5BB7-3727D59D0B4B}"/>
                </a:ext>
              </a:extLst>
            </p:cNvPr>
            <p:cNvSpPr/>
            <p:nvPr/>
          </p:nvSpPr>
          <p:spPr>
            <a:xfrm rot="2871995">
              <a:off x="9366776" y="3209777"/>
              <a:ext cx="658929" cy="560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0C70A5F6-B80C-BF00-BE65-2F7545CD1C3F}"/>
                </a:ext>
              </a:extLst>
            </p:cNvPr>
            <p:cNvSpPr txBox="1"/>
            <p:nvPr/>
          </p:nvSpPr>
          <p:spPr>
            <a:xfrm>
              <a:off x="9369442" y="3164050"/>
              <a:ext cx="752632" cy="68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N5</a:t>
              </a:r>
            </a:p>
          </p:txBody>
        </p:sp>
      </p:grp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2D856B8-0920-BEA3-8DC2-58228985F0B6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>
            <a:off x="10546923" y="4244983"/>
            <a:ext cx="33156" cy="1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8069C021-622A-274F-AA46-01DE36751B30}"/>
              </a:ext>
            </a:extLst>
          </p:cNvPr>
          <p:cNvCxnSpPr>
            <a:cxnSpLocks/>
            <a:stCxn id="353" idx="3"/>
            <a:endCxn id="358" idx="3"/>
          </p:cNvCxnSpPr>
          <p:nvPr/>
        </p:nvCxnSpPr>
        <p:spPr>
          <a:xfrm flipH="1">
            <a:off x="10887060" y="3199437"/>
            <a:ext cx="18749" cy="897956"/>
          </a:xfrm>
          <a:prstGeom prst="bentConnector3">
            <a:avLst>
              <a:gd name="adj1" fmla="val -1219265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B0E1B98-D5D9-7CAE-5752-8D6F5CAD7D13}"/>
              </a:ext>
            </a:extLst>
          </p:cNvPr>
          <p:cNvSpPr/>
          <p:nvPr/>
        </p:nvSpPr>
        <p:spPr>
          <a:xfrm>
            <a:off x="10206786" y="4831838"/>
            <a:ext cx="662932" cy="25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N6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8C3FF9CB-BF43-5A56-5E91-AA92A0D82FEC}"/>
              </a:ext>
            </a:extLst>
          </p:cNvPr>
          <p:cNvCxnSpPr>
            <a:cxnSpLocks/>
            <a:stCxn id="362" idx="2"/>
            <a:endCxn id="365" idx="0"/>
          </p:cNvCxnSpPr>
          <p:nvPr/>
        </p:nvCxnSpPr>
        <p:spPr>
          <a:xfrm flipH="1">
            <a:off x="10538252" y="4719383"/>
            <a:ext cx="41827" cy="112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3F595EF-ECD8-CBEB-420C-90F53F90C7C3}"/>
              </a:ext>
            </a:extLst>
          </p:cNvPr>
          <p:cNvSpPr/>
          <p:nvPr/>
        </p:nvSpPr>
        <p:spPr>
          <a:xfrm>
            <a:off x="10184178" y="5195805"/>
            <a:ext cx="702881" cy="23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N7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A5AE196-DFBF-6EBB-796B-9E9383B9D55B}"/>
              </a:ext>
            </a:extLst>
          </p:cNvPr>
          <p:cNvCxnSpPr>
            <a:cxnSpLocks/>
            <a:stCxn id="365" idx="2"/>
            <a:endCxn id="367" idx="0"/>
          </p:cNvCxnSpPr>
          <p:nvPr/>
        </p:nvCxnSpPr>
        <p:spPr>
          <a:xfrm flipH="1">
            <a:off x="10535619" y="5087788"/>
            <a:ext cx="2633" cy="1080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nector: Elbow 368">
            <a:extLst>
              <a:ext uri="{FF2B5EF4-FFF2-40B4-BE49-F238E27FC236}">
                <a16:creationId xmlns:a16="http://schemas.microsoft.com/office/drawing/2014/main" id="{2BA5E17F-A76A-4F59-3FF6-EEEAA455CBCF}"/>
              </a:ext>
            </a:extLst>
          </p:cNvPr>
          <p:cNvCxnSpPr>
            <a:cxnSpLocks/>
            <a:stCxn id="362" idx="3"/>
            <a:endCxn id="367" idx="3"/>
          </p:cNvCxnSpPr>
          <p:nvPr/>
        </p:nvCxnSpPr>
        <p:spPr>
          <a:xfrm>
            <a:off x="10793933" y="4549685"/>
            <a:ext cx="93126" cy="765575"/>
          </a:xfrm>
          <a:prstGeom prst="bentConnector3">
            <a:avLst>
              <a:gd name="adj1" fmla="val 345474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A08E5367-1F23-64EC-9803-1BF6FCB9D7F3}"/>
              </a:ext>
            </a:extLst>
          </p:cNvPr>
          <p:cNvSpPr/>
          <p:nvPr/>
        </p:nvSpPr>
        <p:spPr>
          <a:xfrm>
            <a:off x="10081521" y="2034823"/>
            <a:ext cx="963775" cy="341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AUG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A2B601E6-CF94-0641-2354-928DEA14F4FF}"/>
              </a:ext>
            </a:extLst>
          </p:cNvPr>
          <p:cNvSpPr/>
          <p:nvPr/>
        </p:nvSpPr>
        <p:spPr>
          <a:xfrm>
            <a:off x="10101234" y="2916191"/>
            <a:ext cx="889833" cy="9309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F0B5788-F73D-F675-47C4-04FC49828F28}"/>
              </a:ext>
            </a:extLst>
          </p:cNvPr>
          <p:cNvSpPr/>
          <p:nvPr/>
        </p:nvSpPr>
        <p:spPr>
          <a:xfrm>
            <a:off x="10101234" y="4719383"/>
            <a:ext cx="1103817" cy="78623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C1195352-A3C8-B43E-6F10-9011E1EDACF4}"/>
              </a:ext>
            </a:extLst>
          </p:cNvPr>
          <p:cNvSpPr txBox="1"/>
          <p:nvPr/>
        </p:nvSpPr>
        <p:spPr>
          <a:xfrm>
            <a:off x="11042717" y="2944178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Y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3B68F17-CA92-3794-4EC5-201CDC82B8B6}"/>
              </a:ext>
            </a:extLst>
          </p:cNvPr>
          <p:cNvSpPr txBox="1"/>
          <p:nvPr/>
        </p:nvSpPr>
        <p:spPr>
          <a:xfrm>
            <a:off x="11079077" y="3840110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N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30CE0AB-0887-D1BA-DCCA-B3A920C32AF2}"/>
              </a:ext>
            </a:extLst>
          </p:cNvPr>
          <p:cNvSpPr txBox="1"/>
          <p:nvPr/>
        </p:nvSpPr>
        <p:spPr>
          <a:xfrm>
            <a:off x="11111026" y="4713190"/>
            <a:ext cx="83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Misuse Y</a:t>
            </a:r>
          </a:p>
        </p:txBody>
      </p:sp>
    </p:spTree>
    <p:extLst>
      <p:ext uri="{BB962C8B-B14F-4D97-AF65-F5344CB8AC3E}">
        <p14:creationId xmlns:p14="http://schemas.microsoft.com/office/powerpoint/2010/main" val="114166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190</Words>
  <Application>Microsoft Office PowerPoint</Application>
  <PresentationFormat>Widescreen</PresentationFormat>
  <Paragraphs>141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135</cp:revision>
  <dcterms:created xsi:type="dcterms:W3CDTF">2023-04-24T02:48:18Z</dcterms:created>
  <dcterms:modified xsi:type="dcterms:W3CDTF">2023-04-27T02:41:44Z</dcterms:modified>
</cp:coreProperties>
</file>