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2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AD09-37AA-8999-492F-2320E14E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6AEB-A508-BF25-4B94-BD829F6B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6CC6-D853-35DB-F5EA-7CC58C75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BEDA-7278-FA19-A221-76BB195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5AA-8AC5-3992-DFAA-CDE8B98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88-AB6C-2C59-E67D-0310846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02F8-42A4-F348-C508-F0C9771A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E9E-7DB7-36E6-21C5-6E74A3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505-EA9D-4945-8145-F810ADF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4ABA-0E8C-3211-6339-ED8BD06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2CEF6-46A1-E556-BE3D-085E9FBF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B854-11C1-D19E-18E5-6D1628FA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EA6D-DF53-DEBF-7266-0A04166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60F0-2ED5-9F20-73A2-6DE3172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501-ADBA-1D87-7BB4-7A35CAFD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778C-0023-0B2C-44EA-FE9EB8B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718E-7F91-B330-5090-04EC2BF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9600-0DBE-8186-ECCF-13CAE43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9C3D-E003-E639-C6DE-D1679DC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8DB1-2ABD-FC8B-6426-2BAD1ABC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E7B-A711-D6E0-5879-566D5A4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EE0F-D126-B080-EE6E-173F9F96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7A1B-E35B-D6E7-C91E-05C6DB4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670F-BCB3-6860-F685-361AC44B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9809-70BF-91D9-1040-6611E89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CCB7-AF4C-C9B8-5331-D587C87E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6A22-3B42-0971-784C-B322426F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FF9-D67F-35C4-98E7-36214A91C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0829-B1F8-9F51-CA47-C45A2D5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BC7D-B523-959C-EE3D-56E1AEA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92BF-0C52-B0DA-9B3D-DABB50B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C2-90E1-BFE8-7CF7-9CBB8890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82D2-2F94-263E-590D-47EB89CA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DF6A-DF95-375E-C372-D9406BF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806F-6AC5-EBE2-3A50-ECF15F155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3640-4B12-6CD9-F765-6B5BD0FE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0250-16CA-8432-EAC6-9489E156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1B0DD-E346-47E7-A76D-C776D983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5096-996A-D988-0A86-39C7A32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2DEC-9575-A4C6-8385-5AF23E2A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FF1A-C7AF-70DC-58BD-A07E35F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53F0C-DE4F-B3C3-2FFF-578C77B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B214-7DAF-E7E1-C55C-FA5A896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6090-6A4F-F524-BA40-6C997A65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F6C0-235E-94C1-A472-CCCD0070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8492-D463-D673-1A76-F4D6448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A2B-F1A6-9CFD-F64F-6FB9B4B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EA20-F135-D137-4FF7-23EE5B7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45AA-6F2B-F243-8BD5-9CDBE88C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88F6-6C6B-F2F4-F165-1276B5C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A6C1-F9E9-434F-5C69-0BDBEB2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9AC-12F3-1222-613A-184B013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6432-CD8E-5C80-0370-CFBECC75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C820D-0822-F7E7-AD96-C385BAA6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D271F-069B-1AD5-F241-05B3772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513C-B7D8-81E8-F54B-ABE9DC2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AFB9-71DA-11DF-EA31-E9790DC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CCE3-A790-BC10-74BA-6BE0079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D43A7-10B6-A80C-DA1F-1FCEC63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9957-7A7F-3E10-284B-172AAE49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E08F-1385-49FA-98E2-B149B240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0D8D-A8BF-4BB2-8C54-3478D41A1FD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AB2A-E20E-7FD4-4488-9DE92BB4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075D-F94B-70D2-70F4-48DCB6E8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2ABF4B-B63C-0473-0C92-BF05F32F8BD1}"/>
              </a:ext>
            </a:extLst>
          </p:cNvPr>
          <p:cNvSpPr/>
          <p:nvPr/>
        </p:nvSpPr>
        <p:spPr>
          <a:xfrm>
            <a:off x="4519234" y="1555002"/>
            <a:ext cx="3096665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HttpMethod.getHostAuthState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F9341-75CB-E9A2-898A-B293858794DF}"/>
              </a:ext>
            </a:extLst>
          </p:cNvPr>
          <p:cNvSpPr/>
          <p:nvPr/>
        </p:nvSpPr>
        <p:spPr>
          <a:xfrm>
            <a:off x="5094514" y="338099"/>
            <a:ext cx="1928691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(method)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EC651-F9CB-BC73-0A68-3C6FDBB9F731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6058860" y="998926"/>
            <a:ext cx="8707" cy="55607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2EC30E-35E6-068F-5285-64B1D63B11FC}"/>
              </a:ext>
            </a:extLst>
          </p:cNvPr>
          <p:cNvSpPr/>
          <p:nvPr/>
        </p:nvSpPr>
        <p:spPr>
          <a:xfrm>
            <a:off x="6013168" y="947461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5FAEA-E42C-FA46-4A25-B35BE1AD78D3}"/>
              </a:ext>
            </a:extLst>
          </p:cNvPr>
          <p:cNvSpPr/>
          <p:nvPr/>
        </p:nvSpPr>
        <p:spPr>
          <a:xfrm>
            <a:off x="5198629" y="2444434"/>
            <a:ext cx="1737874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authstate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0EE69-CD81-42E9-876B-B41D9C99994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067566" y="2031412"/>
            <a:ext cx="1" cy="41302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DF0A3-7569-5127-23F4-9C185F5BE0A0}"/>
              </a:ext>
            </a:extLst>
          </p:cNvPr>
          <p:cNvSpPr/>
          <p:nvPr/>
        </p:nvSpPr>
        <p:spPr>
          <a:xfrm>
            <a:off x="5988417" y="2021813"/>
            <a:ext cx="91735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def (=)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BB655-3B72-9B04-3633-C9C2E251512E}"/>
              </a:ext>
            </a:extLst>
          </p:cNvPr>
          <p:cNvSpPr/>
          <p:nvPr/>
        </p:nvSpPr>
        <p:spPr>
          <a:xfrm>
            <a:off x="4837481" y="3542711"/>
            <a:ext cx="2460171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AuthState.isPreemptive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0364D-5C08-4DB5-5CEC-E5874F7D2B46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6067566" y="3105261"/>
            <a:ext cx="1" cy="43745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90016-EF46-2B25-C6BB-832C65D1640F}"/>
              </a:ext>
            </a:extLst>
          </p:cNvPr>
          <p:cNvSpPr/>
          <p:nvPr/>
        </p:nvSpPr>
        <p:spPr>
          <a:xfrm>
            <a:off x="6021876" y="3057096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08B948-81B9-0D24-0E08-4570A6E4E812}"/>
              </a:ext>
            </a:extLst>
          </p:cNvPr>
          <p:cNvGrpSpPr/>
          <p:nvPr/>
        </p:nvGrpSpPr>
        <p:grpSpPr>
          <a:xfrm>
            <a:off x="5836842" y="4325256"/>
            <a:ext cx="461447" cy="476409"/>
            <a:chOff x="9246838" y="3165412"/>
            <a:chExt cx="461447" cy="4736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F9D06-CB34-C207-0A75-7D25EDF4DA5C}"/>
                </a:ext>
              </a:extLst>
            </p:cNvPr>
            <p:cNvSpPr/>
            <p:nvPr/>
          </p:nvSpPr>
          <p:spPr>
            <a:xfrm rot="2871995">
              <a:off x="9240729" y="3171521"/>
              <a:ext cx="473665" cy="461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2919-CEA7-FD43-1D6F-2EA1FCD63613}"/>
                </a:ext>
              </a:extLst>
            </p:cNvPr>
            <p:cNvSpPr txBox="1"/>
            <p:nvPr/>
          </p:nvSpPr>
          <p:spPr>
            <a:xfrm>
              <a:off x="9321108" y="3197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04EDE-346E-51AF-77D2-B673095EB7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067565" y="4019121"/>
            <a:ext cx="2" cy="33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D372FE-40AD-C1EE-90D3-84C91599C5FB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7297652" y="1793207"/>
            <a:ext cx="318247" cy="1987709"/>
          </a:xfrm>
          <a:prstGeom prst="bentConnector3">
            <a:avLst>
              <a:gd name="adj1" fmla="val -71831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A41493-35CA-66E0-53B8-5D6104B89BB5}"/>
              </a:ext>
            </a:extLst>
          </p:cNvPr>
          <p:cNvSpPr/>
          <p:nvPr/>
        </p:nvSpPr>
        <p:spPr>
          <a:xfrm>
            <a:off x="7177912" y="2575750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C9EBC-571D-F6B5-B008-8DCDEA8A2CBC}"/>
              </a:ext>
            </a:extLst>
          </p:cNvPr>
          <p:cNvSpPr/>
          <p:nvPr/>
        </p:nvSpPr>
        <p:spPr>
          <a:xfrm>
            <a:off x="5010576" y="5197233"/>
            <a:ext cx="2113977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AuthState.invalidate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0BF993-522B-CF37-FF4D-F2659DF31C5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6067565" y="4729488"/>
            <a:ext cx="0" cy="467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9FF569A-C8EA-E4B2-1E69-687A0A2D18C4}"/>
              </a:ext>
            </a:extLst>
          </p:cNvPr>
          <p:cNvSpPr/>
          <p:nvPr/>
        </p:nvSpPr>
        <p:spPr>
          <a:xfrm>
            <a:off x="4619545" y="6038634"/>
            <a:ext cx="2896038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AuthState.setAuthRequested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468BE3-87D5-DA76-4C2C-C1FEB7E5B3D9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 flipH="1">
            <a:off x="6067564" y="5673643"/>
            <a:ext cx="1" cy="3649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1D1A23-2372-ACFA-554C-3E74050F1DE5}"/>
              </a:ext>
            </a:extLst>
          </p:cNvPr>
          <p:cNvSpPr/>
          <p:nvPr/>
        </p:nvSpPr>
        <p:spPr>
          <a:xfrm>
            <a:off x="6067564" y="4766285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D2B178-6893-ABEB-E804-CFC887A33AFA}"/>
              </a:ext>
            </a:extLst>
          </p:cNvPr>
          <p:cNvCxnSpPr>
            <a:stCxn id="23" idx="3"/>
            <a:endCxn id="61" idx="3"/>
          </p:cNvCxnSpPr>
          <p:nvPr/>
        </p:nvCxnSpPr>
        <p:spPr>
          <a:xfrm>
            <a:off x="6224018" y="4543752"/>
            <a:ext cx="1291565" cy="1733087"/>
          </a:xfrm>
          <a:prstGeom prst="bentConnector3">
            <a:avLst>
              <a:gd name="adj1" fmla="val 12662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85198-DE3C-7462-EF3F-977AD7920E21}"/>
              </a:ext>
            </a:extLst>
          </p:cNvPr>
          <p:cNvSpPr/>
          <p:nvPr/>
        </p:nvSpPr>
        <p:spPr>
          <a:xfrm>
            <a:off x="7177912" y="4456571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6BDFB1-6FCB-1B58-17D1-BEA62E55B1DD}"/>
              </a:ext>
            </a:extLst>
          </p:cNvPr>
          <p:cNvSpPr/>
          <p:nvPr/>
        </p:nvSpPr>
        <p:spPr>
          <a:xfrm>
            <a:off x="6034118" y="5621857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DB93E-984C-7634-73AC-091294D525F8}"/>
              </a:ext>
            </a:extLst>
          </p:cNvPr>
          <p:cNvSpPr/>
          <p:nvPr/>
        </p:nvSpPr>
        <p:spPr>
          <a:xfrm>
            <a:off x="7288943" y="32817"/>
            <a:ext cx="816557" cy="41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EB8DA2-4D43-ACBF-2A21-C100F223A1B1}"/>
              </a:ext>
            </a:extLst>
          </p:cNvPr>
          <p:cNvSpPr/>
          <p:nvPr/>
        </p:nvSpPr>
        <p:spPr>
          <a:xfrm>
            <a:off x="7245779" y="530710"/>
            <a:ext cx="881745" cy="330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D6727-9BBD-197B-EAFB-E1947A0D79F8}"/>
              </a:ext>
            </a:extLst>
          </p:cNvPr>
          <p:cNvCxnSpPr>
            <a:cxnSpLocks/>
          </p:cNvCxnSpPr>
          <p:nvPr/>
        </p:nvCxnSpPr>
        <p:spPr>
          <a:xfrm>
            <a:off x="7110295" y="1150062"/>
            <a:ext cx="102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DFB74-44B8-FAD2-2520-7B92D3BE7345}"/>
              </a:ext>
            </a:extLst>
          </p:cNvPr>
          <p:cNvSpPr/>
          <p:nvPr/>
        </p:nvSpPr>
        <p:spPr>
          <a:xfrm>
            <a:off x="6979949" y="794715"/>
            <a:ext cx="135947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control 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1035E-9902-4C17-B68D-01B04A73E30D}"/>
              </a:ext>
            </a:extLst>
          </p:cNvPr>
          <p:cNvCxnSpPr>
            <a:cxnSpLocks/>
          </p:cNvCxnSpPr>
          <p:nvPr/>
        </p:nvCxnSpPr>
        <p:spPr>
          <a:xfrm>
            <a:off x="7119004" y="1442569"/>
            <a:ext cx="102774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41394-E1DF-0413-D273-B110CB9862F8}"/>
              </a:ext>
            </a:extLst>
          </p:cNvPr>
          <p:cNvSpPr/>
          <p:nvPr/>
        </p:nvSpPr>
        <p:spPr>
          <a:xfrm>
            <a:off x="7013635" y="1098416"/>
            <a:ext cx="1209688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619A0-E290-1167-9D28-4F6C44CC5B02}"/>
              </a:ext>
            </a:extLst>
          </p:cNvPr>
          <p:cNvSpPr/>
          <p:nvPr/>
        </p:nvSpPr>
        <p:spPr>
          <a:xfrm>
            <a:off x="7067619" y="0"/>
            <a:ext cx="1209688" cy="1521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C73984-A368-000A-D092-D7A88903C083}"/>
              </a:ext>
            </a:extLst>
          </p:cNvPr>
          <p:cNvGrpSpPr/>
          <p:nvPr/>
        </p:nvGrpSpPr>
        <p:grpSpPr>
          <a:xfrm>
            <a:off x="4519234" y="338099"/>
            <a:ext cx="3387379" cy="6176945"/>
            <a:chOff x="4519234" y="338099"/>
            <a:chExt cx="3387379" cy="6176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2ABF4B-B63C-0473-0C92-BF05F32F8BD1}"/>
                </a:ext>
              </a:extLst>
            </p:cNvPr>
            <p:cNvSpPr/>
            <p:nvPr/>
          </p:nvSpPr>
          <p:spPr>
            <a:xfrm>
              <a:off x="4519234" y="1555002"/>
              <a:ext cx="3096665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HttpMethod.getHostAuthState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0F9341-75CB-E9A2-898A-B293858794DF}"/>
                </a:ext>
              </a:extLst>
            </p:cNvPr>
            <p:cNvSpPr/>
            <p:nvPr/>
          </p:nvSpPr>
          <p:spPr>
            <a:xfrm>
              <a:off x="5094514" y="338099"/>
              <a:ext cx="1928691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(method)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DEC651-F9CB-BC73-0A68-3C6FDBB9F731}"/>
                </a:ext>
              </a:extLst>
            </p:cNvPr>
            <p:cNvCxnSpPr>
              <a:cxnSpLocks/>
              <a:stCxn id="6" idx="4"/>
              <a:endCxn id="4" idx="0"/>
            </p:cNvCxnSpPr>
            <p:nvPr/>
          </p:nvCxnSpPr>
          <p:spPr>
            <a:xfrm>
              <a:off x="6058860" y="998926"/>
              <a:ext cx="8707" cy="5560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2EC30E-35E6-068F-5285-64B1D63B11FC}"/>
                </a:ext>
              </a:extLst>
            </p:cNvPr>
            <p:cNvSpPr/>
            <p:nvPr/>
          </p:nvSpPr>
          <p:spPr>
            <a:xfrm>
              <a:off x="6013168" y="947461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E5FAEA-E42C-FA46-4A25-B35BE1AD78D3}"/>
                </a:ext>
              </a:extLst>
            </p:cNvPr>
            <p:cNvSpPr/>
            <p:nvPr/>
          </p:nvSpPr>
          <p:spPr>
            <a:xfrm>
              <a:off x="5198629" y="2444434"/>
              <a:ext cx="1737874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20EE69-CD81-42E9-876B-B41D9C99994F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flipH="1">
              <a:off x="6067566" y="2031412"/>
              <a:ext cx="1" cy="41302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DF0A3-7569-5127-23F4-9C185F5BE0A0}"/>
                </a:ext>
              </a:extLst>
            </p:cNvPr>
            <p:cNvSpPr/>
            <p:nvPr/>
          </p:nvSpPr>
          <p:spPr>
            <a:xfrm>
              <a:off x="5988417" y="2021813"/>
              <a:ext cx="91735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def (=)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BBB655-3B72-9B04-3633-C9C2E251512E}"/>
                </a:ext>
              </a:extLst>
            </p:cNvPr>
            <p:cNvSpPr/>
            <p:nvPr/>
          </p:nvSpPr>
          <p:spPr>
            <a:xfrm>
              <a:off x="4837481" y="3542711"/>
              <a:ext cx="2460171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AuthState.isPreemptive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A0364D-5C08-4DB5-5CEC-E5874F7D2B46}"/>
                </a:ext>
              </a:extLst>
            </p:cNvPr>
            <p:cNvCxnSpPr>
              <a:stCxn id="11" idx="4"/>
              <a:endCxn id="17" idx="0"/>
            </p:cNvCxnSpPr>
            <p:nvPr/>
          </p:nvCxnSpPr>
          <p:spPr>
            <a:xfrm>
              <a:off x="6067566" y="3105261"/>
              <a:ext cx="1" cy="43745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90016-EF46-2B25-C6BB-832C65D1640F}"/>
                </a:ext>
              </a:extLst>
            </p:cNvPr>
            <p:cNvSpPr/>
            <p:nvPr/>
          </p:nvSpPr>
          <p:spPr>
            <a:xfrm>
              <a:off x="6021876" y="3057096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08B948-81B9-0D24-0E08-4570A6E4E812}"/>
                </a:ext>
              </a:extLst>
            </p:cNvPr>
            <p:cNvGrpSpPr/>
            <p:nvPr/>
          </p:nvGrpSpPr>
          <p:grpSpPr>
            <a:xfrm>
              <a:off x="5836842" y="4325256"/>
              <a:ext cx="461447" cy="476409"/>
              <a:chOff x="9246838" y="3165412"/>
              <a:chExt cx="461447" cy="47366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4F9D06-CB34-C207-0A75-7D25EDF4DA5C}"/>
                  </a:ext>
                </a:extLst>
              </p:cNvPr>
              <p:cNvSpPr/>
              <p:nvPr/>
            </p:nvSpPr>
            <p:spPr>
              <a:xfrm rot="2871995">
                <a:off x="9240729" y="3171521"/>
                <a:ext cx="473665" cy="461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202919-CEA7-FD43-1D6F-2EA1FCD63613}"/>
                  </a:ext>
                </a:extLst>
              </p:cNvPr>
              <p:cNvSpPr txBox="1"/>
              <p:nvPr/>
            </p:nvSpPr>
            <p:spPr>
              <a:xfrm>
                <a:off x="9321108" y="31979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E04EDE-346E-51AF-77D2-B673095EB71C}"/>
                </a:ext>
              </a:extLst>
            </p:cNvPr>
            <p:cNvCxnSpPr>
              <a:stCxn id="17" idx="2"/>
              <a:endCxn id="23" idx="0"/>
            </p:cNvCxnSpPr>
            <p:nvPr/>
          </p:nvCxnSpPr>
          <p:spPr>
            <a:xfrm flipH="1">
              <a:off x="6067565" y="4019121"/>
              <a:ext cx="2" cy="338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9CD372FE-40AD-C1EE-90D3-84C91599C5FB}"/>
                </a:ext>
              </a:extLst>
            </p:cNvPr>
            <p:cNvCxnSpPr>
              <a:stCxn id="4" idx="3"/>
              <a:endCxn id="17" idx="3"/>
            </p:cNvCxnSpPr>
            <p:nvPr/>
          </p:nvCxnSpPr>
          <p:spPr>
            <a:xfrm flipH="1">
              <a:off x="7297652" y="1793207"/>
              <a:ext cx="318247" cy="1987709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A41493-35CA-66E0-53B8-5D6104B89BB5}"/>
                </a:ext>
              </a:extLst>
            </p:cNvPr>
            <p:cNvSpPr/>
            <p:nvPr/>
          </p:nvSpPr>
          <p:spPr>
            <a:xfrm>
              <a:off x="7177912" y="2575750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2C9EBC-571D-F6B5-B008-8DCDEA8A2CBC}"/>
                </a:ext>
              </a:extLst>
            </p:cNvPr>
            <p:cNvSpPr/>
            <p:nvPr/>
          </p:nvSpPr>
          <p:spPr>
            <a:xfrm>
              <a:off x="5010576" y="5197233"/>
              <a:ext cx="2113977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AuthState.invalidate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0BF993-522B-CF37-FF4D-F2659DF31C5E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6067565" y="4729488"/>
              <a:ext cx="0" cy="4677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F569A-C8EA-E4B2-1E69-687A0A2D18C4}"/>
                </a:ext>
              </a:extLst>
            </p:cNvPr>
            <p:cNvSpPr/>
            <p:nvPr/>
          </p:nvSpPr>
          <p:spPr>
            <a:xfrm>
              <a:off x="4619545" y="6038634"/>
              <a:ext cx="2896038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AuthState.setAuthRequested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3468BE3-87D5-DA76-4C2C-C1FEB7E5B3D9}"/>
                </a:ext>
              </a:extLst>
            </p:cNvPr>
            <p:cNvCxnSpPr>
              <a:cxnSpLocks/>
              <a:stCxn id="41" idx="2"/>
              <a:endCxn id="61" idx="0"/>
            </p:cNvCxnSpPr>
            <p:nvPr/>
          </p:nvCxnSpPr>
          <p:spPr>
            <a:xfrm flipH="1">
              <a:off x="6067564" y="5673643"/>
              <a:ext cx="1" cy="3649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D1A23-2372-ACFA-554C-3E74050F1DE5}"/>
                </a:ext>
              </a:extLst>
            </p:cNvPr>
            <p:cNvSpPr/>
            <p:nvPr/>
          </p:nvSpPr>
          <p:spPr>
            <a:xfrm>
              <a:off x="6067564" y="4766285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8D2B178-6893-ABEB-E804-CFC887A33AFA}"/>
                </a:ext>
              </a:extLst>
            </p:cNvPr>
            <p:cNvCxnSpPr>
              <a:stCxn id="23" idx="3"/>
              <a:endCxn id="61" idx="3"/>
            </p:cNvCxnSpPr>
            <p:nvPr/>
          </p:nvCxnSpPr>
          <p:spPr>
            <a:xfrm>
              <a:off x="6224018" y="4543752"/>
              <a:ext cx="1291565" cy="1733087"/>
            </a:xfrm>
            <a:prstGeom prst="bentConnector3">
              <a:avLst>
                <a:gd name="adj1" fmla="val 12662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785198-DE3C-7462-EF3F-977AD7920E21}"/>
                </a:ext>
              </a:extLst>
            </p:cNvPr>
            <p:cNvSpPr/>
            <p:nvPr/>
          </p:nvSpPr>
          <p:spPr>
            <a:xfrm>
              <a:off x="7177912" y="4456571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BDFB1-6FCB-1B58-17D1-BEA62E55B1DD}"/>
                </a:ext>
              </a:extLst>
            </p:cNvPr>
            <p:cNvSpPr/>
            <p:nvPr/>
          </p:nvSpPr>
          <p:spPr>
            <a:xfrm>
              <a:off x="6034118" y="5621857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9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16DBF4B-ECE2-92A7-3971-EE51AFA1C6D8}"/>
              </a:ext>
            </a:extLst>
          </p:cNvPr>
          <p:cNvGrpSpPr/>
          <p:nvPr/>
        </p:nvGrpSpPr>
        <p:grpSpPr>
          <a:xfrm>
            <a:off x="679268" y="750026"/>
            <a:ext cx="1955328" cy="4685155"/>
            <a:chOff x="679268" y="750026"/>
            <a:chExt cx="1955328" cy="4685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067F86-1F92-1FE0-6C77-AB8E4657398A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D267B1-0D86-381F-59A5-BFFC621C57AE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EA99D10-E0C3-7966-FC4B-CB3300F51EED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7DC87-4A7D-F2BD-FC47-0FE0CDF2C169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6630B3-FF43-968A-A584-20F5821BA916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B68554-AF73-AD1C-2BCE-A762B3B4109B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1197F-F7D3-D683-B5E0-329EE37587AA}"/>
                </a:ext>
              </a:extLst>
            </p:cNvPr>
            <p:cNvSpPr/>
            <p:nvPr/>
          </p:nvSpPr>
          <p:spPr>
            <a:xfrm>
              <a:off x="880219" y="3431603"/>
              <a:ext cx="155342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46F43-B38D-7DE9-B824-40104C8DCD4C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7B1B3A-DDB1-FAA3-EF3F-5998EE944D1A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464795"/>
              <a:chOff x="9415878" y="3160675"/>
              <a:chExt cx="769272" cy="6855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4FDE2E-1447-E636-2A4E-0486C9160CC4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4ED3FE-8215-5BB6-4618-3F04C93A2CD1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68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N5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CD173A-415A-F243-219B-DB83A63C883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644107" y="3752740"/>
              <a:ext cx="12825" cy="25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83F5645-8DE7-F3F9-8662-8917FADCCEAB}"/>
                </a:ext>
              </a:extLst>
            </p:cNvPr>
            <p:cNvCxnSpPr>
              <a:stCxn id="5" idx="3"/>
              <a:endCxn id="12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1B581C-62F7-CFE5-1455-DA3CEF1B9EF9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CBA6ED-EB0C-15BF-05BC-988504A5FAD9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9FA046-FFC0-57C8-80AF-7982ADEE0BCF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N7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C178A9-155A-2B5A-0436-C52CBE5BCA07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65E2CB2-A742-84EF-646A-B32B1432B091}"/>
                </a:ext>
              </a:extLst>
            </p:cNvPr>
            <p:cNvCxnSpPr>
              <a:cxnSpLocks/>
              <a:stCxn id="28" idx="3"/>
              <a:endCxn id="21" idx="3"/>
            </p:cNvCxnSpPr>
            <p:nvPr/>
          </p:nvCxnSpPr>
          <p:spPr>
            <a:xfrm>
              <a:off x="2094343" y="4160398"/>
              <a:ext cx="476910" cy="1114215"/>
            </a:xfrm>
            <a:prstGeom prst="bentConnector3">
              <a:avLst>
                <a:gd name="adj1" fmla="val 147934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F8D954-A42F-4EB7-4508-D3C89573DDB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D4E115-52CF-D3CD-8A8E-3E3F4185A70D}"/>
              </a:ext>
            </a:extLst>
          </p:cNvPr>
          <p:cNvSpPr txBox="1"/>
          <p:nvPr/>
        </p:nvSpPr>
        <p:spPr>
          <a:xfrm>
            <a:off x="3411308" y="2956010"/>
            <a:ext cx="166936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0145B1B-9CD5-8927-B011-B8D1B07F1073}"/>
              </a:ext>
            </a:extLst>
          </p:cNvPr>
          <p:cNvSpPr/>
          <p:nvPr/>
        </p:nvSpPr>
        <p:spPr>
          <a:xfrm>
            <a:off x="2916144" y="3335755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D396DF-A8E4-3E0F-A59A-FF1E6D52F438}"/>
              </a:ext>
            </a:extLst>
          </p:cNvPr>
          <p:cNvGrpSpPr/>
          <p:nvPr/>
        </p:nvGrpSpPr>
        <p:grpSpPr>
          <a:xfrm>
            <a:off x="5636429" y="842268"/>
            <a:ext cx="1955328" cy="4685155"/>
            <a:chOff x="679268" y="750026"/>
            <a:chExt cx="1955328" cy="468515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60FF9CF-2FBF-8299-6456-B23A21453788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9E46ED9-F08A-70CB-0D01-037026CDBC0A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V1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8105535-A702-98E0-1A36-A2BB7FD4E5B1}"/>
                </a:ext>
              </a:extLst>
            </p:cNvPr>
            <p:cNvCxnSpPr>
              <a:cxnSpLocks/>
              <a:stCxn id="74" idx="4"/>
              <a:endCxn id="73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2A8E71-9C01-54C5-C3F3-01E60AC14E40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B253191-21BD-EF8B-D506-F3A2EC1CCD3D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V3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9E6421B-387E-162E-7541-FD89E7DACE87}"/>
                </a:ext>
              </a:extLst>
            </p:cNvPr>
            <p:cNvCxnSpPr>
              <a:stCxn id="73" idx="2"/>
              <a:endCxn id="77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F102481-5B3A-3915-FB31-3D5A51B14D43}"/>
                </a:ext>
              </a:extLst>
            </p:cNvPr>
            <p:cNvSpPr/>
            <p:nvPr/>
          </p:nvSpPr>
          <p:spPr>
            <a:xfrm>
              <a:off x="880219" y="3431603"/>
              <a:ext cx="155342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V4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596C475-9749-6F3B-10CF-55ACC6292642}"/>
                </a:ext>
              </a:extLst>
            </p:cNvPr>
            <p:cNvCxnSpPr>
              <a:stCxn id="77" idx="4"/>
              <a:endCxn id="79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40A7EE-71A9-0CFF-C76A-7465AB3562F9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464795"/>
              <a:chOff x="9415878" y="3160675"/>
              <a:chExt cx="769272" cy="685557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585B30D-DCEA-4888-8501-F647C3632794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C9ED1F3-7905-468A-A02A-B8D895D62F4B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68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V5</a:t>
                </a:r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2BAA98-5A3D-D143-5AE2-180D881D4760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 flipH="1">
              <a:off x="1644107" y="3752740"/>
              <a:ext cx="12825" cy="25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692C21C-2B91-71BF-B1D5-586E8A239749}"/>
                </a:ext>
              </a:extLst>
            </p:cNvPr>
            <p:cNvCxnSpPr>
              <a:stCxn id="73" idx="3"/>
              <a:endCxn id="79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89CB7EE-E401-2DC6-B818-58CCF3156F00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V6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A983B0-AD79-82B0-1FB1-52D0BBDB794A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84010F-305A-6DF6-8006-A691CBB81715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V7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3B208E2-5AE0-8407-E57E-21D30FA09B26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ED9403B9-CEF7-5CE1-56CF-2B82C0EFB8AA}"/>
                </a:ext>
              </a:extLst>
            </p:cNvPr>
            <p:cNvCxnSpPr>
              <a:cxnSpLocks/>
              <a:stCxn id="91" idx="3"/>
              <a:endCxn id="86" idx="3"/>
            </p:cNvCxnSpPr>
            <p:nvPr/>
          </p:nvCxnSpPr>
          <p:spPr>
            <a:xfrm>
              <a:off x="2094343" y="4160398"/>
              <a:ext cx="476910" cy="1114215"/>
            </a:xfrm>
            <a:prstGeom prst="bentConnector3">
              <a:avLst>
                <a:gd name="adj1" fmla="val 147934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4038D9-3290-A444-2F4E-AA3A12380609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FA683EC7-18A6-AF5B-DF30-95078BB05B2B}"/>
              </a:ext>
            </a:extLst>
          </p:cNvPr>
          <p:cNvSpPr/>
          <p:nvPr/>
        </p:nvSpPr>
        <p:spPr>
          <a:xfrm>
            <a:off x="5154379" y="3335754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AE40D1-F3BF-2929-09EE-3887658456D4}"/>
              </a:ext>
            </a:extLst>
          </p:cNvPr>
          <p:cNvSpPr txBox="1"/>
          <p:nvPr/>
        </p:nvSpPr>
        <p:spPr>
          <a:xfrm>
            <a:off x="8370260" y="2817510"/>
            <a:ext cx="155196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Labeled </a:t>
            </a:r>
          </a:p>
          <a:p>
            <a:pPr algn="ctr"/>
            <a:r>
              <a:rPr lang="en-US" dirty="0"/>
              <a:t>Graph-Based </a:t>
            </a:r>
          </a:p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28D3140-80CB-056D-9793-E4009AB55530}"/>
              </a:ext>
            </a:extLst>
          </p:cNvPr>
          <p:cNvSpPr/>
          <p:nvPr/>
        </p:nvSpPr>
        <p:spPr>
          <a:xfrm>
            <a:off x="7858561" y="3338504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9415C15-CC7B-B420-E42A-08844CB31634}"/>
              </a:ext>
            </a:extLst>
          </p:cNvPr>
          <p:cNvSpPr/>
          <p:nvPr/>
        </p:nvSpPr>
        <p:spPr>
          <a:xfrm>
            <a:off x="10002188" y="3352536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675CC3-6277-13C6-6E0F-C41506201477}"/>
              </a:ext>
            </a:extLst>
          </p:cNvPr>
          <p:cNvSpPr/>
          <p:nvPr/>
        </p:nvSpPr>
        <p:spPr>
          <a:xfrm>
            <a:off x="10536811" y="2817510"/>
            <a:ext cx="24969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5FAD51-1C27-B241-0F69-23BD5D3FCFD6}"/>
              </a:ext>
            </a:extLst>
          </p:cNvPr>
          <p:cNvSpPr txBox="1"/>
          <p:nvPr/>
        </p:nvSpPr>
        <p:spPr>
          <a:xfrm>
            <a:off x="10111858" y="2414190"/>
            <a:ext cx="109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Classifier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634F89-D1E3-0999-AE25-529FB0F436BB}"/>
              </a:ext>
            </a:extLst>
          </p:cNvPr>
          <p:cNvSpPr txBox="1"/>
          <p:nvPr/>
        </p:nvSpPr>
        <p:spPr>
          <a:xfrm>
            <a:off x="10002188" y="3059666"/>
            <a:ext cx="421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V</a:t>
            </a:r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4912007-1CF5-63E2-C5FA-102C461AC781}"/>
              </a:ext>
            </a:extLst>
          </p:cNvPr>
          <p:cNvSpPr/>
          <p:nvPr/>
        </p:nvSpPr>
        <p:spPr>
          <a:xfrm>
            <a:off x="10886600" y="3352536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29F0F7-E0A6-76C7-4296-D79500E32192}"/>
              </a:ext>
            </a:extLst>
          </p:cNvPr>
          <p:cNvSpPr txBox="1"/>
          <p:nvPr/>
        </p:nvSpPr>
        <p:spPr>
          <a:xfrm>
            <a:off x="11185495" y="3059666"/>
            <a:ext cx="945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Misuse</a:t>
            </a:r>
          </a:p>
          <a:p>
            <a:pPr algn="ctr"/>
            <a:r>
              <a:rPr lang="en-US" dirty="0"/>
              <a:t>Y/N</a:t>
            </a:r>
          </a:p>
        </p:txBody>
      </p:sp>
    </p:spTree>
    <p:extLst>
      <p:ext uri="{BB962C8B-B14F-4D97-AF65-F5344CB8AC3E}">
        <p14:creationId xmlns:p14="http://schemas.microsoft.com/office/powerpoint/2010/main" val="66476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94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87</cp:revision>
  <dcterms:created xsi:type="dcterms:W3CDTF">2023-04-24T02:48:18Z</dcterms:created>
  <dcterms:modified xsi:type="dcterms:W3CDTF">2023-04-26T05:18:20Z</dcterms:modified>
</cp:coreProperties>
</file>