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AD09-37AA-8999-492F-2320E14E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6AEB-A508-BF25-4B94-BD829F6B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6CC6-D853-35DB-F5EA-7CC58C75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BEDA-7278-FA19-A221-76BB195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5AA-8AC5-3992-DFAA-CDE8B98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88-AB6C-2C59-E67D-0310846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02F8-42A4-F348-C508-F0C9771A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E9E-7DB7-36E6-21C5-6E74A3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505-EA9D-4945-8145-F810ADF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4ABA-0E8C-3211-6339-ED8BD06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2CEF6-46A1-E556-BE3D-085E9FBF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B854-11C1-D19E-18E5-6D1628FA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EA6D-DF53-DEBF-7266-0A04166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60F0-2ED5-9F20-73A2-6DE3172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501-ADBA-1D87-7BB4-7A35CAFD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778C-0023-0B2C-44EA-FE9EB8B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718E-7F91-B330-5090-04EC2BF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9600-0DBE-8186-ECCF-13CAE43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9C3D-E003-E639-C6DE-D1679DC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8DB1-2ABD-FC8B-6426-2BAD1ABC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E7B-A711-D6E0-5879-566D5A4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EE0F-D126-B080-EE6E-173F9F96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7A1B-E35B-D6E7-C91E-05C6DB4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670F-BCB3-6860-F685-361AC44B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9809-70BF-91D9-1040-6611E89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CCB7-AF4C-C9B8-5331-D587C87E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6A22-3B42-0971-784C-B322426F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FF9-D67F-35C4-98E7-36214A91C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0829-B1F8-9F51-CA47-C45A2D5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BC7D-B523-959C-EE3D-56E1AEA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92BF-0C52-B0DA-9B3D-DABB50B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C2-90E1-BFE8-7CF7-9CBB8890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82D2-2F94-263E-590D-47EB89CA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DF6A-DF95-375E-C372-D9406BF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806F-6AC5-EBE2-3A50-ECF15F155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3640-4B12-6CD9-F765-6B5BD0FE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0250-16CA-8432-EAC6-9489E156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1B0DD-E346-47E7-A76D-C776D983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5096-996A-D988-0A86-39C7A32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2DEC-9575-A4C6-8385-5AF23E2A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FF1A-C7AF-70DC-58BD-A07E35F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53F0C-DE4F-B3C3-2FFF-578C77B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B214-7DAF-E7E1-C55C-FA5A896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6090-6A4F-F524-BA40-6C997A65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F6C0-235E-94C1-A472-CCCD0070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8492-D463-D673-1A76-F4D6448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A2B-F1A6-9CFD-F64F-6FB9B4B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EA20-F135-D137-4FF7-23EE5B7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45AA-6F2B-F243-8BD5-9CDBE88C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88F6-6C6B-F2F4-F165-1276B5C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A6C1-F9E9-434F-5C69-0BDBEB2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9AC-12F3-1222-613A-184B013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6432-CD8E-5C80-0370-CFBECC75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C820D-0822-F7E7-AD96-C385BAA6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D271F-069B-1AD5-F241-05B3772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513C-B7D8-81E8-F54B-ABE9DC2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AFB9-71DA-11DF-EA31-E9790DC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CCE3-A790-BC10-74BA-6BE0079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D43A7-10B6-A80C-DA1F-1FCEC63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9957-7A7F-3E10-284B-172AAE49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E08F-1385-49FA-98E2-B149B240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0D8D-A8BF-4BB2-8C54-3478D41A1FD8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AB2A-E20E-7FD4-4488-9DE92BB4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075D-F94B-70D2-70F4-48DCB6E8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2ABF4B-B63C-0473-0C92-BF05F32F8BD1}"/>
              </a:ext>
            </a:extLst>
          </p:cNvPr>
          <p:cNvSpPr/>
          <p:nvPr/>
        </p:nvSpPr>
        <p:spPr>
          <a:xfrm>
            <a:off x="4519234" y="1555002"/>
            <a:ext cx="3096665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HttpMethod.getHostAuthState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F9341-75CB-E9A2-898A-B293858794DF}"/>
              </a:ext>
            </a:extLst>
          </p:cNvPr>
          <p:cNvSpPr/>
          <p:nvPr/>
        </p:nvSpPr>
        <p:spPr>
          <a:xfrm>
            <a:off x="5094514" y="338099"/>
            <a:ext cx="1928691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(method)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EC651-F9CB-BC73-0A68-3C6FDBB9F731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6058860" y="998926"/>
            <a:ext cx="8707" cy="55607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2EC30E-35E6-068F-5285-64B1D63B11FC}"/>
              </a:ext>
            </a:extLst>
          </p:cNvPr>
          <p:cNvSpPr/>
          <p:nvPr/>
        </p:nvSpPr>
        <p:spPr>
          <a:xfrm>
            <a:off x="6013168" y="947461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5FAEA-E42C-FA46-4A25-B35BE1AD78D3}"/>
              </a:ext>
            </a:extLst>
          </p:cNvPr>
          <p:cNvSpPr/>
          <p:nvPr/>
        </p:nvSpPr>
        <p:spPr>
          <a:xfrm>
            <a:off x="5198629" y="2444434"/>
            <a:ext cx="1737874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authstate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0EE69-CD81-42E9-876B-B41D9C99994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067566" y="2031412"/>
            <a:ext cx="1" cy="41302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DF0A3-7569-5127-23F4-9C185F5BE0A0}"/>
              </a:ext>
            </a:extLst>
          </p:cNvPr>
          <p:cNvSpPr/>
          <p:nvPr/>
        </p:nvSpPr>
        <p:spPr>
          <a:xfrm>
            <a:off x="5988417" y="2021813"/>
            <a:ext cx="91735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def (=)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BB655-3B72-9B04-3633-C9C2E251512E}"/>
              </a:ext>
            </a:extLst>
          </p:cNvPr>
          <p:cNvSpPr/>
          <p:nvPr/>
        </p:nvSpPr>
        <p:spPr>
          <a:xfrm>
            <a:off x="4837481" y="3542711"/>
            <a:ext cx="2460171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AuthState.isPreemptive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0364D-5C08-4DB5-5CEC-E5874F7D2B46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6067566" y="3105261"/>
            <a:ext cx="1" cy="43745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90016-EF46-2B25-C6BB-832C65D1640F}"/>
              </a:ext>
            </a:extLst>
          </p:cNvPr>
          <p:cNvSpPr/>
          <p:nvPr/>
        </p:nvSpPr>
        <p:spPr>
          <a:xfrm>
            <a:off x="6021876" y="3057096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08B948-81B9-0D24-0E08-4570A6E4E812}"/>
              </a:ext>
            </a:extLst>
          </p:cNvPr>
          <p:cNvGrpSpPr/>
          <p:nvPr/>
        </p:nvGrpSpPr>
        <p:grpSpPr>
          <a:xfrm>
            <a:off x="5836842" y="4325256"/>
            <a:ext cx="461447" cy="476409"/>
            <a:chOff x="9246838" y="3165412"/>
            <a:chExt cx="461447" cy="4736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F9D06-CB34-C207-0A75-7D25EDF4DA5C}"/>
                </a:ext>
              </a:extLst>
            </p:cNvPr>
            <p:cNvSpPr/>
            <p:nvPr/>
          </p:nvSpPr>
          <p:spPr>
            <a:xfrm rot="2871995">
              <a:off x="9240729" y="3171521"/>
              <a:ext cx="473665" cy="461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2919-CEA7-FD43-1D6F-2EA1FCD63613}"/>
                </a:ext>
              </a:extLst>
            </p:cNvPr>
            <p:cNvSpPr txBox="1"/>
            <p:nvPr/>
          </p:nvSpPr>
          <p:spPr>
            <a:xfrm>
              <a:off x="9321108" y="3197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04EDE-346E-51AF-77D2-B673095EB7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067565" y="4019121"/>
            <a:ext cx="2" cy="33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D372FE-40AD-C1EE-90D3-84C91599C5FB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7297652" y="1793207"/>
            <a:ext cx="318247" cy="1987709"/>
          </a:xfrm>
          <a:prstGeom prst="bentConnector3">
            <a:avLst>
              <a:gd name="adj1" fmla="val -71831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A41493-35CA-66E0-53B8-5D6104B89BB5}"/>
              </a:ext>
            </a:extLst>
          </p:cNvPr>
          <p:cNvSpPr/>
          <p:nvPr/>
        </p:nvSpPr>
        <p:spPr>
          <a:xfrm>
            <a:off x="7177912" y="2575750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C9EBC-571D-F6B5-B008-8DCDEA8A2CBC}"/>
              </a:ext>
            </a:extLst>
          </p:cNvPr>
          <p:cNvSpPr/>
          <p:nvPr/>
        </p:nvSpPr>
        <p:spPr>
          <a:xfrm>
            <a:off x="5010576" y="5197233"/>
            <a:ext cx="2113977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AuthState.invalidate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0BF993-522B-CF37-FF4D-F2659DF31C5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6067565" y="4729488"/>
            <a:ext cx="0" cy="467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9FF569A-C8EA-E4B2-1E69-687A0A2D18C4}"/>
              </a:ext>
            </a:extLst>
          </p:cNvPr>
          <p:cNvSpPr/>
          <p:nvPr/>
        </p:nvSpPr>
        <p:spPr>
          <a:xfrm>
            <a:off x="4619545" y="6038634"/>
            <a:ext cx="2896038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AuthState.setAuthRequested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468BE3-87D5-DA76-4C2C-C1FEB7E5B3D9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 flipH="1">
            <a:off x="6067564" y="5673643"/>
            <a:ext cx="1" cy="3649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1D1A23-2372-ACFA-554C-3E74050F1DE5}"/>
              </a:ext>
            </a:extLst>
          </p:cNvPr>
          <p:cNvSpPr/>
          <p:nvPr/>
        </p:nvSpPr>
        <p:spPr>
          <a:xfrm>
            <a:off x="6067564" y="4766285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D2B178-6893-ABEB-E804-CFC887A33AFA}"/>
              </a:ext>
            </a:extLst>
          </p:cNvPr>
          <p:cNvCxnSpPr>
            <a:stCxn id="23" idx="3"/>
            <a:endCxn id="61" idx="3"/>
          </p:cNvCxnSpPr>
          <p:nvPr/>
        </p:nvCxnSpPr>
        <p:spPr>
          <a:xfrm>
            <a:off x="6224018" y="4543752"/>
            <a:ext cx="1291565" cy="1733087"/>
          </a:xfrm>
          <a:prstGeom prst="bentConnector3">
            <a:avLst>
              <a:gd name="adj1" fmla="val 12662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85198-DE3C-7462-EF3F-977AD7920E21}"/>
              </a:ext>
            </a:extLst>
          </p:cNvPr>
          <p:cNvSpPr/>
          <p:nvPr/>
        </p:nvSpPr>
        <p:spPr>
          <a:xfrm>
            <a:off x="7177912" y="4456571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6BDFB1-6FCB-1B58-17D1-BEA62E55B1DD}"/>
              </a:ext>
            </a:extLst>
          </p:cNvPr>
          <p:cNvSpPr/>
          <p:nvPr/>
        </p:nvSpPr>
        <p:spPr>
          <a:xfrm>
            <a:off x="6034118" y="5621857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DB93E-984C-7634-73AC-091294D525F8}"/>
              </a:ext>
            </a:extLst>
          </p:cNvPr>
          <p:cNvSpPr/>
          <p:nvPr/>
        </p:nvSpPr>
        <p:spPr>
          <a:xfrm>
            <a:off x="7288943" y="32817"/>
            <a:ext cx="816557" cy="41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EB8DA2-4D43-ACBF-2A21-C100F223A1B1}"/>
              </a:ext>
            </a:extLst>
          </p:cNvPr>
          <p:cNvSpPr/>
          <p:nvPr/>
        </p:nvSpPr>
        <p:spPr>
          <a:xfrm>
            <a:off x="7245779" y="530710"/>
            <a:ext cx="881745" cy="330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D6727-9BBD-197B-EAFB-E1947A0D79F8}"/>
              </a:ext>
            </a:extLst>
          </p:cNvPr>
          <p:cNvCxnSpPr>
            <a:cxnSpLocks/>
          </p:cNvCxnSpPr>
          <p:nvPr/>
        </p:nvCxnSpPr>
        <p:spPr>
          <a:xfrm>
            <a:off x="7110295" y="1150062"/>
            <a:ext cx="102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DFB74-44B8-FAD2-2520-7B92D3BE7345}"/>
              </a:ext>
            </a:extLst>
          </p:cNvPr>
          <p:cNvSpPr/>
          <p:nvPr/>
        </p:nvSpPr>
        <p:spPr>
          <a:xfrm>
            <a:off x="6979949" y="794715"/>
            <a:ext cx="135947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control 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1035E-9902-4C17-B68D-01B04A73E30D}"/>
              </a:ext>
            </a:extLst>
          </p:cNvPr>
          <p:cNvCxnSpPr>
            <a:cxnSpLocks/>
          </p:cNvCxnSpPr>
          <p:nvPr/>
        </p:nvCxnSpPr>
        <p:spPr>
          <a:xfrm>
            <a:off x="7119004" y="1442569"/>
            <a:ext cx="102774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41394-E1DF-0413-D273-B110CB9862F8}"/>
              </a:ext>
            </a:extLst>
          </p:cNvPr>
          <p:cNvSpPr/>
          <p:nvPr/>
        </p:nvSpPr>
        <p:spPr>
          <a:xfrm>
            <a:off x="7013635" y="1098416"/>
            <a:ext cx="1209688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619A0-E290-1167-9D28-4F6C44CC5B02}"/>
              </a:ext>
            </a:extLst>
          </p:cNvPr>
          <p:cNvSpPr/>
          <p:nvPr/>
        </p:nvSpPr>
        <p:spPr>
          <a:xfrm>
            <a:off x="7067619" y="0"/>
            <a:ext cx="1209688" cy="1521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45</cp:revision>
  <dcterms:created xsi:type="dcterms:W3CDTF">2023-04-24T02:48:18Z</dcterms:created>
  <dcterms:modified xsi:type="dcterms:W3CDTF">2023-04-24T04:39:24Z</dcterms:modified>
</cp:coreProperties>
</file>