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6" r:id="rId13"/>
    <p:sldId id="445" r:id="rId14"/>
    <p:sldId id="447" r:id="rId15"/>
    <p:sldId id="448" r:id="rId16"/>
    <p:sldId id="449" r:id="rId17"/>
    <p:sldId id="450" r:id="rId18"/>
    <p:sldId id="451" r:id="rId19"/>
    <p:sldId id="452" r:id="rId20"/>
    <p:sldId id="454" r:id="rId21"/>
    <p:sldId id="455" r:id="rId22"/>
    <p:sldId id="456" r:id="rId23"/>
    <p:sldId id="453" r:id="rId24"/>
    <p:sldId id="457" r:id="rId25"/>
    <p:sldId id="458" r:id="rId26"/>
    <p:sldId id="459" r:id="rId27"/>
    <p:sldId id="460" r:id="rId28"/>
    <p:sldId id="461" r:id="rId29"/>
    <p:sldId id="462" r:id="rId30"/>
  </p:sldIdLst>
  <p:sldSz cx="9144000" cy="6858000" type="screen4x3"/>
  <p:notesSz cx="6858000" cy="9144000"/>
  <p:custShowLst>
    <p:custShow name="自定义放映 1" id="0">
      <p:sldLst>
        <p:sld r:id="rId2"/>
        <p:sld r:id="rId2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2D7C8E-3DB1-4C27-8260-6F19B4F1FCCF}">
          <p14:sldIdLst>
            <p14:sldId id="256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5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53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757"/>
    <a:srgbClr val="0062AD"/>
    <a:srgbClr val="7ECEF4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0617" autoAdjust="0"/>
  </p:normalViewPr>
  <p:slideViewPr>
    <p:cSldViewPr showGuides="1">
      <p:cViewPr varScale="1">
        <p:scale>
          <a:sx n="94" d="100"/>
          <a:sy n="94" d="100"/>
        </p:scale>
        <p:origin x="2226" y="78"/>
      </p:cViewPr>
      <p:guideLst>
        <p:guide orient="horz" pos="45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_philosophy#Do_One_Thing_and_Do_It_Wel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0010ED8C-310C-4EC9-BD33-FCAFDC8D19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E1C4471B-C25B-4226-84E1-1D12F69F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1B9DF084-BF0A-4E5E-89B4-1C32CF439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1975BD-15FF-4110-BA86-C7CEC43F5C0A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06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which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快速查询系统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$PATH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环境变量下的可执行文件，对于有别名的还会显示命名规则，</a:t>
            </a:r>
            <a:endParaRPr lang="en-US" altLang="zh-CN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   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例如 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which 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ll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endParaRPr lang="en-US" altLang="zh-CN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whereis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快速查询系统的文件，查找范围要大于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which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https://itsfoss.com/tar-vs-zip-vs-gz/</a:t>
            </a:r>
          </a:p>
          <a:p>
            <a:pPr>
              <a:defRPr/>
            </a:pPr>
            <a:r>
              <a:rPr lang="en-US" altLang="zh-CN" dirty="0" smtClean="0"/>
              <a:t>zip</a:t>
            </a:r>
            <a:r>
              <a:rPr lang="zh-CN" altLang="en-US" dirty="0" smtClean="0"/>
              <a:t>是，您不能跨文件进行压缩。</a:t>
            </a:r>
          </a:p>
          <a:p>
            <a:pPr>
              <a:defRPr/>
            </a:pPr>
            <a:r>
              <a:rPr lang="en-US" altLang="zh-CN" dirty="0" smtClean="0"/>
              <a:t>.tar.gz</a:t>
            </a:r>
            <a:r>
              <a:rPr lang="zh-CN" altLang="en-US" dirty="0" smtClean="0"/>
              <a:t>是，您必须解压缩整个存档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0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格式是开放且免费的，所以广泛使用在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平台，要说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有什么缺点的话，就是它的压缩率并不是很高，不如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tar.gz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等格式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是打包工具，把很多文件打包成一个文件，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是压缩格式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tape archive”(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磁带存档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的简称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zip</a:t>
            </a:r>
            <a:r>
              <a:rPr lang="zh-CN" altLang="en-US" dirty="0" smtClean="0"/>
              <a:t>是，您不能跨文件进行压缩。</a:t>
            </a:r>
          </a:p>
          <a:p>
            <a:pPr>
              <a:defRPr/>
            </a:pPr>
            <a:r>
              <a:rPr lang="en-US" altLang="zh-CN" dirty="0" smtClean="0"/>
              <a:t>tar.gz</a:t>
            </a:r>
            <a:r>
              <a:rPr lang="zh-CN" altLang="en-US" dirty="0" smtClean="0"/>
              <a:t>是，您必须解压缩整个存档</a:t>
            </a:r>
            <a:endParaRPr lang="en-US" altLang="zh-CN" dirty="0" smtClean="0"/>
          </a:p>
          <a:p>
            <a:pPr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哲学的一个关键要素是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 </a:t>
            </a:r>
            <a:r>
              <a:rPr lang="zh-CN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做一件事，做得好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压缩文件而设计的。</a:t>
            </a:r>
            <a:endParaRPr lang="zh-CN" altLang="en-US" dirty="0" smtClean="0"/>
          </a:p>
          <a:p>
            <a:r>
              <a:rPr lang="en-US" altLang="zh-CN" dirty="0" smtClean="0"/>
              <a:t>https://itsfoss.com/tar-vs-zip-vs-gz/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0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xmlns="" id="{88852D7A-2022-4EA9-9F27-8061A21B0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xmlns="" id="{C4011BD2-D00C-479C-80C0-90E384EC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xmlns="" id="{709F6EBB-B201-4290-92D0-7592D5514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786F82-1ACA-4393-8E23-DCB751134E75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68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xmlns="" id="{88852D7A-2022-4EA9-9F27-8061A21B0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xmlns="" id="{C4011BD2-D00C-479C-80C0-90E384EC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xmlns="" id="{709F6EBB-B201-4290-92D0-7592D5514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786F82-1ACA-4393-8E23-DCB751134E75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0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xmlns="" id="{1A0F4F9E-4C75-4162-8FE4-D1ECB58CC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xmlns="" id="{FD13685E-F95A-4BE1-9D0C-341C82F7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xmlns="" id="{125A2073-B533-44CC-AA29-6C318E0F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5C6674-81BF-44E0-9DEC-1127939136A7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03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普通模式、编辑模式、命令模式</a:t>
            </a:r>
            <a:endParaRPr lang="en-US" altLang="zh-CN" dirty="0" smtClean="0"/>
          </a:p>
          <a:p>
            <a:r>
              <a:rPr lang="en-US" altLang="zh-CN" dirty="0" err="1" smtClean="0"/>
              <a:t>wq</a:t>
            </a:r>
            <a:r>
              <a:rPr lang="en-US" altLang="zh-CN" dirty="0" smtClean="0"/>
              <a:t>! </a:t>
            </a:r>
            <a:r>
              <a:rPr lang="zh-CN" altLang="en-US" dirty="0" smtClean="0"/>
              <a:t>保存并退出文件，其中</a:t>
            </a:r>
            <a:r>
              <a:rPr lang="en-US" altLang="zh-CN" dirty="0" smtClean="0"/>
              <a:t>(w=</a:t>
            </a:r>
            <a:r>
              <a:rPr lang="en-US" altLang="zh-CN" dirty="0" err="1" smtClean="0"/>
              <a:t>write,q</a:t>
            </a:r>
            <a:r>
              <a:rPr lang="en-US" altLang="zh-CN" dirty="0" smtClean="0"/>
              <a:t>=quit,!=force)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66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xmlns="" id="{D379D0F3-7E8E-415D-80F6-8AD441482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xmlns="" id="{56480E4A-8C0C-4504-A6C1-A1D78DA8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xmlns="" id="{5F594E6B-697A-4029-9EFE-8550871D1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179676-B785-4D9D-A510-43B76B7D7C54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7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xmlns="" id="{D379D0F3-7E8E-415D-80F6-8AD441482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xmlns="" id="{56480E4A-8C0C-4504-A6C1-A1D78DA8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xmlns="" id="{5F594E6B-697A-4029-9EFE-8550871D1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179676-B785-4D9D-A510-43B76B7D7C54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45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xmlns="" id="{D379D0F3-7E8E-415D-80F6-8AD441482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xmlns="" id="{56480E4A-8C0C-4504-A6C1-A1D78DA8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xmlns="" id="{5F594E6B-697A-4029-9EFE-8550871D1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179676-B785-4D9D-A510-43B76B7D7C54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5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Linus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在澳洲时曾被一只动物园里的企鹅咬了一口，便选择企鹅作为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Linux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的标志。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更容易被接受的说法是：企鹅代表南极，而南极又是全世界所共有的一块陆地。这也就代表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Linux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是所有人的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Linux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8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12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ps</a:t>
            </a:r>
            <a:r>
              <a:rPr lang="en-US" altLang="zh-CN" sz="12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-e</a:t>
            </a:r>
            <a:r>
              <a:rPr lang="zh-CN" altLang="en-US" sz="12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sz="1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可查看系统所有进程与进程</a:t>
            </a:r>
            <a:r>
              <a:rPr lang="en-US" altLang="zh-CN" sz="1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ID</a:t>
            </a:r>
            <a:r>
              <a:rPr lang="zh-CN" altLang="en-US" sz="1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endParaRPr lang="en-US" altLang="zh-CN" sz="1200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12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ps</a:t>
            </a:r>
            <a:r>
              <a:rPr lang="en-US" altLang="zh-CN" sz="12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aux</a:t>
            </a:r>
            <a:r>
              <a:rPr lang="zh-CN" altLang="en-US" sz="12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sz="1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可查看更加详细的进程信息，包括启动参数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0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xmlns="" id="{5CDE1F99-B284-411F-B098-F0136D09DE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xmlns="" id="{7DF217BF-4A58-426E-B327-6F31AAFC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xmlns="" id="{EDBE279E-4B23-4E54-95EE-0180398D5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C49ACE-221F-49A4-9EDC-2F545CAFC6DC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25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xmlns="" id="{24B18ADE-9EFC-4B2C-8D27-DBF4189F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xmlns="" id="{60D354BC-A689-4614-9959-05B9607E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xmlns="" id="{DD0B6168-584C-46CC-AC60-DA461FE37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C70EF9-C63C-46C4-931E-244F6AECB50E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315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xmlns="" id="{A4A4E009-5739-4634-BE4A-2C79826EC3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xmlns="" id="{C5CFFB29-A12E-4053-9CEA-5E14D4F0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xmlns="" id="{86C4B818-8BC6-4D96-82A0-BCAEA8C55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D63C7D-CA6B-4F50-A5C2-DB44F64BB8E1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94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xmlns="" id="{3CE600DD-9F30-4E82-9529-C5F7D3773B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xmlns="" id="{51B9F209-E26F-448B-A3E1-844B8219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xmlns="" id="{2BE95571-EB56-420C-AAB4-14A7CBFBE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E12939-E98E-4905-BF79-1D45534ECF53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36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xmlns="" id="{B7209141-5CAE-4ABE-8853-7394AB500D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xmlns="" id="{44CAF0A6-4C63-4DD8-852F-2A39A9EB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xmlns="" id="{FECD1777-4D8F-48AB-92CD-F81BB6905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826142-C596-4E73-A347-DE37BF851F29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2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xmlns="" id="{DC53CDDB-7BF4-4C4C-8C41-7842EA773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xmlns="" id="{8899D25C-3F0A-44FC-A65E-476ED5D6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xmlns="" id="{06EC9D78-854A-4ECB-BAF5-E6D62AD98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A21F78-E086-4422-A564-D395D6CDB5CD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18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xmlns="" id="{2C0D7CB9-037F-4AEE-85B9-92BF0103A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xmlns="" id="{F57C2BB6-D872-4160-A99C-D6372DE2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Debian</a:t>
            </a:r>
            <a:r>
              <a:rPr lang="zh-CN" altLang="en-US" dirty="0"/>
              <a:t>（及其派生版本</a:t>
            </a:r>
            <a:r>
              <a:rPr lang="en-US" altLang="zh-CN" dirty="0"/>
              <a:t>Ubuntu</a:t>
            </a:r>
            <a:r>
              <a:rPr lang="zh-CN" altLang="en-US" dirty="0"/>
              <a:t>、</a:t>
            </a:r>
            <a:r>
              <a:rPr lang="en-US" altLang="zh-CN" dirty="0"/>
              <a:t>Linux Mint</a:t>
            </a:r>
            <a:r>
              <a:rPr lang="zh-CN" altLang="en-US" dirty="0"/>
              <a:t>）、</a:t>
            </a:r>
            <a:r>
              <a:rPr lang="en-US" altLang="zh-CN" dirty="0"/>
              <a:t>Fedora</a:t>
            </a:r>
            <a:r>
              <a:rPr lang="zh-CN" altLang="en-US" dirty="0"/>
              <a:t>（及其相关版本</a:t>
            </a:r>
            <a:r>
              <a:rPr lang="en-US" altLang="zh-CN" dirty="0"/>
              <a:t>Red Hat Enterprise Linux</a:t>
            </a:r>
            <a:r>
              <a:rPr lang="zh-CN" altLang="en-US" dirty="0"/>
              <a:t>、</a:t>
            </a:r>
            <a:r>
              <a:rPr lang="en-US" altLang="zh-CN" dirty="0"/>
              <a:t>CentOS</a:t>
            </a:r>
            <a:r>
              <a:rPr lang="zh-CN" altLang="en-US" dirty="0"/>
              <a:t>）和</a:t>
            </a:r>
            <a:r>
              <a:rPr lang="en-US" altLang="zh-CN" dirty="0"/>
              <a:t>openSUSE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xmlns="" id="{059F84AF-EAF2-4A4D-8C37-4A35465CE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49FCCC-AB78-4E34-8F58-E30D07E5BF05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20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xmlns="" id="{B1CD7A13-5D15-44E2-91BA-F082B21025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xmlns="" id="{CF95C9E7-D999-45C5-B2CE-34D87B69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xmlns="" id="{7B143A8D-B45E-4926-B063-1488E03FA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AEB171-E407-4894-AFBC-037A086AC4B5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64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ls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-al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可查看隐藏文件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, 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ls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lh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可查看文件大小；</a:t>
            </a:r>
            <a:endParaRPr lang="en-US" altLang="zh-CN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cp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-p /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tmp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/test.txt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, 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还可以保留</a:t>
            </a:r>
            <a:r>
              <a:rPr lang="en-US" altLang="zh-CN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test.txt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的所有原有属性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7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可以通过回车与空格键翻页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, q 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键退出</a:t>
            </a:r>
            <a:endParaRPr lang="en-US" altLang="zh-CN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强大，提供分页显示的功能，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更强大，提供翻页，跳转，查找等命令</a:t>
            </a:r>
            <a:endParaRPr lang="en-US" altLang="zh-CN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7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没有扩展名的文件</a:t>
            </a:r>
            <a:endParaRPr lang="en-US" altLang="zh-CN" dirty="0" smtClean="0"/>
          </a:p>
          <a:p>
            <a:r>
              <a:rPr lang="zh-CN" altLang="en-US" dirty="0" smtClean="0"/>
              <a:t>（广义的）文件分为普通文件、目录文件、连接文件和特殊文件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2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占用存储空间的类型：文件、目录、符号链接。符号链接记录的是路径，路径不长时存在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其他四种：套接字、块设备、字符设备、管道是伪文件，不占用磁盘空间。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lh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6732240" y="714375"/>
            <a:ext cx="2154585" cy="2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http://daleyzou.cnblogs.com/</a:t>
            </a:r>
            <a:endParaRPr lang="zh-CN" altLang="en-US" sz="1100" dirty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2019/4/12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一、</a:t>
            </a:r>
            <a:endParaRPr lang="en-US" altLang="zh-CN" dirty="0"/>
          </a:p>
          <a:p>
            <a:pPr lvl="0"/>
            <a:r>
              <a:rPr lang="zh-CN" altLang="en-US" dirty="0"/>
              <a:t>二、</a:t>
            </a:r>
            <a:endParaRPr lang="en-US" altLang="zh-CN" dirty="0"/>
          </a:p>
          <a:p>
            <a:pPr lvl="0"/>
            <a:r>
              <a:rPr lang="zh-CN" altLang="en-US" dirty="0"/>
              <a:t>三、</a:t>
            </a:r>
            <a:endParaRPr lang="en-US" altLang="zh-CN" dirty="0"/>
          </a:p>
          <a:p>
            <a:pPr lvl="0"/>
            <a:r>
              <a:rPr lang="zh-CN" altLang="en-US" dirty="0"/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156710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 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9"/>
            <a:ext cx="6803384" cy="13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邹代发</a:t>
            </a: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文件内容查看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4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sz="24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直接</a:t>
            </a: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查看：</a:t>
            </a:r>
            <a:endParaRPr lang="en-US" altLang="zh-CN" sz="24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en-US" altLang="zh-CN" sz="24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cat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由第一行开始显示文件全部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内容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en-US" altLang="zh-CN" sz="24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nl</a:t>
            </a:r>
            <a:r>
              <a:rPr lang="en-US" altLang="zh-CN" sz="24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显示文件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全部内容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，显示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行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号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en-US" altLang="zh-CN" sz="24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tac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从最后一行开始倒叙显示文件全部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内容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endParaRPr lang="en-US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可翻页查看：</a:t>
            </a:r>
            <a:endParaRPr lang="en-US" altLang="zh-CN" sz="24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en-US" altLang="zh-CN" sz="24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more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一屏一屏的现实文件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内容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en-US" altLang="zh-CN" sz="24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less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一屏一屏的现实文件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内容，更强大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4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文件内容查看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段落</a:t>
            </a: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获取：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tail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文件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末尾的内容，例如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tail -n 200  access.log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head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首部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的内容，例如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head -n 100  access.log </a:t>
            </a:r>
            <a:endParaRPr lang="en-US" altLang="zh-CN" sz="2000" kern="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修改文件时间或新建空文件：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touch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可修改文件时间属性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touch –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  201903200520.20 test.txt</a:t>
            </a:r>
          </a:p>
          <a:p>
            <a:pPr>
              <a:defRPr/>
            </a:pP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查看文件类型：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可查看文件类型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2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七种文件类型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21634"/>
              </p:ext>
            </p:extLst>
          </p:nvPr>
        </p:nvGraphicFramePr>
        <p:xfrm>
          <a:off x="719138" y="981075"/>
          <a:ext cx="7848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文件类型标识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文件类型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普通文件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目录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符号链接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套接字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块设备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字符设备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管道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8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find</a:t>
            </a: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endParaRPr lang="en-US" altLang="zh-CN" sz="2000" b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通过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实际的搜寻硬盘来查找文件，是很强大的命令，有很多的参数可供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选择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find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-name “*install*”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可查找当前目录下所有带有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install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字样的文件与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find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-size +500k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可查找当前目录下所有大于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500k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文件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find . -type d -name “*install*”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可仅仅只查找出带有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install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字样的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find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-</a:t>
            </a:r>
            <a:r>
              <a:rPr lang="en-US" altLang="zh-CN" sz="20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mtime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+30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可查找出当前目录下所有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30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天以前的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文件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tar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可对文件及目录进行打包、压缩与解压，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tar 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-</a:t>
            </a:r>
            <a:r>
              <a:rPr lang="en-US" altLang="zh-CN" sz="20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zxvf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file.tar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可解压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.tar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类文件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indent="0">
              <a:buNone/>
              <a:defRPr/>
            </a:pP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	 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tar -</a:t>
            </a:r>
            <a:r>
              <a:rPr lang="en-US" altLang="zh-CN" sz="20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zcvf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file.tar.gz file/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可打包整个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</a:p>
          <a:p>
            <a:pPr>
              <a:defRPr/>
            </a:pP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unzip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可对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zip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类文件进行解压缩</a:t>
            </a: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	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unzip file.zip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可解压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file.zip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文件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    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unzip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-l file.zip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可仅查看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file.zip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内的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文件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indent="0">
              <a:buNone/>
              <a:defRPr/>
            </a:pP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zip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可将文件及目录压缩为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zip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类格式，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zip -r file.zip file/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可压缩整个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file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2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tar.gz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5" y="981075"/>
            <a:ext cx="6661686" cy="53276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41C28720-4C16-49B8-B73D-E1C31B5347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</a:t>
            </a:r>
            <a:r>
              <a:rPr lang="en-US" altLang="zh-CN" b="1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rwx</a:t>
            </a:r>
            <a:r>
              <a:rPr lang="en-US" altLang="zh-CN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</a:t>
            </a:r>
            <a:r>
              <a:rPr lang="en-US" altLang="zh-CN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</a:t>
            </a:r>
            <a:r>
              <a:rPr lang="en-US" altLang="zh-CN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x</a:t>
            </a:r>
            <a:r>
              <a:rPr lang="en-US" altLang="zh-CN" b="1" kern="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</a:t>
            </a:r>
            <a:r>
              <a:rPr lang="en-US" altLang="zh-CN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-- </a:t>
            </a:r>
            <a:r>
              <a:rPr lang="en-US" altLang="zh-CN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en-US" altLang="zh-CN" b="1" kern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root </a:t>
            </a:r>
            <a:r>
              <a:rPr lang="en-US" altLang="zh-CN" b="1" kern="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root</a:t>
            </a:r>
            <a:r>
              <a:rPr lang="en-US" altLang="zh-CN" b="1" kern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</a:t>
            </a:r>
            <a:r>
              <a:rPr lang="en-US" altLang="zh-CN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1.9G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Mar </a:t>
            </a:r>
            <a:r>
              <a:rPr lang="en-US" altLang="zh-CN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0 10:34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catalina.out</a:t>
            </a: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权限表示：</a:t>
            </a:r>
            <a:endParaRPr lang="en-US" altLang="zh-CN" sz="18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 </a:t>
            </a:r>
            <a:r>
              <a:rPr lang="zh-CN" altLang="en-US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 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read</a:t>
            </a:r>
            <a:r>
              <a:rPr lang="zh-CN" altLang="en-US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</a:t>
            </a:r>
            <a:r>
              <a:rPr lang="zh-CN" altLang="en-US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write</a:t>
            </a:r>
            <a:r>
              <a:rPr lang="zh-CN" altLang="en-US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x</a:t>
            </a:r>
            <a:r>
              <a:rPr lang="zh-CN" altLang="en-US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execute</a:t>
            </a:r>
          </a:p>
          <a:p>
            <a:pPr>
              <a:defRPr/>
            </a:pPr>
            <a:endParaRPr lang="en-US" altLang="zh-CN" sz="1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[-]     </a:t>
            </a:r>
            <a:r>
              <a:rPr lang="en-US" altLang="zh-CN" sz="1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</a:t>
            </a:r>
            <a:r>
              <a:rPr lang="en-US" altLang="zh-CN" sz="1800" b="1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rwx</a:t>
            </a:r>
            <a:r>
              <a:rPr lang="en-US" altLang="zh-CN" sz="1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]  </a:t>
            </a:r>
            <a:r>
              <a:rPr lang="en-US" altLang="zh-CN" sz="1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[r-x]    </a:t>
            </a:r>
            <a:r>
              <a:rPr lang="en-US" altLang="zh-CN" sz="18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[r--]</a:t>
            </a:r>
          </a:p>
          <a:p>
            <a:pPr>
              <a:defRPr/>
            </a:pPr>
            <a:r>
              <a:rPr lang="en-US" altLang="zh-CN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0</a:t>
            </a:r>
            <a:r>
              <a:rPr lang="en-US" altLang="zh-CN" sz="18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  <a:r>
              <a:rPr lang="en-US" altLang="zh-CN" sz="1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123</a:t>
            </a:r>
            <a:r>
              <a:rPr lang="en-US" altLang="zh-CN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  <a:r>
              <a:rPr lang="en-US" altLang="zh-CN" sz="1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456</a:t>
            </a:r>
            <a:r>
              <a:rPr lang="en-US" altLang="zh-CN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</a:t>
            </a:r>
            <a:r>
              <a:rPr lang="en-US" altLang="zh-CN" sz="18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789</a:t>
            </a:r>
          </a:p>
          <a:p>
            <a:pPr>
              <a:defRPr/>
            </a:pPr>
            <a:endParaRPr lang="en-US" altLang="zh-CN" sz="1800" b="1" kern="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0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[-] 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代表文件，如果是</a:t>
            </a:r>
            <a:r>
              <a:rPr lang="en-US" altLang="zh-CN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d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则代表目录，是</a:t>
            </a:r>
            <a:r>
              <a:rPr lang="en-US" altLang="zh-CN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则代表软链接</a:t>
            </a:r>
            <a:endParaRPr lang="en-US" altLang="zh-CN" sz="1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123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代表文件属主权限，这里为可读、可写、可执行</a:t>
            </a:r>
            <a:endParaRPr lang="en-US" altLang="zh-CN" sz="1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456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代表文件属组权限，这里为可读、可执行</a:t>
            </a:r>
            <a:endParaRPr lang="en-US" altLang="zh-CN" sz="1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789</a:t>
            </a:r>
            <a:r>
              <a:rPr lang="en-US" altLang="zh-CN" sz="18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1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代表其它用户权限，这里为可读</a:t>
            </a:r>
            <a:endParaRPr lang="en-US" altLang="zh-CN" sz="1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xmlns="" id="{188C53D5-37D7-48A9-930B-91507393BAEA}"/>
              </a:ext>
            </a:extLst>
          </p:cNvPr>
          <p:cNvSpPr/>
          <p:nvPr/>
        </p:nvSpPr>
        <p:spPr bwMode="auto">
          <a:xfrm>
            <a:off x="1331640" y="2852936"/>
            <a:ext cx="6336704" cy="311150"/>
          </a:xfrm>
          <a:prstGeom prst="wedgeRoundRectCallout">
            <a:avLst>
              <a:gd name="adj1" fmla="val -24165"/>
              <a:gd name="adj2" fmla="val 4926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1017588" eaLnBrk="1" hangingPunct="1">
              <a:buFont typeface="Wingdings" pitchFamily="2" charset="2"/>
              <a:buNone/>
              <a:defRPr/>
            </a:pPr>
            <a:r>
              <a:rPr lang="zh-CN" altLang="en-US" sz="1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</a:t>
            </a:r>
            <a:r>
              <a:rPr lang="zh-CN" altLang="en-US" sz="1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用户</a:t>
            </a:r>
            <a:r>
              <a:rPr lang="zh-CN" altLang="en-US" sz="10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组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其它    </a:t>
            </a:r>
            <a:r>
              <a:rPr lang="zh-CN" altLang="en-US" sz="10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连接数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  <a:r>
              <a:rPr lang="zh-CN" altLang="en-US" sz="1000" b="1" kern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属主    属组        </a:t>
            </a:r>
            <a:r>
              <a:rPr lang="zh-CN" altLang="en-US" sz="1000" b="1" kern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zh-CN" altLang="en-US" sz="1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大小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</a:t>
            </a:r>
            <a:r>
              <a:rPr lang="zh-CN" altLang="en-US" sz="1000" b="1" kern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1000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最后</a:t>
            </a:r>
            <a:r>
              <a:rPr lang="zh-CN" altLang="en-US" sz="1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修改日期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</a:t>
            </a:r>
            <a:r>
              <a:rPr lang="zh-CN" altLang="en-US" sz="1000" b="1" kern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</a:t>
            </a:r>
            <a:r>
              <a:rPr lang="zh-CN" altLang="en-US" sz="1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6500"/>
            <a:ext cx="5977195" cy="111005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 smtClean="0"/>
              <a:t>文件与目录权限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327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41C28720-4C16-49B8-B73D-E1C31B5347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</a:t>
            </a:r>
            <a:r>
              <a:rPr lang="en-US" altLang="zh-CN" b="1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rwx</a:t>
            </a:r>
            <a:r>
              <a:rPr lang="en-US" altLang="zh-CN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</a:t>
            </a:r>
            <a:r>
              <a:rPr lang="en-US" altLang="zh-CN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</a:t>
            </a:r>
            <a:r>
              <a:rPr lang="en-US" altLang="zh-CN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x</a:t>
            </a:r>
            <a:r>
              <a:rPr lang="en-US" altLang="zh-CN" b="1" kern="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</a:t>
            </a:r>
            <a:r>
              <a:rPr lang="en-US" altLang="zh-CN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-- </a:t>
            </a:r>
            <a:r>
              <a:rPr lang="en-US" altLang="zh-CN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en-US" altLang="zh-CN" b="1" kern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root </a:t>
            </a:r>
            <a:r>
              <a:rPr lang="en-US" altLang="zh-CN" b="1" kern="0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root</a:t>
            </a:r>
            <a:r>
              <a:rPr lang="en-US" altLang="zh-CN" b="1" kern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</a:t>
            </a:r>
            <a:r>
              <a:rPr lang="en-US" altLang="zh-CN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1.9G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Mar </a:t>
            </a:r>
            <a:r>
              <a:rPr lang="en-US" altLang="zh-CN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0 10:34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catalina.out</a:t>
            </a: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800" b="1" kern="0" dirty="0" smtClean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8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权限</a:t>
            </a:r>
            <a:r>
              <a:rPr lang="zh-CN" altLang="en-US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设定</a:t>
            </a:r>
            <a:r>
              <a:rPr lang="zh-CN" altLang="en-US" sz="18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endParaRPr lang="en-US" altLang="zh-CN" sz="1800" b="1" kern="0" dirty="0" smtClean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chmod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a+x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test 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就为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test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文件增加了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x</a:t>
            </a:r>
            <a:r>
              <a:rPr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权限</a:t>
            </a:r>
            <a:endParaRPr lang="en-US" altLang="zh-CN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其中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表示法为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(a=all, u=</a:t>
            </a:r>
            <a:r>
              <a:rPr lang="en-US" altLang="zh-CN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user,g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=group, o=other) 		</a:t>
            </a:r>
            <a:r>
              <a:rPr lang="en-US" altLang="zh-CN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		       (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r=</a:t>
            </a:r>
            <a:r>
              <a:rPr lang="en-US" altLang="zh-CN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read,w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=</a:t>
            </a:r>
            <a:r>
              <a:rPr lang="en-US" altLang="zh-CN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write,x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=execute</a:t>
            </a:r>
            <a:r>
              <a:rPr lang="en-US" altLang="zh-CN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>
              <a:defRPr/>
            </a:pPr>
            <a:endParaRPr lang="en-US" altLang="zh-CN" sz="18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chmod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750 test 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就设定了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test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文件权限为，属主可读可写可执行，属组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		</a:t>
            </a:r>
            <a:r>
              <a:rPr lang="en-US" altLang="zh-CN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读可执行，其它无</a:t>
            </a:r>
            <a:r>
              <a:rPr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权限</a:t>
            </a:r>
            <a:endParaRPr lang="en-US" altLang="zh-CN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其中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表示方法为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(r=4,w=2,x=1 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即组合后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7=</a:t>
            </a:r>
            <a:r>
              <a:rPr lang="en-US" altLang="zh-CN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r+w+x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,5=r +x ,0 = 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无权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		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限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  <a:endParaRPr lang="en-US" altLang="zh-CN" sz="1800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xmlns="" id="{188C53D5-37D7-48A9-930B-91507393BAEA}"/>
              </a:ext>
            </a:extLst>
          </p:cNvPr>
          <p:cNvSpPr/>
          <p:nvPr/>
        </p:nvSpPr>
        <p:spPr bwMode="auto">
          <a:xfrm>
            <a:off x="1331640" y="2881785"/>
            <a:ext cx="6336704" cy="311150"/>
          </a:xfrm>
          <a:prstGeom prst="wedgeRoundRectCallout">
            <a:avLst>
              <a:gd name="adj1" fmla="val -24165"/>
              <a:gd name="adj2" fmla="val 4926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1017588" eaLnBrk="1" hangingPunct="1">
              <a:buFont typeface="Wingdings" pitchFamily="2" charset="2"/>
              <a:buNone/>
              <a:defRPr/>
            </a:pPr>
            <a:r>
              <a:rPr lang="zh-CN" altLang="en-US" sz="1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</a:t>
            </a:r>
            <a:r>
              <a:rPr lang="zh-CN" altLang="en-US" sz="1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用户</a:t>
            </a:r>
            <a:r>
              <a:rPr lang="zh-CN" altLang="en-US" sz="10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组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其它    </a:t>
            </a:r>
            <a:r>
              <a:rPr lang="zh-CN" altLang="en-US" sz="10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连接数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  <a:r>
              <a:rPr lang="zh-CN" altLang="en-US" sz="1000" b="1" kern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属主    属组        </a:t>
            </a:r>
            <a:r>
              <a:rPr lang="zh-CN" altLang="en-US" sz="1000" b="1" kern="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</a:t>
            </a:r>
            <a:r>
              <a:rPr lang="zh-CN" altLang="en-US" sz="1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大小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</a:t>
            </a:r>
            <a:r>
              <a:rPr lang="zh-CN" altLang="en-US" sz="1000" b="1" kern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1000" b="1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最后</a:t>
            </a:r>
            <a:r>
              <a:rPr lang="zh-CN" altLang="en-US" sz="1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修改日期</a:t>
            </a:r>
            <a:r>
              <a:rPr lang="zh-CN" altLang="en-US" sz="1000" b="1" kern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</a:t>
            </a:r>
            <a:r>
              <a:rPr lang="zh-CN" altLang="en-US" sz="1000" b="1" kern="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</a:t>
            </a:r>
            <a:r>
              <a:rPr lang="zh-CN" altLang="en-US" sz="1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6500"/>
            <a:ext cx="5977195" cy="111005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 smtClean="0"/>
              <a:t>文件与目录权限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3731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99706F0A-1FCB-49BD-BD2D-1755C0697D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090613"/>
            <a:ext cx="8356600" cy="569595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       </a:t>
            </a:r>
            <a:r>
              <a:rPr lang="zh-CN" altLang="en-US" sz="12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操作系统结构：                                                             文件系统目录结构：</a:t>
            </a: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2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                                                                                        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2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                                                                                          </a:t>
            </a: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1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1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defRPr/>
            </a:pP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             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BC9F3B75-4FE0-43D3-B356-16DC31A76E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712" y="1739900"/>
          <a:ext cx="8089900" cy="321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6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层次结构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正在操作计算机的你和我；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3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使用界面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Shell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，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GUI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，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Application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接受你和我的指令，再与内核进行沟通；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内核（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Kernel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接收使用界面下达的指令，控制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CPU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、内存、磁盘等进行工作；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硬件（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PC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响应内核下达的命令，执行工作；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C29788A-887D-46F2-A307-222B00428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712" y="1739900"/>
          <a:ext cx="8074688" cy="454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2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目录结构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介绍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系统的根目录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/bin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公用的系统命令目录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/boot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负责启动的目录，存放有系统内核</a:t>
                      </a:r>
                      <a:endParaRPr lang="en-US" altLang="zh-CN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/dev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所有硬件设备以文件形态存在于该目录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/etc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系统的配置文件与关键脚本目录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/home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普通用户的使用者目录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/lib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系统函数库存放目录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lost+found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系统发生异常时存放遗失数据片段的目录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mnt</a:t>
                      </a:r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 /media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外设挂载点目录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/opt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用户第三方软件存放目录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/proc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虚拟档案系统，存在于内存当中，以文件形态表现内核参数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/root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root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用户目录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sbin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root</a:t>
                      </a:r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用户组的系统命名目录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srv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用户第三方资料存放目录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usr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系统主要程序与图形接口等存放目录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tmp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临时文件目录，重启即自动清空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/</a:t>
                      </a:r>
                      <a:r>
                        <a:rPr lang="en-US" altLang="zh-CN" sz="1000" b="1" kern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var</a:t>
                      </a:r>
                      <a:endParaRPr lang="zh-CN" altLang="en-US" sz="1000" b="1" kern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1" kern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系统日志存放目录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64152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文字编辑器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文本编辑</a:t>
            </a: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：</a:t>
            </a: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en-US" altLang="zh-CN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通过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vi text.txt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打开文件后，可进行以下编辑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模式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插入文本、删除文本；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x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删除单个文本；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dd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删除单行文本；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yy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复制单行文本；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pp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粘贴复制的单行文本；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从该行末尾插入文本；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G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定位到文件最后一个字符；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indent="0">
              <a:buNone/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字符串定位：</a:t>
            </a:r>
            <a:endParaRPr lang="en-US" altLang="zh-CN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进入命令模式后，</a:t>
            </a: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    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键入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/8080</a:t>
            </a:r>
            <a:r>
              <a:rPr lang="zh-CN" altLang="en-US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敲回车，会定位到文本中首个 </a:t>
            </a:r>
            <a:r>
              <a:rPr lang="en-US" altLang="zh-CN" sz="29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8080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字符串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位置，键入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n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可跳到下一个该字符串位置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17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9">
            <a:extLst>
              <a:ext uri="{FF2B5EF4-FFF2-40B4-BE49-F238E27FC236}">
                <a16:creationId xmlns:a16="http://schemas.microsoft.com/office/drawing/2014/main" xmlns="" id="{37B5683F-39CA-46DF-8298-FE5B994C73EC}"/>
              </a:ext>
            </a:extLst>
          </p:cNvPr>
          <p:cNvGrpSpPr>
            <a:grpSpLocks/>
          </p:cNvGrpSpPr>
          <p:nvPr/>
        </p:nvGrpSpPr>
        <p:grpSpPr bwMode="auto">
          <a:xfrm>
            <a:off x="2460625" y="3113965"/>
            <a:ext cx="4222750" cy="892175"/>
            <a:chOff x="1330965" y="2006623"/>
            <a:chExt cx="2679060" cy="892152"/>
          </a:xfrm>
        </p:grpSpPr>
        <p:grpSp>
          <p:nvGrpSpPr>
            <p:cNvPr id="8214" name="Group 52">
              <a:extLst>
                <a:ext uri="{FF2B5EF4-FFF2-40B4-BE49-F238E27FC236}">
                  <a16:creationId xmlns:a16="http://schemas.microsoft.com/office/drawing/2014/main" xmlns="" id="{D09286A1-EDEC-4D50-AEDA-F7D5B5B37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350" y="2055813"/>
              <a:ext cx="2479675" cy="842962"/>
              <a:chOff x="456" y="1571"/>
              <a:chExt cx="1562" cy="531"/>
            </a:xfrm>
          </p:grpSpPr>
          <p:grpSp>
            <p:nvGrpSpPr>
              <p:cNvPr id="8218" name="Group 53">
                <a:extLst>
                  <a:ext uri="{FF2B5EF4-FFF2-40B4-BE49-F238E27FC236}">
                    <a16:creationId xmlns:a16="http://schemas.microsoft.com/office/drawing/2014/main" xmlns="" id="{BE32EEAF-6344-439E-8E6E-7A609D52C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" y="1571"/>
                <a:ext cx="1346" cy="459"/>
                <a:chOff x="607" y="1571"/>
                <a:chExt cx="1346" cy="459"/>
              </a:xfrm>
            </p:grpSpPr>
            <p:grpSp>
              <p:nvGrpSpPr>
                <p:cNvPr id="8220" name="Group 54">
                  <a:extLst>
                    <a:ext uri="{FF2B5EF4-FFF2-40B4-BE49-F238E27FC236}">
                      <a16:creationId xmlns:a16="http://schemas.microsoft.com/office/drawing/2014/main" xmlns="" id="{39CBDAE3-9B5E-4D52-AAA8-B2C0943519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7" y="1571"/>
                  <a:ext cx="1346" cy="459"/>
                  <a:chOff x="607" y="1571"/>
                  <a:chExt cx="1346" cy="459"/>
                </a:xfrm>
              </p:grpSpPr>
              <p:sp>
                <p:nvSpPr>
                  <p:cNvPr id="8222" name="AutoShape 55">
                    <a:extLst>
                      <a:ext uri="{FF2B5EF4-FFF2-40B4-BE49-F238E27FC236}">
                        <a16:creationId xmlns:a16="http://schemas.microsoft.com/office/drawing/2014/main" xmlns="" id="{26C9F27F-05D4-41A3-B935-656E412304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607" y="1571"/>
                    <a:ext cx="1346" cy="45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DDDDDD"/>
                  </a:solidFill>
                  <a:ln w="12700" algn="ctr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1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223" name="AutoShape 56">
                    <a:extLst>
                      <a:ext uri="{FF2B5EF4-FFF2-40B4-BE49-F238E27FC236}">
                        <a16:creationId xmlns:a16="http://schemas.microsoft.com/office/drawing/2014/main" xmlns="" id="{80B2DAC3-3D53-40DD-96D0-82680343B7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612" y="1579"/>
                    <a:ext cx="1331" cy="187"/>
                  </a:xfrm>
                  <a:prstGeom prst="roundRect">
                    <a:avLst>
                      <a:gd name="adj" fmla="val 34829"/>
                    </a:avLst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1600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14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221" name="Line 57">
                  <a:extLst>
                    <a:ext uri="{FF2B5EF4-FFF2-40B4-BE49-F238E27FC236}">
                      <a16:creationId xmlns:a16="http://schemas.microsoft.com/office/drawing/2014/main" xmlns="" id="{8DA77D3E-8CB8-4612-A62F-F552C08F2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gray">
                <a:xfrm>
                  <a:off x="628" y="1810"/>
                  <a:ext cx="1292" cy="0"/>
                </a:xfrm>
                <a:prstGeom prst="line">
                  <a:avLst/>
                </a:prstGeom>
                <a:noFill/>
                <a:ln w="9525">
                  <a:solidFill>
                    <a:srgbClr val="EAEAEA"/>
                  </a:solidFill>
                  <a:prstDash val="dash"/>
                  <a:round/>
                  <a:headEnd/>
                  <a:tailEnd/>
                </a:ln>
                <a:effectLst>
                  <a:outerShdw dist="17961" dir="18900000" algn="ctr" rotWithShape="0">
                    <a:srgbClr val="80808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19" name="Oval 58">
                <a:extLst>
                  <a:ext uri="{FF2B5EF4-FFF2-40B4-BE49-F238E27FC236}">
                    <a16:creationId xmlns:a16="http://schemas.microsoft.com/office/drawing/2014/main" xmlns="" id="{311BCFB4-68B8-4956-8F73-7CB33AD70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6" y="1989"/>
                <a:ext cx="1562" cy="113"/>
              </a:xfrm>
              <a:prstGeom prst="ellipse">
                <a:avLst/>
              </a:prstGeom>
              <a:gradFill rotWithShape="1">
                <a:gsLst>
                  <a:gs pos="0">
                    <a:srgbClr val="041D54">
                      <a:alpha val="60001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15" name="Rectangle 59">
              <a:extLst>
                <a:ext uri="{FF2B5EF4-FFF2-40B4-BE49-F238E27FC236}">
                  <a16:creationId xmlns:a16="http://schemas.microsoft.com/office/drawing/2014/main" xmlns="" id="{314D6DFB-D006-4008-BEF8-6BF98889E09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849438" y="2074863"/>
              <a:ext cx="20875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kumimoji="0"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</a:t>
              </a:r>
              <a:r>
                <a:rPr kumimoji="0"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kumimoji="0"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6" name="Rectangle 60">
              <a:extLst>
                <a:ext uri="{FF2B5EF4-FFF2-40B4-BE49-F238E27FC236}">
                  <a16:creationId xmlns:a16="http://schemas.microsoft.com/office/drawing/2014/main" xmlns="" id="{6E67B237-7D3A-4995-8FB6-CE0E1F5EB5D9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920875" y="2435225"/>
              <a:ext cx="2051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</a:t>
              </a:r>
              <a:r>
                <a:rPr kumimoji="0"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的起源以及发展历史</a:t>
              </a:r>
            </a:p>
          </p:txBody>
        </p:sp>
        <p:pic>
          <p:nvPicPr>
            <p:cNvPr id="8217" name="Picture 61" descr="png-0086">
              <a:extLst>
                <a:ext uri="{FF2B5EF4-FFF2-40B4-BE49-F238E27FC236}">
                  <a16:creationId xmlns:a16="http://schemas.microsoft.com/office/drawing/2014/main" xmlns="" id="{DB43EAA6-E3BD-4110-A6F6-5C980C27C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965" y="2006623"/>
              <a:ext cx="792162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kumimoji="1" lang="zh-CN" altLang="en-US" dirty="0" smtClean="0"/>
              <a:t>内容导读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673E12AA-6914-4AEA-90AA-0508C0E6E77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28955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连续操作符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</a:t>
            </a:r>
            <a:r>
              <a:rPr lang="zh-CN" altLang="en-US" sz="24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；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]</a:t>
            </a: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endParaRPr lang="en-US" altLang="zh-CN" sz="24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通过操作符 </a:t>
            </a:r>
            <a:r>
              <a:rPr lang="zh-CN" altLang="en-US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；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可以将多个命令串联起来连续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执行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例如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cd /</a:t>
            </a:r>
            <a:r>
              <a:rPr lang="en-US" altLang="zh-CN" sz="20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root;cat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test.txt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</a:t>
            </a: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可以先进入到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/root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目录然后接着显示出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test.txt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的文本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内容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347265856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673E12AA-6914-4AEA-90AA-0508C0E6E77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28955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管道操作符</a:t>
            </a:r>
            <a:r>
              <a:rPr lang="zh-CN" altLang="en-US" sz="24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 </a:t>
            </a:r>
            <a:r>
              <a:rPr lang="en-US" altLang="zh-CN" sz="24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|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]</a:t>
            </a: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endParaRPr lang="en-US" altLang="zh-CN" sz="24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通过操作符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|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可以将前一个命令的结果交给后面的命令进行二次处   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……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理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例如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 test.txt | cut -d ‘,’ -f 1-3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，可将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test.txt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中的内容以，   分割然后取出第一段到第三段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字符串</a:t>
            </a: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  </a:t>
            </a:r>
            <a:r>
              <a:rPr lang="en-US" altLang="zh-CN" sz="20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ps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-</a:t>
            </a:r>
            <a:r>
              <a:rPr lang="en-US" altLang="zh-CN" sz="20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ef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| grep tomcat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，可查看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tomcat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进程是否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存在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262843818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673E12AA-6914-4AEA-90AA-0508C0E6E77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473" y="1223755"/>
            <a:ext cx="8356600" cy="528955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重定向操作符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[ </a:t>
            </a:r>
            <a:r>
              <a:rPr lang="en-US" altLang="zh-CN" sz="24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&gt;&gt;  &gt;  &lt; </a:t>
            </a:r>
            <a:r>
              <a:rPr lang="en-US" altLang="zh-CN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]</a:t>
            </a:r>
            <a:r>
              <a:rPr lang="zh-CN" altLang="en-US" sz="24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endParaRPr lang="en-US" altLang="zh-CN" sz="24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通过操作符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&gt;&gt;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可以将前面命令的结果附加到后面的文件中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例如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find . &gt;&gt; test.txt</a:t>
            </a: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;</a:t>
            </a:r>
          </a:p>
          <a:p>
            <a:pPr>
              <a:defRPr/>
            </a:pP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通过操作符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&gt;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可以用前面命令的结果覆盖后面的文件内容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例如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find . &gt; test.txt</a:t>
            </a: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;</a:t>
            </a:r>
          </a:p>
          <a:p>
            <a:pPr>
              <a:defRPr/>
            </a:pPr>
            <a:endParaRPr lang="en-US" altLang="zh-CN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通过操作符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&lt;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可以将后面文件的内容作为互动的参数传给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前面命      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	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令执行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例如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ftp &lt; ftplogin.txt</a:t>
            </a:r>
            <a:r>
              <a:rPr lang="zh-CN" altLang="en-US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;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3817109613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ps</a:t>
            </a:r>
            <a:r>
              <a:rPr lang="en-US" altLang="zh-CN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通过</a:t>
            </a:r>
            <a:r>
              <a:rPr lang="en-US" altLang="zh-CN" sz="2000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ps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可查看系统进程状态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信息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pstree</a:t>
            </a: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可形象的以进程树的形式显示进程间的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关系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top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相当于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Windows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下的任务管理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器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</a:p>
          <a:p>
            <a:pPr>
              <a:defRPr/>
            </a:pP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free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可查看系统的内存使用情况，例如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free -m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将以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为单位显示内存使用情况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indent="0">
              <a:buNone/>
              <a:defRPr/>
            </a:pP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</a:t>
            </a: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可根据进程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ID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来结束进程，例如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 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3031</a:t>
            </a:r>
          </a:p>
          <a:p>
            <a:pPr>
              <a:defRPr/>
            </a:pP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-9 3031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可以强制结束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ID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为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3031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进程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0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killall</a:t>
            </a:r>
            <a:r>
              <a:rPr lang="en-US" altLang="zh-CN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可根据进程名称来结束进程，例如 </a:t>
            </a:r>
            <a:r>
              <a:rPr lang="en-US" altLang="zh-CN" sz="20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killall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java</a:t>
            </a:r>
          </a:p>
          <a:p>
            <a:pPr>
              <a:defRPr/>
            </a:pPr>
            <a:r>
              <a:rPr lang="en-US" altLang="zh-CN" sz="2000" b="1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killall</a:t>
            </a:r>
            <a:r>
              <a:rPr lang="en-US" altLang="zh-CN" sz="20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-9 java</a:t>
            </a:r>
            <a:r>
              <a:rPr lang="zh-CN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可以强制结束所有名称为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java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进程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3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2AAA5307-D234-4303-BEE1-2178447A8CE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kern="0" dirty="0" smtClean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000" b="1" kern="0" dirty="0" smtClean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批处理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模式：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1.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使用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vim hello.sh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创建并开始编写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shell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2.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第一行写入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#!/</a:t>
            </a:r>
            <a:r>
              <a:rPr lang="en-US" altLang="zh-CN" sz="20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bin/</a:t>
            </a:r>
            <a:r>
              <a:rPr lang="en-US" altLang="zh-CN" sz="20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sh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3.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后面分行写入需要执行的命令，然后保存并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退出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4.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使用 </a:t>
            </a:r>
            <a:r>
              <a:rPr lang="en-US" altLang="zh-CN" sz="20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chmod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755 hello.sh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给脚本赋予执行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权限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5.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 </a:t>
            </a:r>
            <a:r>
              <a:rPr lang="en-US" altLang="zh-CN" sz="20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sh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hello.sh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或 </a:t>
            </a:r>
            <a:r>
              <a:rPr lang="en-US" altLang="zh-CN" sz="20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./hello.sh 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方式执行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脚本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xmlns="" id="{13C6D68B-2EEC-414B-927D-34FF5C8B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98" y="1784350"/>
            <a:ext cx="7464350" cy="110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341683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CB9D4D71-67E4-411A-97B1-5EB7CE02EE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150" y="11176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日志</a:t>
            </a:r>
            <a:r>
              <a:rPr lang="zh-CN" altLang="en-US" sz="18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endParaRPr lang="en-US" altLang="zh-CN" sz="18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1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指定内容查看：</a:t>
            </a:r>
            <a:r>
              <a:rPr lang="en-US" altLang="zh-CN" sz="18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 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-n </a:t>
            </a:r>
            <a:r>
              <a:rPr lang="en-US" altLang="zh-CN" sz="18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catalina.out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| </a:t>
            </a:r>
            <a:r>
              <a:rPr lang="en-US" altLang="zh-CN" sz="18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grep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"</a:t>
            </a:r>
            <a:r>
              <a:rPr lang="zh-CN" altLang="en-US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上传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" | more</a:t>
            </a:r>
          </a:p>
          <a:p>
            <a:pPr>
              <a:defRPr/>
            </a:pPr>
            <a:r>
              <a:rPr lang="zh-CN" altLang="en-US" sz="1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指定内容输出：</a:t>
            </a:r>
            <a:r>
              <a:rPr lang="en-US" altLang="zh-CN" sz="18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 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-n </a:t>
            </a:r>
            <a:r>
              <a:rPr lang="en-US" altLang="zh-CN" sz="18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catalina.out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| </a:t>
            </a:r>
            <a:r>
              <a:rPr lang="en-US" altLang="zh-CN" sz="1800" b="1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grep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"</a:t>
            </a:r>
            <a:r>
              <a:rPr lang="zh-CN" altLang="en-US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上传</a:t>
            </a:r>
            <a:r>
              <a:rPr lang="en-US" altLang="zh-CN" sz="1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" &gt;test.txt</a:t>
            </a:r>
            <a:endParaRPr lang="en-US" altLang="zh-CN" sz="1800" b="1" kern="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800" b="1" kern="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8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1800" b="1" kern="0" dirty="0" err="1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awk</a:t>
            </a: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、</a:t>
            </a:r>
            <a:r>
              <a:rPr lang="en-US" altLang="zh-CN" sz="1800" b="1" kern="0" dirty="0" err="1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grep</a:t>
            </a: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、</a:t>
            </a:r>
            <a:r>
              <a:rPr lang="en-US" altLang="zh-CN" sz="1800" b="1" kern="0" dirty="0" err="1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sed</a:t>
            </a: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是</a:t>
            </a:r>
            <a:r>
              <a:rPr lang="en-US" altLang="zh-CN" sz="1800" b="1" kern="0" dirty="0" err="1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sz="18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操作文本的三大利器</a:t>
            </a:r>
            <a:endParaRPr lang="en-US" altLang="zh-CN" sz="18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 smtClean="0"/>
              <a:t>一些操作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8288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5CBC8A3A-A255-45E0-8596-0947AB8B595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题目</a:t>
            </a: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创建一个名称为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Test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的文件夹，并在文件夹中创建一个名称为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hellolinux.txt</a:t>
            </a: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的文件；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题目</a:t>
            </a: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使用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vi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在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hellolinux.txt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文件中写入以下文字：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      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Hi! Linux. </a:t>
            </a:r>
          </a:p>
          <a:p>
            <a:pPr>
              <a:defRPr/>
            </a:pPr>
            <a:endParaRPr lang="en-US" altLang="zh-CN" sz="2000" b="1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题目</a:t>
            </a:r>
            <a:r>
              <a:rPr lang="en-US" altLang="zh-CN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3</a:t>
            </a: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将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hellolinux.txt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文件复制一份，命名为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Cool.txt</a:t>
            </a:r>
            <a:r>
              <a:rPr lang="zh-CN" altLang="en-US" sz="20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，再更名为你的用户名，然后将其复制到</a:t>
            </a:r>
            <a:r>
              <a:rPr lang="en-US" altLang="zh-CN" sz="2000" b="1" kern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/opt</a:t>
            </a:r>
            <a:r>
              <a:rPr lang="zh-CN" altLang="en-US" sz="20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目录</a:t>
            </a:r>
            <a:endParaRPr lang="en-US" altLang="zh-CN" sz="20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2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3739825900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BB5052C8-FFDC-49CB-8121-364766817EB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2600" y="1206500"/>
            <a:ext cx="8356600" cy="542290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E261485D-51E8-4AFB-90C7-F29E80CC1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9875"/>
              </p:ext>
            </p:extLst>
          </p:nvPr>
        </p:nvGraphicFramePr>
        <p:xfrm>
          <a:off x="1524000" y="1397000"/>
          <a:ext cx="6096000" cy="511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40">
                  <a:extLst>
                    <a:ext uri="{9D8B030D-6E8A-4147-A177-3AD203B41FA5}">
                      <a16:colId xmlns:a16="http://schemas.microsoft.com/office/drawing/2014/main" xmlns="" val="1678396200"/>
                    </a:ext>
                  </a:extLst>
                </a:gridCol>
                <a:gridCol w="5388260">
                  <a:extLst>
                    <a:ext uri="{9D8B030D-6E8A-4147-A177-3AD203B41FA5}">
                      <a16:colId xmlns:a16="http://schemas.microsoft.com/office/drawing/2014/main" xmlns="" val="3313339135"/>
                    </a:ext>
                  </a:extLst>
                </a:gridCol>
              </a:tblGrid>
              <a:tr h="4947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8870064"/>
                  </a:ext>
                </a:extLst>
              </a:tr>
              <a:tr h="150251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0" latinLnBrk="0" hangingPunct="0">
                        <a:defRPr/>
                      </a:pPr>
                      <a:r>
                        <a:rPr lang="en-US" altLang="zh-CN" sz="2000" b="1" kern="0" dirty="0" err="1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mkdir</a:t>
                      </a: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 Test</a:t>
                      </a:r>
                    </a:p>
                    <a:p>
                      <a:pPr marL="0" algn="l" defTabSz="914400" rtl="0" eaLnBrk="0" latinLnBrk="0" hangingPunct="0">
                        <a:defRPr/>
                      </a:pP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cd Test</a:t>
                      </a:r>
                    </a:p>
                    <a:p>
                      <a:pPr marL="0" algn="l" defTabSz="914400" rtl="0" eaLnBrk="0" latinLnBrk="0" hangingPunct="0">
                        <a:defRPr/>
                      </a:pP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touch hellolinux.txt</a:t>
                      </a:r>
                      <a:endParaRPr lang="zh-CN" altLang="en-US" sz="2000" b="1" kern="0" dirty="0">
                        <a:solidFill>
                          <a:srgbClr val="10298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8508662"/>
                  </a:ext>
                </a:extLst>
              </a:tr>
              <a:tr h="150251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0" hangingPunct="0">
                        <a:defRPr/>
                      </a:pPr>
                      <a:r>
                        <a:rPr lang="en-US" altLang="zh-CN" sz="2000" b="1" kern="0" dirty="0" smtClean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vi </a:t>
                      </a: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hellolinux.txt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敲入 </a:t>
                      </a:r>
                      <a:r>
                        <a:rPr lang="en-US" altLang="zh-CN" sz="2000" b="1" kern="0" dirty="0" err="1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i</a:t>
                      </a:r>
                      <a:endParaRPr lang="en-US" altLang="zh-CN" sz="2000" b="1" kern="0" dirty="0">
                        <a:solidFill>
                          <a:srgbClr val="10298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  <a:p>
                      <a:pPr eaLnBrk="0" hangingPunct="0">
                        <a:defRPr/>
                      </a:pP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输入文字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双击</a:t>
                      </a: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Esc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输入 ：</a:t>
                      </a:r>
                      <a:r>
                        <a:rPr lang="en-US" altLang="zh-CN" sz="2000" b="1" kern="0" dirty="0" err="1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wq</a:t>
                      </a:r>
                      <a:endParaRPr lang="en-US" altLang="zh-CN" sz="2000" b="1" kern="0" dirty="0">
                        <a:solidFill>
                          <a:srgbClr val="10298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704598"/>
                  </a:ext>
                </a:extLst>
              </a:tr>
              <a:tr h="150251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0" hangingPunct="0">
                        <a:defRPr/>
                      </a:pP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cp hellolinux.txt Cool.txt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mv Cool.txt name(</a:t>
                      </a: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你的用户名</a:t>
                      </a: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)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cp name(</a:t>
                      </a:r>
                      <a:r>
                        <a:rPr lang="zh-CN" altLang="en-US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你的用户名</a:t>
                      </a:r>
                      <a:r>
                        <a:rPr lang="en-US" altLang="zh-CN" sz="2000" b="1" kern="0" dirty="0">
                          <a:solidFill>
                            <a:srgbClr val="10298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) /opt/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085042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449577192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7FD2740B-15B9-4310-BF1C-04024E2797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6850" y="2025785"/>
            <a:ext cx="8750300" cy="2806430"/>
          </a:xfrm>
          <a:prstGeom prst="roundRect">
            <a:avLst>
              <a:gd name="adj" fmla="val 9106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通过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了刚刚的学习，我们对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操作系统的基础操作都有了一定的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了解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。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endParaRPr lang="en-US" altLang="zh-CN" sz="2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endParaRPr lang="en-US" altLang="zh-CN" sz="20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下面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。</a:t>
            </a:r>
            <a:endParaRPr lang="en-US" altLang="zh-CN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6351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87C00F0-C6D4-4BB7-8AE1-C370E43D7344}"/>
              </a:ext>
            </a:extLst>
          </p:cNvPr>
          <p:cNvSpPr txBox="1">
            <a:spLocks/>
          </p:cNvSpPr>
          <p:nvPr/>
        </p:nvSpPr>
        <p:spPr bwMode="auto">
          <a:xfrm>
            <a:off x="3902075" y="2079075"/>
            <a:ext cx="2736425" cy="15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sz="36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谢  谢</a:t>
            </a:r>
          </a:p>
        </p:txBody>
      </p:sp>
      <p:grpSp>
        <p:nvGrpSpPr>
          <p:cNvPr id="77827" name="Group 84">
            <a:extLst>
              <a:ext uri="{FF2B5EF4-FFF2-40B4-BE49-F238E27FC236}">
                <a16:creationId xmlns:a16="http://schemas.microsoft.com/office/drawing/2014/main" xmlns="" id="{EE81C4B9-32CA-4D8C-A595-C49DDEC16754}"/>
              </a:ext>
            </a:extLst>
          </p:cNvPr>
          <p:cNvGrpSpPr>
            <a:grpSpLocks/>
          </p:cNvGrpSpPr>
          <p:nvPr/>
        </p:nvGrpSpPr>
        <p:grpSpPr bwMode="auto">
          <a:xfrm>
            <a:off x="2749550" y="2228850"/>
            <a:ext cx="1098550" cy="1524000"/>
            <a:chOff x="1806" y="2472"/>
            <a:chExt cx="692" cy="960"/>
          </a:xfrm>
        </p:grpSpPr>
        <p:sp>
          <p:nvSpPr>
            <p:cNvPr id="77856" name="Freeform 49">
              <a:extLst>
                <a:ext uri="{FF2B5EF4-FFF2-40B4-BE49-F238E27FC236}">
                  <a16:creationId xmlns:a16="http://schemas.microsoft.com/office/drawing/2014/main" xmlns="" id="{6DC91A9A-24C4-43AA-959A-BD82A497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3245"/>
              <a:ext cx="404" cy="187"/>
            </a:xfrm>
            <a:custGeom>
              <a:avLst/>
              <a:gdLst>
                <a:gd name="T0" fmla="*/ 403 w 404"/>
                <a:gd name="T1" fmla="*/ 57 h 187"/>
                <a:gd name="T2" fmla="*/ 399 w 404"/>
                <a:gd name="T3" fmla="*/ 43 h 187"/>
                <a:gd name="T4" fmla="*/ 386 w 404"/>
                <a:gd name="T5" fmla="*/ 29 h 187"/>
                <a:gd name="T6" fmla="*/ 368 w 404"/>
                <a:gd name="T7" fmla="*/ 19 h 187"/>
                <a:gd name="T8" fmla="*/ 344 w 404"/>
                <a:gd name="T9" fmla="*/ 11 h 187"/>
                <a:gd name="T10" fmla="*/ 314 w 404"/>
                <a:gd name="T11" fmla="*/ 4 h 187"/>
                <a:gd name="T12" fmla="*/ 279 w 404"/>
                <a:gd name="T13" fmla="*/ 1 h 187"/>
                <a:gd name="T14" fmla="*/ 242 w 404"/>
                <a:gd name="T15" fmla="*/ 0 h 187"/>
                <a:gd name="T16" fmla="*/ 202 w 404"/>
                <a:gd name="T17" fmla="*/ 2 h 187"/>
                <a:gd name="T18" fmla="*/ 160 w 404"/>
                <a:gd name="T19" fmla="*/ 7 h 187"/>
                <a:gd name="T20" fmla="*/ 123 w 404"/>
                <a:gd name="T21" fmla="*/ 14 h 187"/>
                <a:gd name="T22" fmla="*/ 88 w 404"/>
                <a:gd name="T23" fmla="*/ 24 h 187"/>
                <a:gd name="T24" fmla="*/ 59 w 404"/>
                <a:gd name="T25" fmla="*/ 36 h 187"/>
                <a:gd name="T26" fmla="*/ 34 w 404"/>
                <a:gd name="T27" fmla="*/ 48 h 187"/>
                <a:gd name="T28" fmla="*/ 16 w 404"/>
                <a:gd name="T29" fmla="*/ 62 h 187"/>
                <a:gd name="T30" fmla="*/ 4 w 404"/>
                <a:gd name="T31" fmla="*/ 77 h 187"/>
                <a:gd name="T32" fmla="*/ 0 w 404"/>
                <a:gd name="T33" fmla="*/ 92 h 187"/>
                <a:gd name="T34" fmla="*/ 0 w 404"/>
                <a:gd name="T35" fmla="*/ 96 h 187"/>
                <a:gd name="T36" fmla="*/ 0 w 404"/>
                <a:gd name="T37" fmla="*/ 99 h 187"/>
                <a:gd name="T38" fmla="*/ 0 w 404"/>
                <a:gd name="T39" fmla="*/ 104 h 187"/>
                <a:gd name="T40" fmla="*/ 0 w 404"/>
                <a:gd name="T41" fmla="*/ 109 h 187"/>
                <a:gd name="T42" fmla="*/ 0 w 404"/>
                <a:gd name="T43" fmla="*/ 116 h 187"/>
                <a:gd name="T44" fmla="*/ 0 w 404"/>
                <a:gd name="T45" fmla="*/ 121 h 187"/>
                <a:gd name="T46" fmla="*/ 0 w 404"/>
                <a:gd name="T47" fmla="*/ 124 h 187"/>
                <a:gd name="T48" fmla="*/ 0 w 404"/>
                <a:gd name="T49" fmla="*/ 128 h 187"/>
                <a:gd name="T50" fmla="*/ 4 w 404"/>
                <a:gd name="T51" fmla="*/ 142 h 187"/>
                <a:gd name="T52" fmla="*/ 16 w 404"/>
                <a:gd name="T53" fmla="*/ 154 h 187"/>
                <a:gd name="T54" fmla="*/ 34 w 404"/>
                <a:gd name="T55" fmla="*/ 166 h 187"/>
                <a:gd name="T56" fmla="*/ 59 w 404"/>
                <a:gd name="T57" fmla="*/ 174 h 187"/>
                <a:gd name="T58" fmla="*/ 88 w 404"/>
                <a:gd name="T59" fmla="*/ 181 h 187"/>
                <a:gd name="T60" fmla="*/ 123 w 404"/>
                <a:gd name="T61" fmla="*/ 184 h 187"/>
                <a:gd name="T62" fmla="*/ 160 w 404"/>
                <a:gd name="T63" fmla="*/ 186 h 187"/>
                <a:gd name="T64" fmla="*/ 202 w 404"/>
                <a:gd name="T65" fmla="*/ 183 h 187"/>
                <a:gd name="T66" fmla="*/ 242 w 404"/>
                <a:gd name="T67" fmla="*/ 178 h 187"/>
                <a:gd name="T68" fmla="*/ 279 w 404"/>
                <a:gd name="T69" fmla="*/ 171 h 187"/>
                <a:gd name="T70" fmla="*/ 314 w 404"/>
                <a:gd name="T71" fmla="*/ 161 h 187"/>
                <a:gd name="T72" fmla="*/ 344 w 404"/>
                <a:gd name="T73" fmla="*/ 149 h 187"/>
                <a:gd name="T74" fmla="*/ 368 w 404"/>
                <a:gd name="T75" fmla="*/ 136 h 187"/>
                <a:gd name="T76" fmla="*/ 386 w 404"/>
                <a:gd name="T77" fmla="*/ 122 h 187"/>
                <a:gd name="T78" fmla="*/ 399 w 404"/>
                <a:gd name="T79" fmla="*/ 108 h 187"/>
                <a:gd name="T80" fmla="*/ 403 w 404"/>
                <a:gd name="T81" fmla="*/ 93 h 187"/>
                <a:gd name="T82" fmla="*/ 403 w 404"/>
                <a:gd name="T83" fmla="*/ 89 h 187"/>
                <a:gd name="T84" fmla="*/ 403 w 404"/>
                <a:gd name="T85" fmla="*/ 86 h 187"/>
                <a:gd name="T86" fmla="*/ 403 w 404"/>
                <a:gd name="T87" fmla="*/ 81 h 187"/>
                <a:gd name="T88" fmla="*/ 403 w 404"/>
                <a:gd name="T89" fmla="*/ 74 h 187"/>
                <a:gd name="T90" fmla="*/ 403 w 404"/>
                <a:gd name="T91" fmla="*/ 69 h 187"/>
                <a:gd name="T92" fmla="*/ 403 w 404"/>
                <a:gd name="T93" fmla="*/ 64 h 187"/>
                <a:gd name="T94" fmla="*/ 403 w 404"/>
                <a:gd name="T95" fmla="*/ 59 h 187"/>
                <a:gd name="T96" fmla="*/ 403 w 404"/>
                <a:gd name="T97" fmla="*/ 57 h 18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4"/>
                <a:gd name="T148" fmla="*/ 0 h 187"/>
                <a:gd name="T149" fmla="*/ 404 w 404"/>
                <a:gd name="T150" fmla="*/ 187 h 18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4" h="187">
                  <a:moveTo>
                    <a:pt x="403" y="57"/>
                  </a:moveTo>
                  <a:lnTo>
                    <a:pt x="399" y="43"/>
                  </a:lnTo>
                  <a:lnTo>
                    <a:pt x="386" y="29"/>
                  </a:lnTo>
                  <a:lnTo>
                    <a:pt x="368" y="19"/>
                  </a:lnTo>
                  <a:lnTo>
                    <a:pt x="344" y="11"/>
                  </a:lnTo>
                  <a:lnTo>
                    <a:pt x="314" y="4"/>
                  </a:lnTo>
                  <a:lnTo>
                    <a:pt x="279" y="1"/>
                  </a:lnTo>
                  <a:lnTo>
                    <a:pt x="242" y="0"/>
                  </a:lnTo>
                  <a:lnTo>
                    <a:pt x="202" y="2"/>
                  </a:lnTo>
                  <a:lnTo>
                    <a:pt x="160" y="7"/>
                  </a:lnTo>
                  <a:lnTo>
                    <a:pt x="123" y="14"/>
                  </a:lnTo>
                  <a:lnTo>
                    <a:pt x="88" y="24"/>
                  </a:lnTo>
                  <a:lnTo>
                    <a:pt x="59" y="36"/>
                  </a:lnTo>
                  <a:lnTo>
                    <a:pt x="34" y="48"/>
                  </a:lnTo>
                  <a:lnTo>
                    <a:pt x="16" y="62"/>
                  </a:lnTo>
                  <a:lnTo>
                    <a:pt x="4" y="77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0" y="128"/>
                  </a:lnTo>
                  <a:lnTo>
                    <a:pt x="4" y="142"/>
                  </a:lnTo>
                  <a:lnTo>
                    <a:pt x="16" y="154"/>
                  </a:lnTo>
                  <a:lnTo>
                    <a:pt x="34" y="166"/>
                  </a:lnTo>
                  <a:lnTo>
                    <a:pt x="59" y="174"/>
                  </a:lnTo>
                  <a:lnTo>
                    <a:pt x="88" y="181"/>
                  </a:lnTo>
                  <a:lnTo>
                    <a:pt x="123" y="184"/>
                  </a:lnTo>
                  <a:lnTo>
                    <a:pt x="160" y="186"/>
                  </a:lnTo>
                  <a:lnTo>
                    <a:pt x="202" y="183"/>
                  </a:lnTo>
                  <a:lnTo>
                    <a:pt x="242" y="178"/>
                  </a:lnTo>
                  <a:lnTo>
                    <a:pt x="279" y="171"/>
                  </a:lnTo>
                  <a:lnTo>
                    <a:pt x="314" y="161"/>
                  </a:lnTo>
                  <a:lnTo>
                    <a:pt x="344" y="149"/>
                  </a:lnTo>
                  <a:lnTo>
                    <a:pt x="368" y="136"/>
                  </a:lnTo>
                  <a:lnTo>
                    <a:pt x="386" y="122"/>
                  </a:lnTo>
                  <a:lnTo>
                    <a:pt x="399" y="108"/>
                  </a:lnTo>
                  <a:lnTo>
                    <a:pt x="403" y="93"/>
                  </a:lnTo>
                  <a:lnTo>
                    <a:pt x="403" y="89"/>
                  </a:lnTo>
                  <a:lnTo>
                    <a:pt x="403" y="86"/>
                  </a:lnTo>
                  <a:lnTo>
                    <a:pt x="403" y="81"/>
                  </a:lnTo>
                  <a:lnTo>
                    <a:pt x="403" y="74"/>
                  </a:lnTo>
                  <a:lnTo>
                    <a:pt x="403" y="69"/>
                  </a:lnTo>
                  <a:lnTo>
                    <a:pt x="403" y="64"/>
                  </a:lnTo>
                  <a:lnTo>
                    <a:pt x="403" y="59"/>
                  </a:lnTo>
                  <a:lnTo>
                    <a:pt x="403" y="57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Freeform 50">
              <a:extLst>
                <a:ext uri="{FF2B5EF4-FFF2-40B4-BE49-F238E27FC236}">
                  <a16:creationId xmlns:a16="http://schemas.microsoft.com/office/drawing/2014/main" xmlns="" id="{16510725-223E-435C-9F21-F95982B94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3245"/>
              <a:ext cx="404" cy="151"/>
            </a:xfrm>
            <a:custGeom>
              <a:avLst/>
              <a:gdLst>
                <a:gd name="T0" fmla="*/ 202 w 404"/>
                <a:gd name="T1" fmla="*/ 147 h 151"/>
                <a:gd name="T2" fmla="*/ 242 w 404"/>
                <a:gd name="T3" fmla="*/ 142 h 151"/>
                <a:gd name="T4" fmla="*/ 279 w 404"/>
                <a:gd name="T5" fmla="*/ 135 h 151"/>
                <a:gd name="T6" fmla="*/ 314 w 404"/>
                <a:gd name="T7" fmla="*/ 125 h 151"/>
                <a:gd name="T8" fmla="*/ 344 w 404"/>
                <a:gd name="T9" fmla="*/ 113 h 151"/>
                <a:gd name="T10" fmla="*/ 368 w 404"/>
                <a:gd name="T11" fmla="*/ 101 h 151"/>
                <a:gd name="T12" fmla="*/ 386 w 404"/>
                <a:gd name="T13" fmla="*/ 86 h 151"/>
                <a:gd name="T14" fmla="*/ 399 w 404"/>
                <a:gd name="T15" fmla="*/ 72 h 151"/>
                <a:gd name="T16" fmla="*/ 403 w 404"/>
                <a:gd name="T17" fmla="*/ 57 h 151"/>
                <a:gd name="T18" fmla="*/ 399 w 404"/>
                <a:gd name="T19" fmla="*/ 42 h 151"/>
                <a:gd name="T20" fmla="*/ 386 w 404"/>
                <a:gd name="T21" fmla="*/ 30 h 151"/>
                <a:gd name="T22" fmla="*/ 368 w 404"/>
                <a:gd name="T23" fmla="*/ 18 h 151"/>
                <a:gd name="T24" fmla="*/ 344 w 404"/>
                <a:gd name="T25" fmla="*/ 11 h 151"/>
                <a:gd name="T26" fmla="*/ 314 w 404"/>
                <a:gd name="T27" fmla="*/ 5 h 151"/>
                <a:gd name="T28" fmla="*/ 279 w 404"/>
                <a:gd name="T29" fmla="*/ 1 h 151"/>
                <a:gd name="T30" fmla="*/ 242 w 404"/>
                <a:gd name="T31" fmla="*/ 0 h 151"/>
                <a:gd name="T32" fmla="*/ 202 w 404"/>
                <a:gd name="T33" fmla="*/ 1 h 151"/>
                <a:gd name="T34" fmla="*/ 160 w 404"/>
                <a:gd name="T35" fmla="*/ 7 h 151"/>
                <a:gd name="T36" fmla="*/ 123 w 404"/>
                <a:gd name="T37" fmla="*/ 15 h 151"/>
                <a:gd name="T38" fmla="*/ 88 w 404"/>
                <a:gd name="T39" fmla="*/ 23 h 151"/>
                <a:gd name="T40" fmla="*/ 59 w 404"/>
                <a:gd name="T41" fmla="*/ 35 h 151"/>
                <a:gd name="T42" fmla="*/ 34 w 404"/>
                <a:gd name="T43" fmla="*/ 48 h 151"/>
                <a:gd name="T44" fmla="*/ 16 w 404"/>
                <a:gd name="T45" fmla="*/ 62 h 151"/>
                <a:gd name="T46" fmla="*/ 4 w 404"/>
                <a:gd name="T47" fmla="*/ 77 h 151"/>
                <a:gd name="T48" fmla="*/ 0 w 404"/>
                <a:gd name="T49" fmla="*/ 92 h 151"/>
                <a:gd name="T50" fmla="*/ 4 w 404"/>
                <a:gd name="T51" fmla="*/ 106 h 151"/>
                <a:gd name="T52" fmla="*/ 16 w 404"/>
                <a:gd name="T53" fmla="*/ 118 h 151"/>
                <a:gd name="T54" fmla="*/ 34 w 404"/>
                <a:gd name="T55" fmla="*/ 130 h 151"/>
                <a:gd name="T56" fmla="*/ 59 w 404"/>
                <a:gd name="T57" fmla="*/ 138 h 151"/>
                <a:gd name="T58" fmla="*/ 88 w 404"/>
                <a:gd name="T59" fmla="*/ 145 h 151"/>
                <a:gd name="T60" fmla="*/ 123 w 404"/>
                <a:gd name="T61" fmla="*/ 148 h 151"/>
                <a:gd name="T62" fmla="*/ 160 w 404"/>
                <a:gd name="T63" fmla="*/ 150 h 151"/>
                <a:gd name="T64" fmla="*/ 202 w 404"/>
                <a:gd name="T65" fmla="*/ 147 h 1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4"/>
                <a:gd name="T100" fmla="*/ 0 h 151"/>
                <a:gd name="T101" fmla="*/ 404 w 404"/>
                <a:gd name="T102" fmla="*/ 151 h 1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4" h="151">
                  <a:moveTo>
                    <a:pt x="202" y="147"/>
                  </a:moveTo>
                  <a:lnTo>
                    <a:pt x="242" y="142"/>
                  </a:lnTo>
                  <a:lnTo>
                    <a:pt x="279" y="135"/>
                  </a:lnTo>
                  <a:lnTo>
                    <a:pt x="314" y="125"/>
                  </a:lnTo>
                  <a:lnTo>
                    <a:pt x="344" y="113"/>
                  </a:lnTo>
                  <a:lnTo>
                    <a:pt x="368" y="101"/>
                  </a:lnTo>
                  <a:lnTo>
                    <a:pt x="386" y="86"/>
                  </a:lnTo>
                  <a:lnTo>
                    <a:pt x="399" y="72"/>
                  </a:lnTo>
                  <a:lnTo>
                    <a:pt x="403" y="57"/>
                  </a:lnTo>
                  <a:lnTo>
                    <a:pt x="399" y="42"/>
                  </a:lnTo>
                  <a:lnTo>
                    <a:pt x="386" y="30"/>
                  </a:lnTo>
                  <a:lnTo>
                    <a:pt x="368" y="18"/>
                  </a:lnTo>
                  <a:lnTo>
                    <a:pt x="344" y="11"/>
                  </a:lnTo>
                  <a:lnTo>
                    <a:pt x="314" y="5"/>
                  </a:lnTo>
                  <a:lnTo>
                    <a:pt x="279" y="1"/>
                  </a:lnTo>
                  <a:lnTo>
                    <a:pt x="242" y="0"/>
                  </a:lnTo>
                  <a:lnTo>
                    <a:pt x="202" y="1"/>
                  </a:lnTo>
                  <a:lnTo>
                    <a:pt x="160" y="7"/>
                  </a:lnTo>
                  <a:lnTo>
                    <a:pt x="123" y="15"/>
                  </a:lnTo>
                  <a:lnTo>
                    <a:pt x="88" y="23"/>
                  </a:lnTo>
                  <a:lnTo>
                    <a:pt x="59" y="35"/>
                  </a:lnTo>
                  <a:lnTo>
                    <a:pt x="34" y="48"/>
                  </a:lnTo>
                  <a:lnTo>
                    <a:pt x="16" y="62"/>
                  </a:lnTo>
                  <a:lnTo>
                    <a:pt x="4" y="77"/>
                  </a:lnTo>
                  <a:lnTo>
                    <a:pt x="0" y="92"/>
                  </a:lnTo>
                  <a:lnTo>
                    <a:pt x="4" y="106"/>
                  </a:lnTo>
                  <a:lnTo>
                    <a:pt x="16" y="118"/>
                  </a:lnTo>
                  <a:lnTo>
                    <a:pt x="34" y="130"/>
                  </a:lnTo>
                  <a:lnTo>
                    <a:pt x="59" y="138"/>
                  </a:lnTo>
                  <a:lnTo>
                    <a:pt x="88" y="145"/>
                  </a:lnTo>
                  <a:lnTo>
                    <a:pt x="123" y="148"/>
                  </a:lnTo>
                  <a:lnTo>
                    <a:pt x="160" y="150"/>
                  </a:lnTo>
                  <a:lnTo>
                    <a:pt x="202" y="147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Freeform 51">
              <a:extLst>
                <a:ext uri="{FF2B5EF4-FFF2-40B4-BE49-F238E27FC236}">
                  <a16:creationId xmlns:a16="http://schemas.microsoft.com/office/drawing/2014/main" xmlns="" id="{553FEFD3-D518-4BD5-814F-44E99E83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2674"/>
              <a:ext cx="251" cy="461"/>
            </a:xfrm>
            <a:custGeom>
              <a:avLst/>
              <a:gdLst>
                <a:gd name="T0" fmla="*/ 145 w 251"/>
                <a:gd name="T1" fmla="*/ 34 h 461"/>
                <a:gd name="T2" fmla="*/ 140 w 251"/>
                <a:gd name="T3" fmla="*/ 34 h 461"/>
                <a:gd name="T4" fmla="*/ 125 w 251"/>
                <a:gd name="T5" fmla="*/ 33 h 461"/>
                <a:gd name="T6" fmla="*/ 105 w 251"/>
                <a:gd name="T7" fmla="*/ 31 h 461"/>
                <a:gd name="T8" fmla="*/ 81 w 251"/>
                <a:gd name="T9" fmla="*/ 27 h 461"/>
                <a:gd name="T10" fmla="*/ 56 w 251"/>
                <a:gd name="T11" fmla="*/ 23 h 461"/>
                <a:gd name="T12" fmla="*/ 32 w 251"/>
                <a:gd name="T13" fmla="*/ 17 h 461"/>
                <a:gd name="T14" fmla="*/ 13 w 251"/>
                <a:gd name="T15" fmla="*/ 9 h 461"/>
                <a:gd name="T16" fmla="*/ 2 w 251"/>
                <a:gd name="T17" fmla="*/ 0 h 461"/>
                <a:gd name="T18" fmla="*/ 0 w 251"/>
                <a:gd name="T19" fmla="*/ 4 h 461"/>
                <a:gd name="T20" fmla="*/ 3 w 251"/>
                <a:gd name="T21" fmla="*/ 33 h 461"/>
                <a:gd name="T22" fmla="*/ 15 w 251"/>
                <a:gd name="T23" fmla="*/ 79 h 461"/>
                <a:gd name="T24" fmla="*/ 31 w 251"/>
                <a:gd name="T25" fmla="*/ 138 h 461"/>
                <a:gd name="T26" fmla="*/ 52 w 251"/>
                <a:gd name="T27" fmla="*/ 204 h 461"/>
                <a:gd name="T28" fmla="*/ 78 w 251"/>
                <a:gd name="T29" fmla="*/ 269 h 461"/>
                <a:gd name="T30" fmla="*/ 107 w 251"/>
                <a:gd name="T31" fmla="*/ 329 h 461"/>
                <a:gd name="T32" fmla="*/ 138 w 251"/>
                <a:gd name="T33" fmla="*/ 376 h 461"/>
                <a:gd name="T34" fmla="*/ 166 w 251"/>
                <a:gd name="T35" fmla="*/ 411 h 461"/>
                <a:gd name="T36" fmla="*/ 185 w 251"/>
                <a:gd name="T37" fmla="*/ 433 h 461"/>
                <a:gd name="T38" fmla="*/ 198 w 251"/>
                <a:gd name="T39" fmla="*/ 448 h 461"/>
                <a:gd name="T40" fmla="*/ 207 w 251"/>
                <a:gd name="T41" fmla="*/ 456 h 461"/>
                <a:gd name="T42" fmla="*/ 213 w 251"/>
                <a:gd name="T43" fmla="*/ 458 h 461"/>
                <a:gd name="T44" fmla="*/ 220 w 251"/>
                <a:gd name="T45" fmla="*/ 458 h 461"/>
                <a:gd name="T46" fmla="*/ 228 w 251"/>
                <a:gd name="T47" fmla="*/ 458 h 461"/>
                <a:gd name="T48" fmla="*/ 240 w 251"/>
                <a:gd name="T49" fmla="*/ 460 h 461"/>
                <a:gd name="T50" fmla="*/ 250 w 251"/>
                <a:gd name="T51" fmla="*/ 458 h 461"/>
                <a:gd name="T52" fmla="*/ 250 w 251"/>
                <a:gd name="T53" fmla="*/ 453 h 461"/>
                <a:gd name="T54" fmla="*/ 245 w 251"/>
                <a:gd name="T55" fmla="*/ 443 h 461"/>
                <a:gd name="T56" fmla="*/ 235 w 251"/>
                <a:gd name="T57" fmla="*/ 432 h 461"/>
                <a:gd name="T58" fmla="*/ 223 w 251"/>
                <a:gd name="T59" fmla="*/ 420 h 461"/>
                <a:gd name="T60" fmla="*/ 213 w 251"/>
                <a:gd name="T61" fmla="*/ 410 h 461"/>
                <a:gd name="T62" fmla="*/ 205 w 251"/>
                <a:gd name="T63" fmla="*/ 402 h 461"/>
                <a:gd name="T64" fmla="*/ 202 w 251"/>
                <a:gd name="T65" fmla="*/ 400 h 461"/>
                <a:gd name="T66" fmla="*/ 200 w 251"/>
                <a:gd name="T67" fmla="*/ 397 h 461"/>
                <a:gd name="T68" fmla="*/ 195 w 251"/>
                <a:gd name="T69" fmla="*/ 392 h 461"/>
                <a:gd name="T70" fmla="*/ 187 w 251"/>
                <a:gd name="T71" fmla="*/ 382 h 461"/>
                <a:gd name="T72" fmla="*/ 177 w 251"/>
                <a:gd name="T73" fmla="*/ 370 h 461"/>
                <a:gd name="T74" fmla="*/ 165 w 251"/>
                <a:gd name="T75" fmla="*/ 352 h 461"/>
                <a:gd name="T76" fmla="*/ 152 w 251"/>
                <a:gd name="T77" fmla="*/ 332 h 461"/>
                <a:gd name="T78" fmla="*/ 140 w 251"/>
                <a:gd name="T79" fmla="*/ 307 h 461"/>
                <a:gd name="T80" fmla="*/ 126 w 251"/>
                <a:gd name="T81" fmla="*/ 280 h 461"/>
                <a:gd name="T82" fmla="*/ 113 w 251"/>
                <a:gd name="T83" fmla="*/ 249 h 461"/>
                <a:gd name="T84" fmla="*/ 102 w 251"/>
                <a:gd name="T85" fmla="*/ 215 h 461"/>
                <a:gd name="T86" fmla="*/ 91 w 251"/>
                <a:gd name="T87" fmla="*/ 183 h 461"/>
                <a:gd name="T88" fmla="*/ 82 w 251"/>
                <a:gd name="T89" fmla="*/ 152 h 461"/>
                <a:gd name="T90" fmla="*/ 76 w 251"/>
                <a:gd name="T91" fmla="*/ 124 h 461"/>
                <a:gd name="T92" fmla="*/ 70 w 251"/>
                <a:gd name="T93" fmla="*/ 103 h 461"/>
                <a:gd name="T94" fmla="*/ 67 w 251"/>
                <a:gd name="T95" fmla="*/ 88 h 461"/>
                <a:gd name="T96" fmla="*/ 66 w 251"/>
                <a:gd name="T97" fmla="*/ 83 h 461"/>
                <a:gd name="T98" fmla="*/ 151 w 251"/>
                <a:gd name="T99" fmla="*/ 88 h 461"/>
                <a:gd name="T100" fmla="*/ 145 w 251"/>
                <a:gd name="T101" fmla="*/ 34 h 4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1"/>
                <a:gd name="T154" fmla="*/ 0 h 461"/>
                <a:gd name="T155" fmla="*/ 251 w 251"/>
                <a:gd name="T156" fmla="*/ 461 h 4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1" h="461">
                  <a:moveTo>
                    <a:pt x="145" y="34"/>
                  </a:moveTo>
                  <a:lnTo>
                    <a:pt x="140" y="34"/>
                  </a:lnTo>
                  <a:lnTo>
                    <a:pt x="125" y="33"/>
                  </a:lnTo>
                  <a:lnTo>
                    <a:pt x="105" y="31"/>
                  </a:lnTo>
                  <a:lnTo>
                    <a:pt x="81" y="27"/>
                  </a:lnTo>
                  <a:lnTo>
                    <a:pt x="56" y="23"/>
                  </a:lnTo>
                  <a:lnTo>
                    <a:pt x="32" y="17"/>
                  </a:lnTo>
                  <a:lnTo>
                    <a:pt x="13" y="9"/>
                  </a:lnTo>
                  <a:lnTo>
                    <a:pt x="2" y="0"/>
                  </a:lnTo>
                  <a:lnTo>
                    <a:pt x="0" y="4"/>
                  </a:lnTo>
                  <a:lnTo>
                    <a:pt x="3" y="33"/>
                  </a:lnTo>
                  <a:lnTo>
                    <a:pt x="15" y="79"/>
                  </a:lnTo>
                  <a:lnTo>
                    <a:pt x="31" y="138"/>
                  </a:lnTo>
                  <a:lnTo>
                    <a:pt x="52" y="204"/>
                  </a:lnTo>
                  <a:lnTo>
                    <a:pt x="78" y="269"/>
                  </a:lnTo>
                  <a:lnTo>
                    <a:pt x="107" y="329"/>
                  </a:lnTo>
                  <a:lnTo>
                    <a:pt x="138" y="376"/>
                  </a:lnTo>
                  <a:lnTo>
                    <a:pt x="166" y="411"/>
                  </a:lnTo>
                  <a:lnTo>
                    <a:pt x="185" y="433"/>
                  </a:lnTo>
                  <a:lnTo>
                    <a:pt x="198" y="448"/>
                  </a:lnTo>
                  <a:lnTo>
                    <a:pt x="207" y="456"/>
                  </a:lnTo>
                  <a:lnTo>
                    <a:pt x="213" y="458"/>
                  </a:lnTo>
                  <a:lnTo>
                    <a:pt x="220" y="458"/>
                  </a:lnTo>
                  <a:lnTo>
                    <a:pt x="228" y="458"/>
                  </a:lnTo>
                  <a:lnTo>
                    <a:pt x="240" y="460"/>
                  </a:lnTo>
                  <a:lnTo>
                    <a:pt x="250" y="458"/>
                  </a:lnTo>
                  <a:lnTo>
                    <a:pt x="250" y="453"/>
                  </a:lnTo>
                  <a:lnTo>
                    <a:pt x="245" y="443"/>
                  </a:lnTo>
                  <a:lnTo>
                    <a:pt x="235" y="432"/>
                  </a:lnTo>
                  <a:lnTo>
                    <a:pt x="223" y="420"/>
                  </a:lnTo>
                  <a:lnTo>
                    <a:pt x="213" y="410"/>
                  </a:lnTo>
                  <a:lnTo>
                    <a:pt x="205" y="402"/>
                  </a:lnTo>
                  <a:lnTo>
                    <a:pt x="202" y="400"/>
                  </a:lnTo>
                  <a:lnTo>
                    <a:pt x="200" y="397"/>
                  </a:lnTo>
                  <a:lnTo>
                    <a:pt x="195" y="392"/>
                  </a:lnTo>
                  <a:lnTo>
                    <a:pt x="187" y="382"/>
                  </a:lnTo>
                  <a:lnTo>
                    <a:pt x="177" y="370"/>
                  </a:lnTo>
                  <a:lnTo>
                    <a:pt x="165" y="352"/>
                  </a:lnTo>
                  <a:lnTo>
                    <a:pt x="152" y="332"/>
                  </a:lnTo>
                  <a:lnTo>
                    <a:pt x="140" y="307"/>
                  </a:lnTo>
                  <a:lnTo>
                    <a:pt x="126" y="280"/>
                  </a:lnTo>
                  <a:lnTo>
                    <a:pt x="113" y="249"/>
                  </a:lnTo>
                  <a:lnTo>
                    <a:pt x="102" y="215"/>
                  </a:lnTo>
                  <a:lnTo>
                    <a:pt x="91" y="183"/>
                  </a:lnTo>
                  <a:lnTo>
                    <a:pt x="82" y="152"/>
                  </a:lnTo>
                  <a:lnTo>
                    <a:pt x="76" y="124"/>
                  </a:lnTo>
                  <a:lnTo>
                    <a:pt x="70" y="103"/>
                  </a:lnTo>
                  <a:lnTo>
                    <a:pt x="67" y="88"/>
                  </a:lnTo>
                  <a:lnTo>
                    <a:pt x="66" y="83"/>
                  </a:lnTo>
                  <a:lnTo>
                    <a:pt x="151" y="88"/>
                  </a:lnTo>
                  <a:lnTo>
                    <a:pt x="145" y="3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Freeform 52">
              <a:extLst>
                <a:ext uri="{FF2B5EF4-FFF2-40B4-BE49-F238E27FC236}">
                  <a16:creationId xmlns:a16="http://schemas.microsoft.com/office/drawing/2014/main" xmlns="" id="{8F83D554-41F0-4B50-A7CB-DB5E9634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2609"/>
              <a:ext cx="252" cy="504"/>
            </a:xfrm>
            <a:custGeom>
              <a:avLst/>
              <a:gdLst>
                <a:gd name="T0" fmla="*/ 104 w 252"/>
                <a:gd name="T1" fmla="*/ 59 h 504"/>
                <a:gd name="T2" fmla="*/ 111 w 252"/>
                <a:gd name="T3" fmla="*/ 58 h 504"/>
                <a:gd name="T4" fmla="*/ 124 w 252"/>
                <a:gd name="T5" fmla="*/ 54 h 504"/>
                <a:gd name="T6" fmla="*/ 144 w 252"/>
                <a:gd name="T7" fmla="*/ 48 h 504"/>
                <a:gd name="T8" fmla="*/ 169 w 252"/>
                <a:gd name="T9" fmla="*/ 41 h 504"/>
                <a:gd name="T10" fmla="*/ 194 w 252"/>
                <a:gd name="T11" fmla="*/ 32 h 504"/>
                <a:gd name="T12" fmla="*/ 217 w 252"/>
                <a:gd name="T13" fmla="*/ 22 h 504"/>
                <a:gd name="T14" fmla="*/ 236 w 252"/>
                <a:gd name="T15" fmla="*/ 11 h 504"/>
                <a:gd name="T16" fmla="*/ 247 w 252"/>
                <a:gd name="T17" fmla="*/ 0 h 504"/>
                <a:gd name="T18" fmla="*/ 251 w 252"/>
                <a:gd name="T19" fmla="*/ 3 h 504"/>
                <a:gd name="T20" fmla="*/ 246 w 252"/>
                <a:gd name="T21" fmla="*/ 33 h 504"/>
                <a:gd name="T22" fmla="*/ 236 w 252"/>
                <a:gd name="T23" fmla="*/ 82 h 504"/>
                <a:gd name="T24" fmla="*/ 218 w 252"/>
                <a:gd name="T25" fmla="*/ 143 h 504"/>
                <a:gd name="T26" fmla="*/ 197 w 252"/>
                <a:gd name="T27" fmla="*/ 213 h 504"/>
                <a:gd name="T28" fmla="*/ 172 w 252"/>
                <a:gd name="T29" fmla="*/ 283 h 504"/>
                <a:gd name="T30" fmla="*/ 142 w 252"/>
                <a:gd name="T31" fmla="*/ 348 h 504"/>
                <a:gd name="T32" fmla="*/ 111 w 252"/>
                <a:gd name="T33" fmla="*/ 400 h 504"/>
                <a:gd name="T34" fmla="*/ 84 w 252"/>
                <a:gd name="T35" fmla="*/ 439 h 504"/>
                <a:gd name="T36" fmla="*/ 64 w 252"/>
                <a:gd name="T37" fmla="*/ 466 h 504"/>
                <a:gd name="T38" fmla="*/ 52 w 252"/>
                <a:gd name="T39" fmla="*/ 483 h 504"/>
                <a:gd name="T40" fmla="*/ 43 w 252"/>
                <a:gd name="T41" fmla="*/ 491 h 504"/>
                <a:gd name="T42" fmla="*/ 36 w 252"/>
                <a:gd name="T43" fmla="*/ 496 h 504"/>
                <a:gd name="T44" fmla="*/ 29 w 252"/>
                <a:gd name="T45" fmla="*/ 498 h 504"/>
                <a:gd name="T46" fmla="*/ 22 w 252"/>
                <a:gd name="T47" fmla="*/ 499 h 504"/>
                <a:gd name="T48" fmla="*/ 9 w 252"/>
                <a:gd name="T49" fmla="*/ 501 h 504"/>
                <a:gd name="T50" fmla="*/ 1 w 252"/>
                <a:gd name="T51" fmla="*/ 503 h 504"/>
                <a:gd name="T52" fmla="*/ 0 w 252"/>
                <a:gd name="T53" fmla="*/ 496 h 504"/>
                <a:gd name="T54" fmla="*/ 6 w 252"/>
                <a:gd name="T55" fmla="*/ 486 h 504"/>
                <a:gd name="T56" fmla="*/ 14 w 252"/>
                <a:gd name="T57" fmla="*/ 473 h 504"/>
                <a:gd name="T58" fmla="*/ 26 w 252"/>
                <a:gd name="T59" fmla="*/ 459 h 504"/>
                <a:gd name="T60" fmla="*/ 37 w 252"/>
                <a:gd name="T61" fmla="*/ 446 h 504"/>
                <a:gd name="T62" fmla="*/ 44 w 252"/>
                <a:gd name="T63" fmla="*/ 438 h 504"/>
                <a:gd name="T64" fmla="*/ 48 w 252"/>
                <a:gd name="T65" fmla="*/ 435 h 504"/>
                <a:gd name="T66" fmla="*/ 49 w 252"/>
                <a:gd name="T67" fmla="*/ 433 h 504"/>
                <a:gd name="T68" fmla="*/ 54 w 252"/>
                <a:gd name="T69" fmla="*/ 426 h 504"/>
                <a:gd name="T70" fmla="*/ 63 w 252"/>
                <a:gd name="T71" fmla="*/ 415 h 504"/>
                <a:gd name="T72" fmla="*/ 73 w 252"/>
                <a:gd name="T73" fmla="*/ 400 h 504"/>
                <a:gd name="T74" fmla="*/ 84 w 252"/>
                <a:gd name="T75" fmla="*/ 381 h 504"/>
                <a:gd name="T76" fmla="*/ 97 w 252"/>
                <a:gd name="T77" fmla="*/ 359 h 504"/>
                <a:gd name="T78" fmla="*/ 111 w 252"/>
                <a:gd name="T79" fmla="*/ 332 h 504"/>
                <a:gd name="T80" fmla="*/ 124 w 252"/>
                <a:gd name="T81" fmla="*/ 302 h 504"/>
                <a:gd name="T82" fmla="*/ 137 w 252"/>
                <a:gd name="T83" fmla="*/ 268 h 504"/>
                <a:gd name="T84" fmla="*/ 148 w 252"/>
                <a:gd name="T85" fmla="*/ 233 h 504"/>
                <a:gd name="T86" fmla="*/ 158 w 252"/>
                <a:gd name="T87" fmla="*/ 198 h 504"/>
                <a:gd name="T88" fmla="*/ 167 w 252"/>
                <a:gd name="T89" fmla="*/ 166 h 504"/>
                <a:gd name="T90" fmla="*/ 174 w 252"/>
                <a:gd name="T91" fmla="*/ 137 h 504"/>
                <a:gd name="T92" fmla="*/ 179 w 252"/>
                <a:gd name="T93" fmla="*/ 114 h 504"/>
                <a:gd name="T94" fmla="*/ 183 w 252"/>
                <a:gd name="T95" fmla="*/ 99 h 504"/>
                <a:gd name="T96" fmla="*/ 184 w 252"/>
                <a:gd name="T97" fmla="*/ 94 h 504"/>
                <a:gd name="T98" fmla="*/ 98 w 252"/>
                <a:gd name="T99" fmla="*/ 114 h 504"/>
                <a:gd name="T100" fmla="*/ 104 w 252"/>
                <a:gd name="T101" fmla="*/ 59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504"/>
                <a:gd name="T155" fmla="*/ 252 w 252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504">
                  <a:moveTo>
                    <a:pt x="104" y="59"/>
                  </a:moveTo>
                  <a:lnTo>
                    <a:pt x="111" y="58"/>
                  </a:lnTo>
                  <a:lnTo>
                    <a:pt x="124" y="54"/>
                  </a:lnTo>
                  <a:lnTo>
                    <a:pt x="144" y="48"/>
                  </a:lnTo>
                  <a:lnTo>
                    <a:pt x="169" y="41"/>
                  </a:lnTo>
                  <a:lnTo>
                    <a:pt x="194" y="32"/>
                  </a:lnTo>
                  <a:lnTo>
                    <a:pt x="217" y="22"/>
                  </a:lnTo>
                  <a:lnTo>
                    <a:pt x="236" y="11"/>
                  </a:lnTo>
                  <a:lnTo>
                    <a:pt x="247" y="0"/>
                  </a:lnTo>
                  <a:lnTo>
                    <a:pt x="251" y="3"/>
                  </a:lnTo>
                  <a:lnTo>
                    <a:pt x="246" y="33"/>
                  </a:lnTo>
                  <a:lnTo>
                    <a:pt x="236" y="82"/>
                  </a:lnTo>
                  <a:lnTo>
                    <a:pt x="218" y="143"/>
                  </a:lnTo>
                  <a:lnTo>
                    <a:pt x="197" y="213"/>
                  </a:lnTo>
                  <a:lnTo>
                    <a:pt x="172" y="283"/>
                  </a:lnTo>
                  <a:lnTo>
                    <a:pt x="142" y="348"/>
                  </a:lnTo>
                  <a:lnTo>
                    <a:pt x="111" y="400"/>
                  </a:lnTo>
                  <a:lnTo>
                    <a:pt x="84" y="439"/>
                  </a:lnTo>
                  <a:lnTo>
                    <a:pt x="64" y="466"/>
                  </a:lnTo>
                  <a:lnTo>
                    <a:pt x="52" y="483"/>
                  </a:lnTo>
                  <a:lnTo>
                    <a:pt x="43" y="491"/>
                  </a:lnTo>
                  <a:lnTo>
                    <a:pt x="36" y="496"/>
                  </a:lnTo>
                  <a:lnTo>
                    <a:pt x="29" y="498"/>
                  </a:lnTo>
                  <a:lnTo>
                    <a:pt x="22" y="499"/>
                  </a:lnTo>
                  <a:lnTo>
                    <a:pt x="9" y="501"/>
                  </a:lnTo>
                  <a:lnTo>
                    <a:pt x="1" y="503"/>
                  </a:lnTo>
                  <a:lnTo>
                    <a:pt x="0" y="496"/>
                  </a:lnTo>
                  <a:lnTo>
                    <a:pt x="6" y="486"/>
                  </a:lnTo>
                  <a:lnTo>
                    <a:pt x="14" y="473"/>
                  </a:lnTo>
                  <a:lnTo>
                    <a:pt x="26" y="459"/>
                  </a:lnTo>
                  <a:lnTo>
                    <a:pt x="37" y="446"/>
                  </a:lnTo>
                  <a:lnTo>
                    <a:pt x="44" y="438"/>
                  </a:lnTo>
                  <a:lnTo>
                    <a:pt x="48" y="435"/>
                  </a:lnTo>
                  <a:lnTo>
                    <a:pt x="49" y="433"/>
                  </a:lnTo>
                  <a:lnTo>
                    <a:pt x="54" y="426"/>
                  </a:lnTo>
                  <a:lnTo>
                    <a:pt x="63" y="415"/>
                  </a:lnTo>
                  <a:lnTo>
                    <a:pt x="73" y="400"/>
                  </a:lnTo>
                  <a:lnTo>
                    <a:pt x="84" y="381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02"/>
                  </a:lnTo>
                  <a:lnTo>
                    <a:pt x="137" y="268"/>
                  </a:lnTo>
                  <a:lnTo>
                    <a:pt x="148" y="233"/>
                  </a:lnTo>
                  <a:lnTo>
                    <a:pt x="158" y="198"/>
                  </a:lnTo>
                  <a:lnTo>
                    <a:pt x="167" y="166"/>
                  </a:lnTo>
                  <a:lnTo>
                    <a:pt x="174" y="137"/>
                  </a:lnTo>
                  <a:lnTo>
                    <a:pt x="179" y="114"/>
                  </a:lnTo>
                  <a:lnTo>
                    <a:pt x="183" y="99"/>
                  </a:lnTo>
                  <a:lnTo>
                    <a:pt x="184" y="94"/>
                  </a:lnTo>
                  <a:lnTo>
                    <a:pt x="98" y="114"/>
                  </a:lnTo>
                  <a:lnTo>
                    <a:pt x="104" y="5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Freeform 53">
              <a:extLst>
                <a:ext uri="{FF2B5EF4-FFF2-40B4-BE49-F238E27FC236}">
                  <a16:creationId xmlns:a16="http://schemas.microsoft.com/office/drawing/2014/main" xmlns="" id="{3030FC47-D93D-4395-9476-C5C1DFB58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3224"/>
              <a:ext cx="323" cy="148"/>
            </a:xfrm>
            <a:custGeom>
              <a:avLst/>
              <a:gdLst>
                <a:gd name="T0" fmla="*/ 322 w 323"/>
                <a:gd name="T1" fmla="*/ 44 h 148"/>
                <a:gd name="T2" fmla="*/ 318 w 323"/>
                <a:gd name="T3" fmla="*/ 33 h 148"/>
                <a:gd name="T4" fmla="*/ 308 w 323"/>
                <a:gd name="T5" fmla="*/ 23 h 148"/>
                <a:gd name="T6" fmla="*/ 294 w 323"/>
                <a:gd name="T7" fmla="*/ 14 h 148"/>
                <a:gd name="T8" fmla="*/ 274 w 323"/>
                <a:gd name="T9" fmla="*/ 8 h 148"/>
                <a:gd name="T10" fmla="*/ 250 w 323"/>
                <a:gd name="T11" fmla="*/ 3 h 148"/>
                <a:gd name="T12" fmla="*/ 223 w 323"/>
                <a:gd name="T13" fmla="*/ 0 h 148"/>
                <a:gd name="T14" fmla="*/ 193 w 323"/>
                <a:gd name="T15" fmla="*/ 0 h 148"/>
                <a:gd name="T16" fmla="*/ 161 w 323"/>
                <a:gd name="T17" fmla="*/ 1 h 148"/>
                <a:gd name="T18" fmla="*/ 128 w 323"/>
                <a:gd name="T19" fmla="*/ 4 h 148"/>
                <a:gd name="T20" fmla="*/ 97 w 323"/>
                <a:gd name="T21" fmla="*/ 11 h 148"/>
                <a:gd name="T22" fmla="*/ 69 w 323"/>
                <a:gd name="T23" fmla="*/ 18 h 148"/>
                <a:gd name="T24" fmla="*/ 46 w 323"/>
                <a:gd name="T25" fmla="*/ 28 h 148"/>
                <a:gd name="T26" fmla="*/ 27 w 323"/>
                <a:gd name="T27" fmla="*/ 38 h 148"/>
                <a:gd name="T28" fmla="*/ 12 w 323"/>
                <a:gd name="T29" fmla="*/ 49 h 148"/>
                <a:gd name="T30" fmla="*/ 2 w 323"/>
                <a:gd name="T31" fmla="*/ 61 h 148"/>
                <a:gd name="T32" fmla="*/ 0 w 323"/>
                <a:gd name="T33" fmla="*/ 73 h 148"/>
                <a:gd name="T34" fmla="*/ 0 w 323"/>
                <a:gd name="T35" fmla="*/ 75 h 148"/>
                <a:gd name="T36" fmla="*/ 0 w 323"/>
                <a:gd name="T37" fmla="*/ 79 h 148"/>
                <a:gd name="T38" fmla="*/ 0 w 323"/>
                <a:gd name="T39" fmla="*/ 83 h 148"/>
                <a:gd name="T40" fmla="*/ 0 w 323"/>
                <a:gd name="T41" fmla="*/ 87 h 148"/>
                <a:gd name="T42" fmla="*/ 0 w 323"/>
                <a:gd name="T43" fmla="*/ 92 h 148"/>
                <a:gd name="T44" fmla="*/ 0 w 323"/>
                <a:gd name="T45" fmla="*/ 95 h 148"/>
                <a:gd name="T46" fmla="*/ 0 w 323"/>
                <a:gd name="T47" fmla="*/ 99 h 148"/>
                <a:gd name="T48" fmla="*/ 0 w 323"/>
                <a:gd name="T49" fmla="*/ 102 h 148"/>
                <a:gd name="T50" fmla="*/ 2 w 323"/>
                <a:gd name="T51" fmla="*/ 113 h 148"/>
                <a:gd name="T52" fmla="*/ 12 w 323"/>
                <a:gd name="T53" fmla="*/ 123 h 148"/>
                <a:gd name="T54" fmla="*/ 27 w 323"/>
                <a:gd name="T55" fmla="*/ 132 h 148"/>
                <a:gd name="T56" fmla="*/ 46 w 323"/>
                <a:gd name="T57" fmla="*/ 138 h 148"/>
                <a:gd name="T58" fmla="*/ 69 w 323"/>
                <a:gd name="T59" fmla="*/ 143 h 148"/>
                <a:gd name="T60" fmla="*/ 97 w 323"/>
                <a:gd name="T61" fmla="*/ 147 h 148"/>
                <a:gd name="T62" fmla="*/ 128 w 323"/>
                <a:gd name="T63" fmla="*/ 147 h 148"/>
                <a:gd name="T64" fmla="*/ 161 w 323"/>
                <a:gd name="T65" fmla="*/ 145 h 148"/>
                <a:gd name="T66" fmla="*/ 193 w 323"/>
                <a:gd name="T67" fmla="*/ 142 h 148"/>
                <a:gd name="T68" fmla="*/ 223 w 323"/>
                <a:gd name="T69" fmla="*/ 135 h 148"/>
                <a:gd name="T70" fmla="*/ 250 w 323"/>
                <a:gd name="T71" fmla="*/ 128 h 148"/>
                <a:gd name="T72" fmla="*/ 274 w 323"/>
                <a:gd name="T73" fmla="*/ 118 h 148"/>
                <a:gd name="T74" fmla="*/ 294 w 323"/>
                <a:gd name="T75" fmla="*/ 108 h 148"/>
                <a:gd name="T76" fmla="*/ 308 w 323"/>
                <a:gd name="T77" fmla="*/ 97 h 148"/>
                <a:gd name="T78" fmla="*/ 318 w 323"/>
                <a:gd name="T79" fmla="*/ 85 h 148"/>
                <a:gd name="T80" fmla="*/ 322 w 323"/>
                <a:gd name="T81" fmla="*/ 73 h 148"/>
                <a:gd name="T82" fmla="*/ 322 w 323"/>
                <a:gd name="T83" fmla="*/ 71 h 148"/>
                <a:gd name="T84" fmla="*/ 322 w 323"/>
                <a:gd name="T85" fmla="*/ 67 h 148"/>
                <a:gd name="T86" fmla="*/ 322 w 323"/>
                <a:gd name="T87" fmla="*/ 63 h 148"/>
                <a:gd name="T88" fmla="*/ 322 w 323"/>
                <a:gd name="T89" fmla="*/ 59 h 148"/>
                <a:gd name="T90" fmla="*/ 322 w 323"/>
                <a:gd name="T91" fmla="*/ 54 h 148"/>
                <a:gd name="T92" fmla="*/ 322 w 323"/>
                <a:gd name="T93" fmla="*/ 51 h 148"/>
                <a:gd name="T94" fmla="*/ 322 w 323"/>
                <a:gd name="T95" fmla="*/ 47 h 148"/>
                <a:gd name="T96" fmla="*/ 322 w 323"/>
                <a:gd name="T97" fmla="*/ 44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3"/>
                <a:gd name="T148" fmla="*/ 0 h 148"/>
                <a:gd name="T149" fmla="*/ 323 w 323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3" h="148">
                  <a:moveTo>
                    <a:pt x="322" y="44"/>
                  </a:moveTo>
                  <a:lnTo>
                    <a:pt x="318" y="33"/>
                  </a:lnTo>
                  <a:lnTo>
                    <a:pt x="308" y="23"/>
                  </a:lnTo>
                  <a:lnTo>
                    <a:pt x="294" y="14"/>
                  </a:lnTo>
                  <a:lnTo>
                    <a:pt x="274" y="8"/>
                  </a:lnTo>
                  <a:lnTo>
                    <a:pt x="250" y="3"/>
                  </a:lnTo>
                  <a:lnTo>
                    <a:pt x="223" y="0"/>
                  </a:lnTo>
                  <a:lnTo>
                    <a:pt x="193" y="0"/>
                  </a:lnTo>
                  <a:lnTo>
                    <a:pt x="161" y="1"/>
                  </a:lnTo>
                  <a:lnTo>
                    <a:pt x="128" y="4"/>
                  </a:lnTo>
                  <a:lnTo>
                    <a:pt x="97" y="11"/>
                  </a:lnTo>
                  <a:lnTo>
                    <a:pt x="69" y="18"/>
                  </a:lnTo>
                  <a:lnTo>
                    <a:pt x="46" y="28"/>
                  </a:lnTo>
                  <a:lnTo>
                    <a:pt x="27" y="38"/>
                  </a:lnTo>
                  <a:lnTo>
                    <a:pt x="12" y="49"/>
                  </a:lnTo>
                  <a:lnTo>
                    <a:pt x="2" y="6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2" y="113"/>
                  </a:lnTo>
                  <a:lnTo>
                    <a:pt x="12" y="123"/>
                  </a:lnTo>
                  <a:lnTo>
                    <a:pt x="27" y="132"/>
                  </a:lnTo>
                  <a:lnTo>
                    <a:pt x="46" y="138"/>
                  </a:lnTo>
                  <a:lnTo>
                    <a:pt x="69" y="143"/>
                  </a:lnTo>
                  <a:lnTo>
                    <a:pt x="97" y="147"/>
                  </a:lnTo>
                  <a:lnTo>
                    <a:pt x="128" y="147"/>
                  </a:lnTo>
                  <a:lnTo>
                    <a:pt x="161" y="145"/>
                  </a:lnTo>
                  <a:lnTo>
                    <a:pt x="193" y="142"/>
                  </a:lnTo>
                  <a:lnTo>
                    <a:pt x="223" y="135"/>
                  </a:lnTo>
                  <a:lnTo>
                    <a:pt x="250" y="128"/>
                  </a:lnTo>
                  <a:lnTo>
                    <a:pt x="274" y="118"/>
                  </a:lnTo>
                  <a:lnTo>
                    <a:pt x="294" y="108"/>
                  </a:lnTo>
                  <a:lnTo>
                    <a:pt x="308" y="97"/>
                  </a:lnTo>
                  <a:lnTo>
                    <a:pt x="318" y="85"/>
                  </a:lnTo>
                  <a:lnTo>
                    <a:pt x="322" y="73"/>
                  </a:lnTo>
                  <a:lnTo>
                    <a:pt x="322" y="71"/>
                  </a:lnTo>
                  <a:lnTo>
                    <a:pt x="322" y="67"/>
                  </a:lnTo>
                  <a:lnTo>
                    <a:pt x="322" y="63"/>
                  </a:lnTo>
                  <a:lnTo>
                    <a:pt x="322" y="59"/>
                  </a:lnTo>
                  <a:lnTo>
                    <a:pt x="322" y="54"/>
                  </a:lnTo>
                  <a:lnTo>
                    <a:pt x="322" y="51"/>
                  </a:lnTo>
                  <a:lnTo>
                    <a:pt x="322" y="47"/>
                  </a:lnTo>
                  <a:lnTo>
                    <a:pt x="322" y="4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Freeform 54">
              <a:extLst>
                <a:ext uri="{FF2B5EF4-FFF2-40B4-BE49-F238E27FC236}">
                  <a16:creationId xmlns:a16="http://schemas.microsoft.com/office/drawing/2014/main" xmlns="" id="{64607383-F02D-4B98-A363-8B60598B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3223"/>
              <a:ext cx="323" cy="120"/>
            </a:xfrm>
            <a:custGeom>
              <a:avLst/>
              <a:gdLst>
                <a:gd name="T0" fmla="*/ 161 w 323"/>
                <a:gd name="T1" fmla="*/ 117 h 120"/>
                <a:gd name="T2" fmla="*/ 193 w 323"/>
                <a:gd name="T3" fmla="*/ 114 h 120"/>
                <a:gd name="T4" fmla="*/ 223 w 323"/>
                <a:gd name="T5" fmla="*/ 107 h 120"/>
                <a:gd name="T6" fmla="*/ 250 w 323"/>
                <a:gd name="T7" fmla="*/ 100 h 120"/>
                <a:gd name="T8" fmla="*/ 274 w 323"/>
                <a:gd name="T9" fmla="*/ 90 h 120"/>
                <a:gd name="T10" fmla="*/ 294 w 323"/>
                <a:gd name="T11" fmla="*/ 80 h 120"/>
                <a:gd name="T12" fmla="*/ 308 w 323"/>
                <a:gd name="T13" fmla="*/ 69 h 120"/>
                <a:gd name="T14" fmla="*/ 318 w 323"/>
                <a:gd name="T15" fmla="*/ 58 h 120"/>
                <a:gd name="T16" fmla="*/ 322 w 323"/>
                <a:gd name="T17" fmla="*/ 45 h 120"/>
                <a:gd name="T18" fmla="*/ 318 w 323"/>
                <a:gd name="T19" fmla="*/ 34 h 120"/>
                <a:gd name="T20" fmla="*/ 308 w 323"/>
                <a:gd name="T21" fmla="*/ 24 h 120"/>
                <a:gd name="T22" fmla="*/ 294 w 323"/>
                <a:gd name="T23" fmla="*/ 16 h 120"/>
                <a:gd name="T24" fmla="*/ 274 w 323"/>
                <a:gd name="T25" fmla="*/ 8 h 120"/>
                <a:gd name="T26" fmla="*/ 250 w 323"/>
                <a:gd name="T27" fmla="*/ 3 h 120"/>
                <a:gd name="T28" fmla="*/ 223 w 323"/>
                <a:gd name="T29" fmla="*/ 1 h 120"/>
                <a:gd name="T30" fmla="*/ 193 w 323"/>
                <a:gd name="T31" fmla="*/ 0 h 120"/>
                <a:gd name="T32" fmla="*/ 161 w 323"/>
                <a:gd name="T33" fmla="*/ 2 h 120"/>
                <a:gd name="T34" fmla="*/ 128 w 323"/>
                <a:gd name="T35" fmla="*/ 6 h 120"/>
                <a:gd name="T36" fmla="*/ 97 w 323"/>
                <a:gd name="T37" fmla="*/ 12 h 120"/>
                <a:gd name="T38" fmla="*/ 69 w 323"/>
                <a:gd name="T39" fmla="*/ 19 h 120"/>
                <a:gd name="T40" fmla="*/ 46 w 323"/>
                <a:gd name="T41" fmla="*/ 28 h 120"/>
                <a:gd name="T42" fmla="*/ 27 w 323"/>
                <a:gd name="T43" fmla="*/ 39 h 120"/>
                <a:gd name="T44" fmla="*/ 12 w 323"/>
                <a:gd name="T45" fmla="*/ 50 h 120"/>
                <a:gd name="T46" fmla="*/ 2 w 323"/>
                <a:gd name="T47" fmla="*/ 61 h 120"/>
                <a:gd name="T48" fmla="*/ 0 w 323"/>
                <a:gd name="T49" fmla="*/ 74 h 120"/>
                <a:gd name="T50" fmla="*/ 2 w 323"/>
                <a:gd name="T51" fmla="*/ 85 h 120"/>
                <a:gd name="T52" fmla="*/ 12 w 323"/>
                <a:gd name="T53" fmla="*/ 95 h 120"/>
                <a:gd name="T54" fmla="*/ 27 w 323"/>
                <a:gd name="T55" fmla="*/ 104 h 120"/>
                <a:gd name="T56" fmla="*/ 46 w 323"/>
                <a:gd name="T57" fmla="*/ 110 h 120"/>
                <a:gd name="T58" fmla="*/ 69 w 323"/>
                <a:gd name="T59" fmla="*/ 115 h 120"/>
                <a:gd name="T60" fmla="*/ 97 w 323"/>
                <a:gd name="T61" fmla="*/ 119 h 120"/>
                <a:gd name="T62" fmla="*/ 128 w 323"/>
                <a:gd name="T63" fmla="*/ 119 h 120"/>
                <a:gd name="T64" fmla="*/ 161 w 323"/>
                <a:gd name="T65" fmla="*/ 11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0"/>
                <a:gd name="T101" fmla="*/ 323 w 323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0">
                  <a:moveTo>
                    <a:pt x="161" y="117"/>
                  </a:moveTo>
                  <a:lnTo>
                    <a:pt x="193" y="114"/>
                  </a:lnTo>
                  <a:lnTo>
                    <a:pt x="223" y="107"/>
                  </a:lnTo>
                  <a:lnTo>
                    <a:pt x="250" y="100"/>
                  </a:lnTo>
                  <a:lnTo>
                    <a:pt x="274" y="90"/>
                  </a:lnTo>
                  <a:lnTo>
                    <a:pt x="294" y="80"/>
                  </a:lnTo>
                  <a:lnTo>
                    <a:pt x="308" y="69"/>
                  </a:lnTo>
                  <a:lnTo>
                    <a:pt x="318" y="58"/>
                  </a:lnTo>
                  <a:lnTo>
                    <a:pt x="322" y="45"/>
                  </a:lnTo>
                  <a:lnTo>
                    <a:pt x="318" y="34"/>
                  </a:lnTo>
                  <a:lnTo>
                    <a:pt x="308" y="24"/>
                  </a:lnTo>
                  <a:lnTo>
                    <a:pt x="294" y="16"/>
                  </a:lnTo>
                  <a:lnTo>
                    <a:pt x="274" y="8"/>
                  </a:lnTo>
                  <a:lnTo>
                    <a:pt x="250" y="3"/>
                  </a:lnTo>
                  <a:lnTo>
                    <a:pt x="223" y="1"/>
                  </a:lnTo>
                  <a:lnTo>
                    <a:pt x="193" y="0"/>
                  </a:lnTo>
                  <a:lnTo>
                    <a:pt x="161" y="2"/>
                  </a:lnTo>
                  <a:lnTo>
                    <a:pt x="128" y="6"/>
                  </a:lnTo>
                  <a:lnTo>
                    <a:pt x="97" y="12"/>
                  </a:lnTo>
                  <a:lnTo>
                    <a:pt x="69" y="19"/>
                  </a:lnTo>
                  <a:lnTo>
                    <a:pt x="46" y="28"/>
                  </a:lnTo>
                  <a:lnTo>
                    <a:pt x="27" y="39"/>
                  </a:lnTo>
                  <a:lnTo>
                    <a:pt x="12" y="50"/>
                  </a:lnTo>
                  <a:lnTo>
                    <a:pt x="2" y="61"/>
                  </a:lnTo>
                  <a:lnTo>
                    <a:pt x="0" y="74"/>
                  </a:lnTo>
                  <a:lnTo>
                    <a:pt x="2" y="85"/>
                  </a:lnTo>
                  <a:lnTo>
                    <a:pt x="12" y="95"/>
                  </a:lnTo>
                  <a:lnTo>
                    <a:pt x="27" y="104"/>
                  </a:lnTo>
                  <a:lnTo>
                    <a:pt x="46" y="110"/>
                  </a:lnTo>
                  <a:lnTo>
                    <a:pt x="69" y="115"/>
                  </a:lnTo>
                  <a:lnTo>
                    <a:pt x="97" y="119"/>
                  </a:lnTo>
                  <a:lnTo>
                    <a:pt x="128" y="119"/>
                  </a:lnTo>
                  <a:lnTo>
                    <a:pt x="161" y="117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2" name="Freeform 55">
              <a:extLst>
                <a:ext uri="{FF2B5EF4-FFF2-40B4-BE49-F238E27FC236}">
                  <a16:creationId xmlns:a16="http://schemas.microsoft.com/office/drawing/2014/main" xmlns="" id="{E2D5A3E2-69ED-4284-82CB-046A02D4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3204"/>
              <a:ext cx="162" cy="110"/>
            </a:xfrm>
            <a:custGeom>
              <a:avLst/>
              <a:gdLst>
                <a:gd name="T0" fmla="*/ 81 w 162"/>
                <a:gd name="T1" fmla="*/ 109 h 110"/>
                <a:gd name="T2" fmla="*/ 97 w 162"/>
                <a:gd name="T3" fmla="*/ 106 h 110"/>
                <a:gd name="T4" fmla="*/ 112 w 162"/>
                <a:gd name="T5" fmla="*/ 103 h 110"/>
                <a:gd name="T6" fmla="*/ 126 w 162"/>
                <a:gd name="T7" fmla="*/ 98 h 110"/>
                <a:gd name="T8" fmla="*/ 137 w 162"/>
                <a:gd name="T9" fmla="*/ 95 h 110"/>
                <a:gd name="T10" fmla="*/ 147 w 162"/>
                <a:gd name="T11" fmla="*/ 90 h 110"/>
                <a:gd name="T12" fmla="*/ 154 w 162"/>
                <a:gd name="T13" fmla="*/ 83 h 110"/>
                <a:gd name="T14" fmla="*/ 159 w 162"/>
                <a:gd name="T15" fmla="*/ 77 h 110"/>
                <a:gd name="T16" fmla="*/ 161 w 162"/>
                <a:gd name="T17" fmla="*/ 72 h 110"/>
                <a:gd name="T18" fmla="*/ 157 w 162"/>
                <a:gd name="T19" fmla="*/ 63 h 110"/>
                <a:gd name="T20" fmla="*/ 148 w 162"/>
                <a:gd name="T21" fmla="*/ 53 h 110"/>
                <a:gd name="T22" fmla="*/ 136 w 162"/>
                <a:gd name="T23" fmla="*/ 42 h 110"/>
                <a:gd name="T24" fmla="*/ 121 w 162"/>
                <a:gd name="T25" fmla="*/ 30 h 110"/>
                <a:gd name="T26" fmla="*/ 106 w 162"/>
                <a:gd name="T27" fmla="*/ 18 h 110"/>
                <a:gd name="T28" fmla="*/ 93 w 162"/>
                <a:gd name="T29" fmla="*/ 8 h 110"/>
                <a:gd name="T30" fmla="*/ 83 w 162"/>
                <a:gd name="T31" fmla="*/ 2 h 110"/>
                <a:gd name="T32" fmla="*/ 81 w 162"/>
                <a:gd name="T33" fmla="*/ 0 h 110"/>
                <a:gd name="T34" fmla="*/ 77 w 162"/>
                <a:gd name="T35" fmla="*/ 2 h 110"/>
                <a:gd name="T36" fmla="*/ 68 w 162"/>
                <a:gd name="T37" fmla="*/ 11 h 110"/>
                <a:gd name="T38" fmla="*/ 54 w 162"/>
                <a:gd name="T39" fmla="*/ 22 h 110"/>
                <a:gd name="T40" fmla="*/ 39 w 162"/>
                <a:gd name="T41" fmla="*/ 37 h 110"/>
                <a:gd name="T42" fmla="*/ 26 w 162"/>
                <a:gd name="T43" fmla="*/ 51 h 110"/>
                <a:gd name="T44" fmla="*/ 12 w 162"/>
                <a:gd name="T45" fmla="*/ 66 h 110"/>
                <a:gd name="T46" fmla="*/ 3 w 162"/>
                <a:gd name="T47" fmla="*/ 77 h 110"/>
                <a:gd name="T48" fmla="*/ 0 w 162"/>
                <a:gd name="T49" fmla="*/ 86 h 110"/>
                <a:gd name="T50" fmla="*/ 1 w 162"/>
                <a:gd name="T51" fmla="*/ 91 h 110"/>
                <a:gd name="T52" fmla="*/ 6 w 162"/>
                <a:gd name="T53" fmla="*/ 97 h 110"/>
                <a:gd name="T54" fmla="*/ 13 w 162"/>
                <a:gd name="T55" fmla="*/ 101 h 110"/>
                <a:gd name="T56" fmla="*/ 23 w 162"/>
                <a:gd name="T57" fmla="*/ 105 h 110"/>
                <a:gd name="T58" fmla="*/ 36 w 162"/>
                <a:gd name="T59" fmla="*/ 107 h 110"/>
                <a:gd name="T60" fmla="*/ 49 w 162"/>
                <a:gd name="T61" fmla="*/ 109 h 110"/>
                <a:gd name="T62" fmla="*/ 64 w 162"/>
                <a:gd name="T63" fmla="*/ 109 h 110"/>
                <a:gd name="T64" fmla="*/ 81 w 162"/>
                <a:gd name="T65" fmla="*/ 109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10"/>
                <a:gd name="T101" fmla="*/ 162 w 162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10">
                  <a:moveTo>
                    <a:pt x="81" y="109"/>
                  </a:moveTo>
                  <a:lnTo>
                    <a:pt x="97" y="106"/>
                  </a:lnTo>
                  <a:lnTo>
                    <a:pt x="112" y="103"/>
                  </a:lnTo>
                  <a:lnTo>
                    <a:pt x="126" y="98"/>
                  </a:lnTo>
                  <a:lnTo>
                    <a:pt x="137" y="95"/>
                  </a:lnTo>
                  <a:lnTo>
                    <a:pt x="147" y="90"/>
                  </a:lnTo>
                  <a:lnTo>
                    <a:pt x="154" y="83"/>
                  </a:lnTo>
                  <a:lnTo>
                    <a:pt x="159" y="77"/>
                  </a:lnTo>
                  <a:lnTo>
                    <a:pt x="161" y="72"/>
                  </a:lnTo>
                  <a:lnTo>
                    <a:pt x="157" y="63"/>
                  </a:lnTo>
                  <a:lnTo>
                    <a:pt x="148" y="53"/>
                  </a:lnTo>
                  <a:lnTo>
                    <a:pt x="136" y="42"/>
                  </a:lnTo>
                  <a:lnTo>
                    <a:pt x="121" y="30"/>
                  </a:lnTo>
                  <a:lnTo>
                    <a:pt x="106" y="18"/>
                  </a:lnTo>
                  <a:lnTo>
                    <a:pt x="93" y="8"/>
                  </a:lnTo>
                  <a:lnTo>
                    <a:pt x="83" y="2"/>
                  </a:lnTo>
                  <a:lnTo>
                    <a:pt x="81" y="0"/>
                  </a:lnTo>
                  <a:lnTo>
                    <a:pt x="77" y="2"/>
                  </a:lnTo>
                  <a:lnTo>
                    <a:pt x="68" y="11"/>
                  </a:lnTo>
                  <a:lnTo>
                    <a:pt x="54" y="22"/>
                  </a:lnTo>
                  <a:lnTo>
                    <a:pt x="39" y="37"/>
                  </a:lnTo>
                  <a:lnTo>
                    <a:pt x="26" y="51"/>
                  </a:lnTo>
                  <a:lnTo>
                    <a:pt x="12" y="66"/>
                  </a:lnTo>
                  <a:lnTo>
                    <a:pt x="3" y="77"/>
                  </a:lnTo>
                  <a:lnTo>
                    <a:pt x="0" y="86"/>
                  </a:lnTo>
                  <a:lnTo>
                    <a:pt x="1" y="91"/>
                  </a:lnTo>
                  <a:lnTo>
                    <a:pt x="6" y="97"/>
                  </a:lnTo>
                  <a:lnTo>
                    <a:pt x="13" y="101"/>
                  </a:lnTo>
                  <a:lnTo>
                    <a:pt x="23" y="105"/>
                  </a:lnTo>
                  <a:lnTo>
                    <a:pt x="36" y="107"/>
                  </a:lnTo>
                  <a:lnTo>
                    <a:pt x="49" y="109"/>
                  </a:lnTo>
                  <a:lnTo>
                    <a:pt x="64" y="109"/>
                  </a:lnTo>
                  <a:lnTo>
                    <a:pt x="81" y="109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Freeform 56">
              <a:extLst>
                <a:ext uri="{FF2B5EF4-FFF2-40B4-BE49-F238E27FC236}">
                  <a16:creationId xmlns:a16="http://schemas.microsoft.com/office/drawing/2014/main" xmlns="" id="{4BD9C080-2252-44E0-B2B6-5E8BBDF12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2665"/>
              <a:ext cx="252" cy="461"/>
            </a:xfrm>
            <a:custGeom>
              <a:avLst/>
              <a:gdLst>
                <a:gd name="T0" fmla="*/ 146 w 252"/>
                <a:gd name="T1" fmla="*/ 34 h 461"/>
                <a:gd name="T2" fmla="*/ 139 w 252"/>
                <a:gd name="T3" fmla="*/ 34 h 461"/>
                <a:gd name="T4" fmla="*/ 126 w 252"/>
                <a:gd name="T5" fmla="*/ 33 h 461"/>
                <a:gd name="T6" fmla="*/ 104 w 252"/>
                <a:gd name="T7" fmla="*/ 31 h 461"/>
                <a:gd name="T8" fmla="*/ 81 w 252"/>
                <a:gd name="T9" fmla="*/ 28 h 461"/>
                <a:gd name="T10" fmla="*/ 56 w 252"/>
                <a:gd name="T11" fmla="*/ 23 h 461"/>
                <a:gd name="T12" fmla="*/ 33 w 252"/>
                <a:gd name="T13" fmla="*/ 17 h 461"/>
                <a:gd name="T14" fmla="*/ 14 w 252"/>
                <a:gd name="T15" fmla="*/ 9 h 461"/>
                <a:gd name="T16" fmla="*/ 3 w 252"/>
                <a:gd name="T17" fmla="*/ 0 h 461"/>
                <a:gd name="T18" fmla="*/ 0 w 252"/>
                <a:gd name="T19" fmla="*/ 4 h 461"/>
                <a:gd name="T20" fmla="*/ 3 w 252"/>
                <a:gd name="T21" fmla="*/ 33 h 461"/>
                <a:gd name="T22" fmla="*/ 14 w 252"/>
                <a:gd name="T23" fmla="*/ 79 h 461"/>
                <a:gd name="T24" fmla="*/ 32 w 252"/>
                <a:gd name="T25" fmla="*/ 139 h 461"/>
                <a:gd name="T26" fmla="*/ 53 w 252"/>
                <a:gd name="T27" fmla="*/ 204 h 461"/>
                <a:gd name="T28" fmla="*/ 78 w 252"/>
                <a:gd name="T29" fmla="*/ 269 h 461"/>
                <a:gd name="T30" fmla="*/ 108 w 252"/>
                <a:gd name="T31" fmla="*/ 329 h 461"/>
                <a:gd name="T32" fmla="*/ 139 w 252"/>
                <a:gd name="T33" fmla="*/ 377 h 461"/>
                <a:gd name="T34" fmla="*/ 166 w 252"/>
                <a:gd name="T35" fmla="*/ 411 h 461"/>
                <a:gd name="T36" fmla="*/ 186 w 252"/>
                <a:gd name="T37" fmla="*/ 433 h 461"/>
                <a:gd name="T38" fmla="*/ 198 w 252"/>
                <a:gd name="T39" fmla="*/ 448 h 461"/>
                <a:gd name="T40" fmla="*/ 207 w 252"/>
                <a:gd name="T41" fmla="*/ 456 h 461"/>
                <a:gd name="T42" fmla="*/ 214 w 252"/>
                <a:gd name="T43" fmla="*/ 458 h 461"/>
                <a:gd name="T44" fmla="*/ 221 w 252"/>
                <a:gd name="T45" fmla="*/ 460 h 461"/>
                <a:gd name="T46" fmla="*/ 228 w 252"/>
                <a:gd name="T47" fmla="*/ 458 h 461"/>
                <a:gd name="T48" fmla="*/ 241 w 252"/>
                <a:gd name="T49" fmla="*/ 460 h 461"/>
                <a:gd name="T50" fmla="*/ 249 w 252"/>
                <a:gd name="T51" fmla="*/ 458 h 461"/>
                <a:gd name="T52" fmla="*/ 251 w 252"/>
                <a:gd name="T53" fmla="*/ 453 h 461"/>
                <a:gd name="T54" fmla="*/ 244 w 252"/>
                <a:gd name="T55" fmla="*/ 443 h 461"/>
                <a:gd name="T56" fmla="*/ 236 w 252"/>
                <a:gd name="T57" fmla="*/ 432 h 461"/>
                <a:gd name="T58" fmla="*/ 224 w 252"/>
                <a:gd name="T59" fmla="*/ 420 h 461"/>
                <a:gd name="T60" fmla="*/ 213 w 252"/>
                <a:gd name="T61" fmla="*/ 410 h 461"/>
                <a:gd name="T62" fmla="*/ 206 w 252"/>
                <a:gd name="T63" fmla="*/ 402 h 461"/>
                <a:gd name="T64" fmla="*/ 202 w 252"/>
                <a:gd name="T65" fmla="*/ 400 h 461"/>
                <a:gd name="T66" fmla="*/ 201 w 252"/>
                <a:gd name="T67" fmla="*/ 398 h 461"/>
                <a:gd name="T68" fmla="*/ 196 w 252"/>
                <a:gd name="T69" fmla="*/ 392 h 461"/>
                <a:gd name="T70" fmla="*/ 187 w 252"/>
                <a:gd name="T71" fmla="*/ 382 h 461"/>
                <a:gd name="T72" fmla="*/ 177 w 252"/>
                <a:gd name="T73" fmla="*/ 370 h 461"/>
                <a:gd name="T74" fmla="*/ 166 w 252"/>
                <a:gd name="T75" fmla="*/ 352 h 461"/>
                <a:gd name="T76" fmla="*/ 153 w 252"/>
                <a:gd name="T77" fmla="*/ 332 h 461"/>
                <a:gd name="T78" fmla="*/ 139 w 252"/>
                <a:gd name="T79" fmla="*/ 307 h 461"/>
                <a:gd name="T80" fmla="*/ 126 w 252"/>
                <a:gd name="T81" fmla="*/ 280 h 461"/>
                <a:gd name="T82" fmla="*/ 113 w 252"/>
                <a:gd name="T83" fmla="*/ 249 h 461"/>
                <a:gd name="T84" fmla="*/ 102 w 252"/>
                <a:gd name="T85" fmla="*/ 216 h 461"/>
                <a:gd name="T86" fmla="*/ 92 w 252"/>
                <a:gd name="T87" fmla="*/ 183 h 461"/>
                <a:gd name="T88" fmla="*/ 83 w 252"/>
                <a:gd name="T89" fmla="*/ 152 h 461"/>
                <a:gd name="T90" fmla="*/ 76 w 252"/>
                <a:gd name="T91" fmla="*/ 124 h 461"/>
                <a:gd name="T92" fmla="*/ 71 w 252"/>
                <a:gd name="T93" fmla="*/ 103 h 461"/>
                <a:gd name="T94" fmla="*/ 67 w 252"/>
                <a:gd name="T95" fmla="*/ 88 h 461"/>
                <a:gd name="T96" fmla="*/ 66 w 252"/>
                <a:gd name="T97" fmla="*/ 83 h 461"/>
                <a:gd name="T98" fmla="*/ 152 w 252"/>
                <a:gd name="T99" fmla="*/ 88 h 461"/>
                <a:gd name="T100" fmla="*/ 146 w 252"/>
                <a:gd name="T101" fmla="*/ 34 h 4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461"/>
                <a:gd name="T155" fmla="*/ 252 w 252"/>
                <a:gd name="T156" fmla="*/ 461 h 4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461">
                  <a:moveTo>
                    <a:pt x="146" y="34"/>
                  </a:moveTo>
                  <a:lnTo>
                    <a:pt x="139" y="34"/>
                  </a:lnTo>
                  <a:lnTo>
                    <a:pt x="126" y="33"/>
                  </a:lnTo>
                  <a:lnTo>
                    <a:pt x="104" y="31"/>
                  </a:lnTo>
                  <a:lnTo>
                    <a:pt x="81" y="28"/>
                  </a:lnTo>
                  <a:lnTo>
                    <a:pt x="56" y="23"/>
                  </a:lnTo>
                  <a:lnTo>
                    <a:pt x="33" y="17"/>
                  </a:lnTo>
                  <a:lnTo>
                    <a:pt x="14" y="9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33"/>
                  </a:lnTo>
                  <a:lnTo>
                    <a:pt x="14" y="79"/>
                  </a:lnTo>
                  <a:lnTo>
                    <a:pt x="32" y="139"/>
                  </a:lnTo>
                  <a:lnTo>
                    <a:pt x="53" y="204"/>
                  </a:lnTo>
                  <a:lnTo>
                    <a:pt x="78" y="269"/>
                  </a:lnTo>
                  <a:lnTo>
                    <a:pt x="108" y="329"/>
                  </a:lnTo>
                  <a:lnTo>
                    <a:pt x="139" y="377"/>
                  </a:lnTo>
                  <a:lnTo>
                    <a:pt x="166" y="411"/>
                  </a:lnTo>
                  <a:lnTo>
                    <a:pt x="186" y="433"/>
                  </a:lnTo>
                  <a:lnTo>
                    <a:pt x="198" y="448"/>
                  </a:lnTo>
                  <a:lnTo>
                    <a:pt x="207" y="456"/>
                  </a:lnTo>
                  <a:lnTo>
                    <a:pt x="214" y="458"/>
                  </a:lnTo>
                  <a:lnTo>
                    <a:pt x="221" y="460"/>
                  </a:lnTo>
                  <a:lnTo>
                    <a:pt x="228" y="458"/>
                  </a:lnTo>
                  <a:lnTo>
                    <a:pt x="241" y="460"/>
                  </a:lnTo>
                  <a:lnTo>
                    <a:pt x="249" y="458"/>
                  </a:lnTo>
                  <a:lnTo>
                    <a:pt x="251" y="453"/>
                  </a:lnTo>
                  <a:lnTo>
                    <a:pt x="244" y="443"/>
                  </a:lnTo>
                  <a:lnTo>
                    <a:pt x="236" y="432"/>
                  </a:lnTo>
                  <a:lnTo>
                    <a:pt x="224" y="420"/>
                  </a:lnTo>
                  <a:lnTo>
                    <a:pt x="213" y="410"/>
                  </a:lnTo>
                  <a:lnTo>
                    <a:pt x="206" y="402"/>
                  </a:lnTo>
                  <a:lnTo>
                    <a:pt x="202" y="400"/>
                  </a:lnTo>
                  <a:lnTo>
                    <a:pt x="201" y="398"/>
                  </a:lnTo>
                  <a:lnTo>
                    <a:pt x="196" y="392"/>
                  </a:lnTo>
                  <a:lnTo>
                    <a:pt x="187" y="382"/>
                  </a:lnTo>
                  <a:lnTo>
                    <a:pt x="177" y="370"/>
                  </a:lnTo>
                  <a:lnTo>
                    <a:pt x="166" y="352"/>
                  </a:lnTo>
                  <a:lnTo>
                    <a:pt x="153" y="332"/>
                  </a:lnTo>
                  <a:lnTo>
                    <a:pt x="139" y="307"/>
                  </a:lnTo>
                  <a:lnTo>
                    <a:pt x="126" y="280"/>
                  </a:lnTo>
                  <a:lnTo>
                    <a:pt x="113" y="249"/>
                  </a:lnTo>
                  <a:lnTo>
                    <a:pt x="102" y="216"/>
                  </a:lnTo>
                  <a:lnTo>
                    <a:pt x="92" y="183"/>
                  </a:lnTo>
                  <a:lnTo>
                    <a:pt x="83" y="152"/>
                  </a:lnTo>
                  <a:lnTo>
                    <a:pt x="76" y="124"/>
                  </a:lnTo>
                  <a:lnTo>
                    <a:pt x="71" y="103"/>
                  </a:lnTo>
                  <a:lnTo>
                    <a:pt x="67" y="88"/>
                  </a:lnTo>
                  <a:lnTo>
                    <a:pt x="66" y="83"/>
                  </a:lnTo>
                  <a:lnTo>
                    <a:pt x="152" y="88"/>
                  </a:lnTo>
                  <a:lnTo>
                    <a:pt x="146" y="34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4" name="Freeform 57">
              <a:extLst>
                <a:ext uri="{FF2B5EF4-FFF2-40B4-BE49-F238E27FC236}">
                  <a16:creationId xmlns:a16="http://schemas.microsoft.com/office/drawing/2014/main" xmlns="" id="{DDF7FFE7-14CD-4BBB-A363-3EB56D72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602"/>
              <a:ext cx="251" cy="503"/>
            </a:xfrm>
            <a:custGeom>
              <a:avLst/>
              <a:gdLst>
                <a:gd name="T0" fmla="*/ 105 w 251"/>
                <a:gd name="T1" fmla="*/ 59 h 503"/>
                <a:gd name="T2" fmla="*/ 110 w 251"/>
                <a:gd name="T3" fmla="*/ 58 h 503"/>
                <a:gd name="T4" fmla="*/ 123 w 251"/>
                <a:gd name="T5" fmla="*/ 54 h 503"/>
                <a:gd name="T6" fmla="*/ 145 w 251"/>
                <a:gd name="T7" fmla="*/ 49 h 503"/>
                <a:gd name="T8" fmla="*/ 168 w 251"/>
                <a:gd name="T9" fmla="*/ 42 h 503"/>
                <a:gd name="T10" fmla="*/ 193 w 251"/>
                <a:gd name="T11" fmla="*/ 32 h 503"/>
                <a:gd name="T12" fmla="*/ 216 w 251"/>
                <a:gd name="T13" fmla="*/ 22 h 503"/>
                <a:gd name="T14" fmla="*/ 235 w 251"/>
                <a:gd name="T15" fmla="*/ 11 h 503"/>
                <a:gd name="T16" fmla="*/ 247 w 251"/>
                <a:gd name="T17" fmla="*/ 0 h 503"/>
                <a:gd name="T18" fmla="*/ 250 w 251"/>
                <a:gd name="T19" fmla="*/ 3 h 503"/>
                <a:gd name="T20" fmla="*/ 246 w 251"/>
                <a:gd name="T21" fmla="*/ 33 h 503"/>
                <a:gd name="T22" fmla="*/ 235 w 251"/>
                <a:gd name="T23" fmla="*/ 82 h 503"/>
                <a:gd name="T24" fmla="*/ 218 w 251"/>
                <a:gd name="T25" fmla="*/ 144 h 503"/>
                <a:gd name="T26" fmla="*/ 196 w 251"/>
                <a:gd name="T27" fmla="*/ 213 h 503"/>
                <a:gd name="T28" fmla="*/ 171 w 251"/>
                <a:gd name="T29" fmla="*/ 282 h 503"/>
                <a:gd name="T30" fmla="*/ 142 w 251"/>
                <a:gd name="T31" fmla="*/ 347 h 503"/>
                <a:gd name="T32" fmla="*/ 111 w 251"/>
                <a:gd name="T33" fmla="*/ 401 h 503"/>
                <a:gd name="T34" fmla="*/ 83 w 251"/>
                <a:gd name="T35" fmla="*/ 439 h 503"/>
                <a:gd name="T36" fmla="*/ 63 w 251"/>
                <a:gd name="T37" fmla="*/ 465 h 503"/>
                <a:gd name="T38" fmla="*/ 51 w 251"/>
                <a:gd name="T39" fmla="*/ 482 h 503"/>
                <a:gd name="T40" fmla="*/ 42 w 251"/>
                <a:gd name="T41" fmla="*/ 492 h 503"/>
                <a:gd name="T42" fmla="*/ 36 w 251"/>
                <a:gd name="T43" fmla="*/ 495 h 503"/>
                <a:gd name="T44" fmla="*/ 30 w 251"/>
                <a:gd name="T45" fmla="*/ 497 h 503"/>
                <a:gd name="T46" fmla="*/ 21 w 251"/>
                <a:gd name="T47" fmla="*/ 498 h 503"/>
                <a:gd name="T48" fmla="*/ 10 w 251"/>
                <a:gd name="T49" fmla="*/ 500 h 503"/>
                <a:gd name="T50" fmla="*/ 0 w 251"/>
                <a:gd name="T51" fmla="*/ 502 h 503"/>
                <a:gd name="T52" fmla="*/ 0 w 251"/>
                <a:gd name="T53" fmla="*/ 495 h 503"/>
                <a:gd name="T54" fmla="*/ 5 w 251"/>
                <a:gd name="T55" fmla="*/ 485 h 503"/>
                <a:gd name="T56" fmla="*/ 13 w 251"/>
                <a:gd name="T57" fmla="*/ 472 h 503"/>
                <a:gd name="T58" fmla="*/ 25 w 251"/>
                <a:gd name="T59" fmla="*/ 459 h 503"/>
                <a:gd name="T60" fmla="*/ 36 w 251"/>
                <a:gd name="T61" fmla="*/ 447 h 503"/>
                <a:gd name="T62" fmla="*/ 43 w 251"/>
                <a:gd name="T63" fmla="*/ 438 h 503"/>
                <a:gd name="T64" fmla="*/ 47 w 251"/>
                <a:gd name="T65" fmla="*/ 434 h 503"/>
                <a:gd name="T66" fmla="*/ 48 w 251"/>
                <a:gd name="T67" fmla="*/ 432 h 503"/>
                <a:gd name="T68" fmla="*/ 55 w 251"/>
                <a:gd name="T69" fmla="*/ 426 h 503"/>
                <a:gd name="T70" fmla="*/ 62 w 251"/>
                <a:gd name="T71" fmla="*/ 414 h 503"/>
                <a:gd name="T72" fmla="*/ 72 w 251"/>
                <a:gd name="T73" fmla="*/ 399 h 503"/>
                <a:gd name="T74" fmla="*/ 83 w 251"/>
                <a:gd name="T75" fmla="*/ 381 h 503"/>
                <a:gd name="T76" fmla="*/ 97 w 251"/>
                <a:gd name="T77" fmla="*/ 358 h 503"/>
                <a:gd name="T78" fmla="*/ 110 w 251"/>
                <a:gd name="T79" fmla="*/ 332 h 503"/>
                <a:gd name="T80" fmla="*/ 123 w 251"/>
                <a:gd name="T81" fmla="*/ 301 h 503"/>
                <a:gd name="T82" fmla="*/ 136 w 251"/>
                <a:gd name="T83" fmla="*/ 269 h 503"/>
                <a:gd name="T84" fmla="*/ 147 w 251"/>
                <a:gd name="T85" fmla="*/ 232 h 503"/>
                <a:gd name="T86" fmla="*/ 157 w 251"/>
                <a:gd name="T87" fmla="*/ 199 h 503"/>
                <a:gd name="T88" fmla="*/ 166 w 251"/>
                <a:gd name="T89" fmla="*/ 165 h 503"/>
                <a:gd name="T90" fmla="*/ 173 w 251"/>
                <a:gd name="T91" fmla="*/ 138 h 503"/>
                <a:gd name="T92" fmla="*/ 178 w 251"/>
                <a:gd name="T93" fmla="*/ 114 h 503"/>
                <a:gd name="T94" fmla="*/ 182 w 251"/>
                <a:gd name="T95" fmla="*/ 99 h 503"/>
                <a:gd name="T96" fmla="*/ 183 w 251"/>
                <a:gd name="T97" fmla="*/ 94 h 503"/>
                <a:gd name="T98" fmla="*/ 98 w 251"/>
                <a:gd name="T99" fmla="*/ 114 h 503"/>
                <a:gd name="T100" fmla="*/ 105 w 251"/>
                <a:gd name="T101" fmla="*/ 59 h 50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1"/>
                <a:gd name="T154" fmla="*/ 0 h 503"/>
                <a:gd name="T155" fmla="*/ 251 w 251"/>
                <a:gd name="T156" fmla="*/ 503 h 50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1" h="503">
                  <a:moveTo>
                    <a:pt x="105" y="59"/>
                  </a:moveTo>
                  <a:lnTo>
                    <a:pt x="110" y="58"/>
                  </a:lnTo>
                  <a:lnTo>
                    <a:pt x="123" y="54"/>
                  </a:lnTo>
                  <a:lnTo>
                    <a:pt x="145" y="49"/>
                  </a:lnTo>
                  <a:lnTo>
                    <a:pt x="168" y="42"/>
                  </a:lnTo>
                  <a:lnTo>
                    <a:pt x="193" y="32"/>
                  </a:lnTo>
                  <a:lnTo>
                    <a:pt x="216" y="22"/>
                  </a:lnTo>
                  <a:lnTo>
                    <a:pt x="235" y="11"/>
                  </a:lnTo>
                  <a:lnTo>
                    <a:pt x="247" y="0"/>
                  </a:lnTo>
                  <a:lnTo>
                    <a:pt x="250" y="3"/>
                  </a:lnTo>
                  <a:lnTo>
                    <a:pt x="246" y="33"/>
                  </a:lnTo>
                  <a:lnTo>
                    <a:pt x="235" y="82"/>
                  </a:lnTo>
                  <a:lnTo>
                    <a:pt x="218" y="144"/>
                  </a:lnTo>
                  <a:lnTo>
                    <a:pt x="196" y="213"/>
                  </a:lnTo>
                  <a:lnTo>
                    <a:pt x="171" y="282"/>
                  </a:lnTo>
                  <a:lnTo>
                    <a:pt x="142" y="347"/>
                  </a:lnTo>
                  <a:lnTo>
                    <a:pt x="111" y="401"/>
                  </a:lnTo>
                  <a:lnTo>
                    <a:pt x="83" y="439"/>
                  </a:lnTo>
                  <a:lnTo>
                    <a:pt x="63" y="465"/>
                  </a:lnTo>
                  <a:lnTo>
                    <a:pt x="51" y="482"/>
                  </a:lnTo>
                  <a:lnTo>
                    <a:pt x="42" y="492"/>
                  </a:lnTo>
                  <a:lnTo>
                    <a:pt x="36" y="495"/>
                  </a:lnTo>
                  <a:lnTo>
                    <a:pt x="30" y="497"/>
                  </a:lnTo>
                  <a:lnTo>
                    <a:pt x="21" y="498"/>
                  </a:lnTo>
                  <a:lnTo>
                    <a:pt x="10" y="500"/>
                  </a:lnTo>
                  <a:lnTo>
                    <a:pt x="0" y="502"/>
                  </a:lnTo>
                  <a:lnTo>
                    <a:pt x="0" y="495"/>
                  </a:lnTo>
                  <a:lnTo>
                    <a:pt x="5" y="485"/>
                  </a:lnTo>
                  <a:lnTo>
                    <a:pt x="13" y="472"/>
                  </a:lnTo>
                  <a:lnTo>
                    <a:pt x="25" y="459"/>
                  </a:lnTo>
                  <a:lnTo>
                    <a:pt x="36" y="447"/>
                  </a:lnTo>
                  <a:lnTo>
                    <a:pt x="43" y="438"/>
                  </a:lnTo>
                  <a:lnTo>
                    <a:pt x="47" y="434"/>
                  </a:lnTo>
                  <a:lnTo>
                    <a:pt x="48" y="432"/>
                  </a:lnTo>
                  <a:lnTo>
                    <a:pt x="55" y="426"/>
                  </a:lnTo>
                  <a:lnTo>
                    <a:pt x="62" y="414"/>
                  </a:lnTo>
                  <a:lnTo>
                    <a:pt x="72" y="399"/>
                  </a:lnTo>
                  <a:lnTo>
                    <a:pt x="83" y="381"/>
                  </a:lnTo>
                  <a:lnTo>
                    <a:pt x="97" y="358"/>
                  </a:lnTo>
                  <a:lnTo>
                    <a:pt x="110" y="332"/>
                  </a:lnTo>
                  <a:lnTo>
                    <a:pt x="123" y="301"/>
                  </a:lnTo>
                  <a:lnTo>
                    <a:pt x="136" y="269"/>
                  </a:lnTo>
                  <a:lnTo>
                    <a:pt x="147" y="232"/>
                  </a:lnTo>
                  <a:lnTo>
                    <a:pt x="157" y="199"/>
                  </a:lnTo>
                  <a:lnTo>
                    <a:pt x="166" y="165"/>
                  </a:lnTo>
                  <a:lnTo>
                    <a:pt x="173" y="138"/>
                  </a:lnTo>
                  <a:lnTo>
                    <a:pt x="178" y="114"/>
                  </a:lnTo>
                  <a:lnTo>
                    <a:pt x="182" y="99"/>
                  </a:lnTo>
                  <a:lnTo>
                    <a:pt x="183" y="94"/>
                  </a:lnTo>
                  <a:lnTo>
                    <a:pt x="98" y="114"/>
                  </a:lnTo>
                  <a:lnTo>
                    <a:pt x="105" y="59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Freeform 58">
              <a:extLst>
                <a:ext uri="{FF2B5EF4-FFF2-40B4-BE49-F238E27FC236}">
                  <a16:creationId xmlns:a16="http://schemas.microsoft.com/office/drawing/2014/main" xmlns="" id="{2B8E2A19-0E72-4794-B3FE-F47B89F0E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472"/>
              <a:ext cx="419" cy="777"/>
            </a:xfrm>
            <a:custGeom>
              <a:avLst/>
              <a:gdLst>
                <a:gd name="T0" fmla="*/ 209 w 419"/>
                <a:gd name="T1" fmla="*/ 776 h 777"/>
                <a:gd name="T2" fmla="*/ 250 w 419"/>
                <a:gd name="T3" fmla="*/ 757 h 777"/>
                <a:gd name="T4" fmla="*/ 290 w 419"/>
                <a:gd name="T5" fmla="*/ 708 h 777"/>
                <a:gd name="T6" fmla="*/ 325 w 419"/>
                <a:gd name="T7" fmla="*/ 636 h 777"/>
                <a:gd name="T8" fmla="*/ 356 w 419"/>
                <a:gd name="T9" fmla="*/ 543 h 777"/>
                <a:gd name="T10" fmla="*/ 383 w 419"/>
                <a:gd name="T11" fmla="*/ 436 h 777"/>
                <a:gd name="T12" fmla="*/ 401 w 419"/>
                <a:gd name="T13" fmla="*/ 316 h 777"/>
                <a:gd name="T14" fmla="*/ 414 w 419"/>
                <a:gd name="T15" fmla="*/ 189 h 777"/>
                <a:gd name="T16" fmla="*/ 418 w 419"/>
                <a:gd name="T17" fmla="*/ 58 h 777"/>
                <a:gd name="T18" fmla="*/ 414 w 419"/>
                <a:gd name="T19" fmla="*/ 43 h 777"/>
                <a:gd name="T20" fmla="*/ 401 w 419"/>
                <a:gd name="T21" fmla="*/ 31 h 777"/>
                <a:gd name="T22" fmla="*/ 383 w 419"/>
                <a:gd name="T23" fmla="*/ 19 h 777"/>
                <a:gd name="T24" fmla="*/ 356 w 419"/>
                <a:gd name="T25" fmla="*/ 11 h 777"/>
                <a:gd name="T26" fmla="*/ 325 w 419"/>
                <a:gd name="T27" fmla="*/ 4 h 777"/>
                <a:gd name="T28" fmla="*/ 290 w 419"/>
                <a:gd name="T29" fmla="*/ 1 h 777"/>
                <a:gd name="T30" fmla="*/ 250 w 419"/>
                <a:gd name="T31" fmla="*/ 0 h 777"/>
                <a:gd name="T32" fmla="*/ 209 w 419"/>
                <a:gd name="T33" fmla="*/ 1 h 777"/>
                <a:gd name="T34" fmla="*/ 167 w 419"/>
                <a:gd name="T35" fmla="*/ 7 h 777"/>
                <a:gd name="T36" fmla="*/ 127 w 419"/>
                <a:gd name="T37" fmla="*/ 14 h 777"/>
                <a:gd name="T38" fmla="*/ 92 w 419"/>
                <a:gd name="T39" fmla="*/ 24 h 777"/>
                <a:gd name="T40" fmla="*/ 61 w 419"/>
                <a:gd name="T41" fmla="*/ 37 h 777"/>
                <a:gd name="T42" fmla="*/ 36 w 419"/>
                <a:gd name="T43" fmla="*/ 49 h 777"/>
                <a:gd name="T44" fmla="*/ 16 w 419"/>
                <a:gd name="T45" fmla="*/ 64 h 777"/>
                <a:gd name="T46" fmla="*/ 3 w 419"/>
                <a:gd name="T47" fmla="*/ 79 h 777"/>
                <a:gd name="T48" fmla="*/ 0 w 419"/>
                <a:gd name="T49" fmla="*/ 96 h 777"/>
                <a:gd name="T50" fmla="*/ 3 w 419"/>
                <a:gd name="T51" fmla="*/ 217 h 777"/>
                <a:gd name="T52" fmla="*/ 16 w 419"/>
                <a:gd name="T53" fmla="*/ 338 h 777"/>
                <a:gd name="T54" fmla="*/ 36 w 419"/>
                <a:gd name="T55" fmla="*/ 454 h 777"/>
                <a:gd name="T56" fmla="*/ 61 w 419"/>
                <a:gd name="T57" fmla="*/ 560 h 777"/>
                <a:gd name="T58" fmla="*/ 92 w 419"/>
                <a:gd name="T59" fmla="*/ 649 h 777"/>
                <a:gd name="T60" fmla="*/ 127 w 419"/>
                <a:gd name="T61" fmla="*/ 719 h 777"/>
                <a:gd name="T62" fmla="*/ 167 w 419"/>
                <a:gd name="T63" fmla="*/ 763 h 777"/>
                <a:gd name="T64" fmla="*/ 209 w 419"/>
                <a:gd name="T65" fmla="*/ 776 h 7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9"/>
                <a:gd name="T100" fmla="*/ 0 h 777"/>
                <a:gd name="T101" fmla="*/ 419 w 419"/>
                <a:gd name="T102" fmla="*/ 777 h 7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9" h="777">
                  <a:moveTo>
                    <a:pt x="209" y="776"/>
                  </a:moveTo>
                  <a:lnTo>
                    <a:pt x="250" y="757"/>
                  </a:lnTo>
                  <a:lnTo>
                    <a:pt x="290" y="708"/>
                  </a:lnTo>
                  <a:lnTo>
                    <a:pt x="325" y="636"/>
                  </a:lnTo>
                  <a:lnTo>
                    <a:pt x="356" y="543"/>
                  </a:lnTo>
                  <a:lnTo>
                    <a:pt x="383" y="436"/>
                  </a:lnTo>
                  <a:lnTo>
                    <a:pt x="401" y="316"/>
                  </a:lnTo>
                  <a:lnTo>
                    <a:pt x="414" y="189"/>
                  </a:lnTo>
                  <a:lnTo>
                    <a:pt x="418" y="58"/>
                  </a:lnTo>
                  <a:lnTo>
                    <a:pt x="414" y="43"/>
                  </a:lnTo>
                  <a:lnTo>
                    <a:pt x="401" y="31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25" y="4"/>
                  </a:lnTo>
                  <a:lnTo>
                    <a:pt x="290" y="1"/>
                  </a:lnTo>
                  <a:lnTo>
                    <a:pt x="250" y="0"/>
                  </a:lnTo>
                  <a:lnTo>
                    <a:pt x="209" y="1"/>
                  </a:lnTo>
                  <a:lnTo>
                    <a:pt x="167" y="7"/>
                  </a:lnTo>
                  <a:lnTo>
                    <a:pt x="127" y="14"/>
                  </a:lnTo>
                  <a:lnTo>
                    <a:pt x="92" y="24"/>
                  </a:lnTo>
                  <a:lnTo>
                    <a:pt x="61" y="37"/>
                  </a:lnTo>
                  <a:lnTo>
                    <a:pt x="36" y="49"/>
                  </a:lnTo>
                  <a:lnTo>
                    <a:pt x="16" y="64"/>
                  </a:lnTo>
                  <a:lnTo>
                    <a:pt x="3" y="79"/>
                  </a:lnTo>
                  <a:lnTo>
                    <a:pt x="0" y="96"/>
                  </a:lnTo>
                  <a:lnTo>
                    <a:pt x="3" y="217"/>
                  </a:lnTo>
                  <a:lnTo>
                    <a:pt x="16" y="338"/>
                  </a:lnTo>
                  <a:lnTo>
                    <a:pt x="36" y="454"/>
                  </a:lnTo>
                  <a:lnTo>
                    <a:pt x="61" y="560"/>
                  </a:lnTo>
                  <a:lnTo>
                    <a:pt x="92" y="649"/>
                  </a:lnTo>
                  <a:lnTo>
                    <a:pt x="127" y="719"/>
                  </a:lnTo>
                  <a:lnTo>
                    <a:pt x="167" y="763"/>
                  </a:lnTo>
                  <a:lnTo>
                    <a:pt x="209" y="776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6" name="Freeform 59">
              <a:extLst>
                <a:ext uri="{FF2B5EF4-FFF2-40B4-BE49-F238E27FC236}">
                  <a16:creationId xmlns:a16="http://schemas.microsoft.com/office/drawing/2014/main" xmlns="" id="{DDDB9F42-FC77-4F9F-885E-F76C440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502"/>
              <a:ext cx="419" cy="157"/>
            </a:xfrm>
            <a:custGeom>
              <a:avLst/>
              <a:gdLst>
                <a:gd name="T0" fmla="*/ 209 w 419"/>
                <a:gd name="T1" fmla="*/ 153 h 157"/>
                <a:gd name="T2" fmla="*/ 250 w 419"/>
                <a:gd name="T3" fmla="*/ 148 h 157"/>
                <a:gd name="T4" fmla="*/ 290 w 419"/>
                <a:gd name="T5" fmla="*/ 139 h 157"/>
                <a:gd name="T6" fmla="*/ 325 w 419"/>
                <a:gd name="T7" fmla="*/ 129 h 157"/>
                <a:gd name="T8" fmla="*/ 356 w 419"/>
                <a:gd name="T9" fmla="*/ 118 h 157"/>
                <a:gd name="T10" fmla="*/ 383 w 419"/>
                <a:gd name="T11" fmla="*/ 104 h 157"/>
                <a:gd name="T12" fmla="*/ 401 w 419"/>
                <a:gd name="T13" fmla="*/ 89 h 157"/>
                <a:gd name="T14" fmla="*/ 414 w 419"/>
                <a:gd name="T15" fmla="*/ 74 h 157"/>
                <a:gd name="T16" fmla="*/ 418 w 419"/>
                <a:gd name="T17" fmla="*/ 59 h 157"/>
                <a:gd name="T18" fmla="*/ 414 w 419"/>
                <a:gd name="T19" fmla="*/ 44 h 157"/>
                <a:gd name="T20" fmla="*/ 401 w 419"/>
                <a:gd name="T21" fmla="*/ 31 h 157"/>
                <a:gd name="T22" fmla="*/ 383 w 419"/>
                <a:gd name="T23" fmla="*/ 19 h 157"/>
                <a:gd name="T24" fmla="*/ 356 w 419"/>
                <a:gd name="T25" fmla="*/ 11 h 157"/>
                <a:gd name="T26" fmla="*/ 325 w 419"/>
                <a:gd name="T27" fmla="*/ 4 h 157"/>
                <a:gd name="T28" fmla="*/ 290 w 419"/>
                <a:gd name="T29" fmla="*/ 1 h 157"/>
                <a:gd name="T30" fmla="*/ 250 w 419"/>
                <a:gd name="T31" fmla="*/ 0 h 157"/>
                <a:gd name="T32" fmla="*/ 209 w 419"/>
                <a:gd name="T33" fmla="*/ 2 h 157"/>
                <a:gd name="T34" fmla="*/ 167 w 419"/>
                <a:gd name="T35" fmla="*/ 7 h 157"/>
                <a:gd name="T36" fmla="*/ 127 w 419"/>
                <a:gd name="T37" fmla="*/ 14 h 157"/>
                <a:gd name="T38" fmla="*/ 92 w 419"/>
                <a:gd name="T39" fmla="*/ 24 h 157"/>
                <a:gd name="T40" fmla="*/ 61 w 419"/>
                <a:gd name="T41" fmla="*/ 37 h 157"/>
                <a:gd name="T42" fmla="*/ 36 w 419"/>
                <a:gd name="T43" fmla="*/ 51 h 157"/>
                <a:gd name="T44" fmla="*/ 16 w 419"/>
                <a:gd name="T45" fmla="*/ 64 h 157"/>
                <a:gd name="T46" fmla="*/ 3 w 419"/>
                <a:gd name="T47" fmla="*/ 79 h 157"/>
                <a:gd name="T48" fmla="*/ 0 w 419"/>
                <a:gd name="T49" fmla="*/ 96 h 157"/>
                <a:gd name="T50" fmla="*/ 3 w 419"/>
                <a:gd name="T51" fmla="*/ 111 h 157"/>
                <a:gd name="T52" fmla="*/ 16 w 419"/>
                <a:gd name="T53" fmla="*/ 123 h 157"/>
                <a:gd name="T54" fmla="*/ 36 w 419"/>
                <a:gd name="T55" fmla="*/ 134 h 157"/>
                <a:gd name="T56" fmla="*/ 61 w 419"/>
                <a:gd name="T57" fmla="*/ 144 h 157"/>
                <a:gd name="T58" fmla="*/ 92 w 419"/>
                <a:gd name="T59" fmla="*/ 151 h 157"/>
                <a:gd name="T60" fmla="*/ 127 w 419"/>
                <a:gd name="T61" fmla="*/ 154 h 157"/>
                <a:gd name="T62" fmla="*/ 167 w 419"/>
                <a:gd name="T63" fmla="*/ 156 h 157"/>
                <a:gd name="T64" fmla="*/ 209 w 419"/>
                <a:gd name="T65" fmla="*/ 153 h 1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9"/>
                <a:gd name="T100" fmla="*/ 0 h 157"/>
                <a:gd name="T101" fmla="*/ 419 w 419"/>
                <a:gd name="T102" fmla="*/ 157 h 1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9" h="157">
                  <a:moveTo>
                    <a:pt x="209" y="153"/>
                  </a:moveTo>
                  <a:lnTo>
                    <a:pt x="250" y="148"/>
                  </a:lnTo>
                  <a:lnTo>
                    <a:pt x="290" y="139"/>
                  </a:lnTo>
                  <a:lnTo>
                    <a:pt x="325" y="129"/>
                  </a:lnTo>
                  <a:lnTo>
                    <a:pt x="356" y="118"/>
                  </a:lnTo>
                  <a:lnTo>
                    <a:pt x="383" y="104"/>
                  </a:lnTo>
                  <a:lnTo>
                    <a:pt x="401" y="89"/>
                  </a:lnTo>
                  <a:lnTo>
                    <a:pt x="414" y="74"/>
                  </a:lnTo>
                  <a:lnTo>
                    <a:pt x="418" y="59"/>
                  </a:lnTo>
                  <a:lnTo>
                    <a:pt x="414" y="44"/>
                  </a:lnTo>
                  <a:lnTo>
                    <a:pt x="401" y="31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25" y="4"/>
                  </a:lnTo>
                  <a:lnTo>
                    <a:pt x="290" y="1"/>
                  </a:lnTo>
                  <a:lnTo>
                    <a:pt x="250" y="0"/>
                  </a:lnTo>
                  <a:lnTo>
                    <a:pt x="209" y="2"/>
                  </a:lnTo>
                  <a:lnTo>
                    <a:pt x="167" y="7"/>
                  </a:lnTo>
                  <a:lnTo>
                    <a:pt x="127" y="14"/>
                  </a:lnTo>
                  <a:lnTo>
                    <a:pt x="92" y="24"/>
                  </a:lnTo>
                  <a:lnTo>
                    <a:pt x="61" y="37"/>
                  </a:lnTo>
                  <a:lnTo>
                    <a:pt x="36" y="51"/>
                  </a:lnTo>
                  <a:lnTo>
                    <a:pt x="16" y="64"/>
                  </a:lnTo>
                  <a:lnTo>
                    <a:pt x="3" y="79"/>
                  </a:lnTo>
                  <a:lnTo>
                    <a:pt x="0" y="96"/>
                  </a:lnTo>
                  <a:lnTo>
                    <a:pt x="3" y="111"/>
                  </a:lnTo>
                  <a:lnTo>
                    <a:pt x="16" y="123"/>
                  </a:lnTo>
                  <a:lnTo>
                    <a:pt x="36" y="134"/>
                  </a:lnTo>
                  <a:lnTo>
                    <a:pt x="61" y="144"/>
                  </a:lnTo>
                  <a:lnTo>
                    <a:pt x="92" y="151"/>
                  </a:lnTo>
                  <a:lnTo>
                    <a:pt x="127" y="154"/>
                  </a:lnTo>
                  <a:lnTo>
                    <a:pt x="167" y="156"/>
                  </a:lnTo>
                  <a:lnTo>
                    <a:pt x="209" y="15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7" name="Freeform 60">
              <a:extLst>
                <a:ext uri="{FF2B5EF4-FFF2-40B4-BE49-F238E27FC236}">
                  <a16:creationId xmlns:a16="http://schemas.microsoft.com/office/drawing/2014/main" xmlns="" id="{9C1F1FC9-3099-4656-A505-406A30FD7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2620"/>
              <a:ext cx="144" cy="561"/>
            </a:xfrm>
            <a:custGeom>
              <a:avLst/>
              <a:gdLst>
                <a:gd name="T0" fmla="*/ 143 w 144"/>
                <a:gd name="T1" fmla="*/ 0 h 561"/>
                <a:gd name="T2" fmla="*/ 143 w 144"/>
                <a:gd name="T3" fmla="*/ 3 h 561"/>
                <a:gd name="T4" fmla="*/ 143 w 144"/>
                <a:gd name="T5" fmla="*/ 16 h 561"/>
                <a:gd name="T6" fmla="*/ 141 w 144"/>
                <a:gd name="T7" fmla="*/ 33 h 561"/>
                <a:gd name="T8" fmla="*/ 140 w 144"/>
                <a:gd name="T9" fmla="*/ 56 h 561"/>
                <a:gd name="T10" fmla="*/ 139 w 144"/>
                <a:gd name="T11" fmla="*/ 83 h 561"/>
                <a:gd name="T12" fmla="*/ 136 w 144"/>
                <a:gd name="T13" fmla="*/ 113 h 561"/>
                <a:gd name="T14" fmla="*/ 133 w 144"/>
                <a:gd name="T15" fmla="*/ 144 h 561"/>
                <a:gd name="T16" fmla="*/ 128 w 144"/>
                <a:gd name="T17" fmla="*/ 175 h 561"/>
                <a:gd name="T18" fmla="*/ 121 w 144"/>
                <a:gd name="T19" fmla="*/ 210 h 561"/>
                <a:gd name="T20" fmla="*/ 113 w 144"/>
                <a:gd name="T21" fmla="*/ 254 h 561"/>
                <a:gd name="T22" fmla="*/ 101 w 144"/>
                <a:gd name="T23" fmla="*/ 301 h 561"/>
                <a:gd name="T24" fmla="*/ 89 w 144"/>
                <a:gd name="T25" fmla="*/ 350 h 561"/>
                <a:gd name="T26" fmla="*/ 77 w 144"/>
                <a:gd name="T27" fmla="*/ 397 h 561"/>
                <a:gd name="T28" fmla="*/ 64 w 144"/>
                <a:gd name="T29" fmla="*/ 441 h 561"/>
                <a:gd name="T30" fmla="*/ 53 w 144"/>
                <a:gd name="T31" fmla="*/ 476 h 561"/>
                <a:gd name="T32" fmla="*/ 42 w 144"/>
                <a:gd name="T33" fmla="*/ 501 h 561"/>
                <a:gd name="T34" fmla="*/ 33 w 144"/>
                <a:gd name="T35" fmla="*/ 518 h 561"/>
                <a:gd name="T36" fmla="*/ 26 w 144"/>
                <a:gd name="T37" fmla="*/ 532 h 561"/>
                <a:gd name="T38" fmla="*/ 19 w 144"/>
                <a:gd name="T39" fmla="*/ 542 h 561"/>
                <a:gd name="T40" fmla="*/ 14 w 144"/>
                <a:gd name="T41" fmla="*/ 548 h 561"/>
                <a:gd name="T42" fmla="*/ 9 w 144"/>
                <a:gd name="T43" fmla="*/ 553 h 561"/>
                <a:gd name="T44" fmla="*/ 6 w 144"/>
                <a:gd name="T45" fmla="*/ 557 h 561"/>
                <a:gd name="T46" fmla="*/ 2 w 144"/>
                <a:gd name="T47" fmla="*/ 558 h 561"/>
                <a:gd name="T48" fmla="*/ 0 w 144"/>
                <a:gd name="T49" fmla="*/ 560 h 561"/>
                <a:gd name="T50" fmla="*/ 0 w 144"/>
                <a:gd name="T51" fmla="*/ 551 h 561"/>
                <a:gd name="T52" fmla="*/ 4 w 144"/>
                <a:gd name="T53" fmla="*/ 526 h 561"/>
                <a:gd name="T54" fmla="*/ 12 w 144"/>
                <a:gd name="T55" fmla="*/ 488 h 561"/>
                <a:gd name="T56" fmla="*/ 23 w 144"/>
                <a:gd name="T57" fmla="*/ 442 h 561"/>
                <a:gd name="T58" fmla="*/ 34 w 144"/>
                <a:gd name="T59" fmla="*/ 392 h 561"/>
                <a:gd name="T60" fmla="*/ 44 w 144"/>
                <a:gd name="T61" fmla="*/ 344 h 561"/>
                <a:gd name="T62" fmla="*/ 53 w 144"/>
                <a:gd name="T63" fmla="*/ 298 h 561"/>
                <a:gd name="T64" fmla="*/ 58 w 144"/>
                <a:gd name="T65" fmla="*/ 261 h 561"/>
                <a:gd name="T66" fmla="*/ 62 w 144"/>
                <a:gd name="T67" fmla="*/ 229 h 561"/>
                <a:gd name="T68" fmla="*/ 63 w 144"/>
                <a:gd name="T69" fmla="*/ 194 h 561"/>
                <a:gd name="T70" fmla="*/ 64 w 144"/>
                <a:gd name="T71" fmla="*/ 157 h 561"/>
                <a:gd name="T72" fmla="*/ 65 w 144"/>
                <a:gd name="T73" fmla="*/ 122 h 561"/>
                <a:gd name="T74" fmla="*/ 65 w 144"/>
                <a:gd name="T75" fmla="*/ 89 h 561"/>
                <a:gd name="T76" fmla="*/ 65 w 144"/>
                <a:gd name="T77" fmla="*/ 62 h 561"/>
                <a:gd name="T78" fmla="*/ 64 w 144"/>
                <a:gd name="T79" fmla="*/ 42 h 561"/>
                <a:gd name="T80" fmla="*/ 63 w 144"/>
                <a:gd name="T81" fmla="*/ 32 h 561"/>
                <a:gd name="T82" fmla="*/ 65 w 144"/>
                <a:gd name="T83" fmla="*/ 26 h 561"/>
                <a:gd name="T84" fmla="*/ 74 w 144"/>
                <a:gd name="T85" fmla="*/ 21 h 561"/>
                <a:gd name="T86" fmla="*/ 87 w 144"/>
                <a:gd name="T87" fmla="*/ 16 h 561"/>
                <a:gd name="T88" fmla="*/ 101 w 144"/>
                <a:gd name="T89" fmla="*/ 11 h 561"/>
                <a:gd name="T90" fmla="*/ 116 w 144"/>
                <a:gd name="T91" fmla="*/ 6 h 561"/>
                <a:gd name="T92" fmla="*/ 129 w 144"/>
                <a:gd name="T93" fmla="*/ 2 h 561"/>
                <a:gd name="T94" fmla="*/ 139 w 144"/>
                <a:gd name="T95" fmla="*/ 1 h 561"/>
                <a:gd name="T96" fmla="*/ 143 w 144"/>
                <a:gd name="T97" fmla="*/ 0 h 5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"/>
                <a:gd name="T148" fmla="*/ 0 h 561"/>
                <a:gd name="T149" fmla="*/ 144 w 144"/>
                <a:gd name="T150" fmla="*/ 561 h 5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" h="561">
                  <a:moveTo>
                    <a:pt x="143" y="0"/>
                  </a:moveTo>
                  <a:lnTo>
                    <a:pt x="143" y="3"/>
                  </a:lnTo>
                  <a:lnTo>
                    <a:pt x="143" y="16"/>
                  </a:lnTo>
                  <a:lnTo>
                    <a:pt x="141" y="33"/>
                  </a:lnTo>
                  <a:lnTo>
                    <a:pt x="140" y="56"/>
                  </a:lnTo>
                  <a:lnTo>
                    <a:pt x="139" y="83"/>
                  </a:lnTo>
                  <a:lnTo>
                    <a:pt x="136" y="113"/>
                  </a:lnTo>
                  <a:lnTo>
                    <a:pt x="133" y="144"/>
                  </a:lnTo>
                  <a:lnTo>
                    <a:pt x="128" y="175"/>
                  </a:lnTo>
                  <a:lnTo>
                    <a:pt x="121" y="210"/>
                  </a:lnTo>
                  <a:lnTo>
                    <a:pt x="113" y="254"/>
                  </a:lnTo>
                  <a:lnTo>
                    <a:pt x="101" y="301"/>
                  </a:lnTo>
                  <a:lnTo>
                    <a:pt x="89" y="350"/>
                  </a:lnTo>
                  <a:lnTo>
                    <a:pt x="77" y="397"/>
                  </a:lnTo>
                  <a:lnTo>
                    <a:pt x="64" y="441"/>
                  </a:lnTo>
                  <a:lnTo>
                    <a:pt x="53" y="476"/>
                  </a:lnTo>
                  <a:lnTo>
                    <a:pt x="42" y="501"/>
                  </a:lnTo>
                  <a:lnTo>
                    <a:pt x="33" y="518"/>
                  </a:lnTo>
                  <a:lnTo>
                    <a:pt x="26" y="532"/>
                  </a:lnTo>
                  <a:lnTo>
                    <a:pt x="19" y="542"/>
                  </a:lnTo>
                  <a:lnTo>
                    <a:pt x="14" y="548"/>
                  </a:lnTo>
                  <a:lnTo>
                    <a:pt x="9" y="553"/>
                  </a:lnTo>
                  <a:lnTo>
                    <a:pt x="6" y="557"/>
                  </a:lnTo>
                  <a:lnTo>
                    <a:pt x="2" y="558"/>
                  </a:lnTo>
                  <a:lnTo>
                    <a:pt x="0" y="560"/>
                  </a:lnTo>
                  <a:lnTo>
                    <a:pt x="0" y="551"/>
                  </a:lnTo>
                  <a:lnTo>
                    <a:pt x="4" y="526"/>
                  </a:lnTo>
                  <a:lnTo>
                    <a:pt x="12" y="488"/>
                  </a:lnTo>
                  <a:lnTo>
                    <a:pt x="23" y="442"/>
                  </a:lnTo>
                  <a:lnTo>
                    <a:pt x="34" y="392"/>
                  </a:lnTo>
                  <a:lnTo>
                    <a:pt x="44" y="344"/>
                  </a:lnTo>
                  <a:lnTo>
                    <a:pt x="53" y="298"/>
                  </a:lnTo>
                  <a:lnTo>
                    <a:pt x="58" y="261"/>
                  </a:lnTo>
                  <a:lnTo>
                    <a:pt x="62" y="229"/>
                  </a:lnTo>
                  <a:lnTo>
                    <a:pt x="63" y="194"/>
                  </a:lnTo>
                  <a:lnTo>
                    <a:pt x="64" y="157"/>
                  </a:lnTo>
                  <a:lnTo>
                    <a:pt x="65" y="122"/>
                  </a:lnTo>
                  <a:lnTo>
                    <a:pt x="65" y="89"/>
                  </a:lnTo>
                  <a:lnTo>
                    <a:pt x="65" y="62"/>
                  </a:lnTo>
                  <a:lnTo>
                    <a:pt x="64" y="42"/>
                  </a:lnTo>
                  <a:lnTo>
                    <a:pt x="63" y="32"/>
                  </a:lnTo>
                  <a:lnTo>
                    <a:pt x="65" y="26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101" y="11"/>
                  </a:lnTo>
                  <a:lnTo>
                    <a:pt x="116" y="6"/>
                  </a:lnTo>
                  <a:lnTo>
                    <a:pt x="129" y="2"/>
                  </a:lnTo>
                  <a:lnTo>
                    <a:pt x="139" y="1"/>
                  </a:lnTo>
                  <a:lnTo>
                    <a:pt x="143" y="0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Freeform 61">
              <a:extLst>
                <a:ext uri="{FF2B5EF4-FFF2-40B4-BE49-F238E27FC236}">
                  <a16:creationId xmlns:a16="http://schemas.microsoft.com/office/drawing/2014/main" xmlns="" id="{7C917BB3-B087-4C44-812C-B891B7513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472"/>
              <a:ext cx="419" cy="156"/>
            </a:xfrm>
            <a:custGeom>
              <a:avLst/>
              <a:gdLst>
                <a:gd name="T0" fmla="*/ 209 w 419"/>
                <a:gd name="T1" fmla="*/ 153 h 156"/>
                <a:gd name="T2" fmla="*/ 250 w 419"/>
                <a:gd name="T3" fmla="*/ 147 h 156"/>
                <a:gd name="T4" fmla="*/ 290 w 419"/>
                <a:gd name="T5" fmla="*/ 140 h 156"/>
                <a:gd name="T6" fmla="*/ 325 w 419"/>
                <a:gd name="T7" fmla="*/ 130 h 156"/>
                <a:gd name="T8" fmla="*/ 356 w 419"/>
                <a:gd name="T9" fmla="*/ 117 h 156"/>
                <a:gd name="T10" fmla="*/ 383 w 419"/>
                <a:gd name="T11" fmla="*/ 105 h 156"/>
                <a:gd name="T12" fmla="*/ 401 w 419"/>
                <a:gd name="T13" fmla="*/ 90 h 156"/>
                <a:gd name="T14" fmla="*/ 414 w 419"/>
                <a:gd name="T15" fmla="*/ 75 h 156"/>
                <a:gd name="T16" fmla="*/ 418 w 419"/>
                <a:gd name="T17" fmla="*/ 58 h 156"/>
                <a:gd name="T18" fmla="*/ 414 w 419"/>
                <a:gd name="T19" fmla="*/ 43 h 156"/>
                <a:gd name="T20" fmla="*/ 401 w 419"/>
                <a:gd name="T21" fmla="*/ 31 h 156"/>
                <a:gd name="T22" fmla="*/ 383 w 419"/>
                <a:gd name="T23" fmla="*/ 20 h 156"/>
                <a:gd name="T24" fmla="*/ 356 w 419"/>
                <a:gd name="T25" fmla="*/ 11 h 156"/>
                <a:gd name="T26" fmla="*/ 325 w 419"/>
                <a:gd name="T27" fmla="*/ 5 h 156"/>
                <a:gd name="T28" fmla="*/ 290 w 419"/>
                <a:gd name="T29" fmla="*/ 1 h 156"/>
                <a:gd name="T30" fmla="*/ 250 w 419"/>
                <a:gd name="T31" fmla="*/ 0 h 156"/>
                <a:gd name="T32" fmla="*/ 209 w 419"/>
                <a:gd name="T33" fmla="*/ 1 h 156"/>
                <a:gd name="T34" fmla="*/ 167 w 419"/>
                <a:gd name="T35" fmla="*/ 7 h 156"/>
                <a:gd name="T36" fmla="*/ 127 w 419"/>
                <a:gd name="T37" fmla="*/ 15 h 156"/>
                <a:gd name="T38" fmla="*/ 92 w 419"/>
                <a:gd name="T39" fmla="*/ 25 h 156"/>
                <a:gd name="T40" fmla="*/ 61 w 419"/>
                <a:gd name="T41" fmla="*/ 37 h 156"/>
                <a:gd name="T42" fmla="*/ 36 w 419"/>
                <a:gd name="T43" fmla="*/ 50 h 156"/>
                <a:gd name="T44" fmla="*/ 16 w 419"/>
                <a:gd name="T45" fmla="*/ 65 h 156"/>
                <a:gd name="T46" fmla="*/ 3 w 419"/>
                <a:gd name="T47" fmla="*/ 80 h 156"/>
                <a:gd name="T48" fmla="*/ 0 w 419"/>
                <a:gd name="T49" fmla="*/ 96 h 156"/>
                <a:gd name="T50" fmla="*/ 3 w 419"/>
                <a:gd name="T51" fmla="*/ 111 h 156"/>
                <a:gd name="T52" fmla="*/ 16 w 419"/>
                <a:gd name="T53" fmla="*/ 123 h 156"/>
                <a:gd name="T54" fmla="*/ 36 w 419"/>
                <a:gd name="T55" fmla="*/ 135 h 156"/>
                <a:gd name="T56" fmla="*/ 61 w 419"/>
                <a:gd name="T57" fmla="*/ 143 h 156"/>
                <a:gd name="T58" fmla="*/ 92 w 419"/>
                <a:gd name="T59" fmla="*/ 151 h 156"/>
                <a:gd name="T60" fmla="*/ 127 w 419"/>
                <a:gd name="T61" fmla="*/ 155 h 156"/>
                <a:gd name="T62" fmla="*/ 167 w 419"/>
                <a:gd name="T63" fmla="*/ 155 h 156"/>
                <a:gd name="T64" fmla="*/ 209 w 419"/>
                <a:gd name="T65" fmla="*/ 153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9"/>
                <a:gd name="T100" fmla="*/ 0 h 156"/>
                <a:gd name="T101" fmla="*/ 419 w 419"/>
                <a:gd name="T102" fmla="*/ 156 h 1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9" h="156">
                  <a:moveTo>
                    <a:pt x="209" y="153"/>
                  </a:moveTo>
                  <a:lnTo>
                    <a:pt x="250" y="147"/>
                  </a:lnTo>
                  <a:lnTo>
                    <a:pt x="290" y="140"/>
                  </a:lnTo>
                  <a:lnTo>
                    <a:pt x="325" y="130"/>
                  </a:lnTo>
                  <a:lnTo>
                    <a:pt x="356" y="117"/>
                  </a:lnTo>
                  <a:lnTo>
                    <a:pt x="383" y="105"/>
                  </a:lnTo>
                  <a:lnTo>
                    <a:pt x="401" y="90"/>
                  </a:lnTo>
                  <a:lnTo>
                    <a:pt x="414" y="75"/>
                  </a:lnTo>
                  <a:lnTo>
                    <a:pt x="418" y="58"/>
                  </a:lnTo>
                  <a:lnTo>
                    <a:pt x="414" y="43"/>
                  </a:lnTo>
                  <a:lnTo>
                    <a:pt x="401" y="31"/>
                  </a:lnTo>
                  <a:lnTo>
                    <a:pt x="383" y="20"/>
                  </a:lnTo>
                  <a:lnTo>
                    <a:pt x="356" y="11"/>
                  </a:lnTo>
                  <a:lnTo>
                    <a:pt x="325" y="5"/>
                  </a:lnTo>
                  <a:lnTo>
                    <a:pt x="290" y="1"/>
                  </a:lnTo>
                  <a:lnTo>
                    <a:pt x="250" y="0"/>
                  </a:lnTo>
                  <a:lnTo>
                    <a:pt x="209" y="1"/>
                  </a:lnTo>
                  <a:lnTo>
                    <a:pt x="167" y="7"/>
                  </a:lnTo>
                  <a:lnTo>
                    <a:pt x="127" y="15"/>
                  </a:lnTo>
                  <a:lnTo>
                    <a:pt x="92" y="25"/>
                  </a:lnTo>
                  <a:lnTo>
                    <a:pt x="61" y="37"/>
                  </a:lnTo>
                  <a:lnTo>
                    <a:pt x="36" y="50"/>
                  </a:lnTo>
                  <a:lnTo>
                    <a:pt x="16" y="65"/>
                  </a:lnTo>
                  <a:lnTo>
                    <a:pt x="3" y="80"/>
                  </a:lnTo>
                  <a:lnTo>
                    <a:pt x="0" y="96"/>
                  </a:lnTo>
                  <a:lnTo>
                    <a:pt x="3" y="111"/>
                  </a:lnTo>
                  <a:lnTo>
                    <a:pt x="16" y="123"/>
                  </a:lnTo>
                  <a:lnTo>
                    <a:pt x="36" y="135"/>
                  </a:lnTo>
                  <a:lnTo>
                    <a:pt x="61" y="143"/>
                  </a:lnTo>
                  <a:lnTo>
                    <a:pt x="92" y="151"/>
                  </a:lnTo>
                  <a:lnTo>
                    <a:pt x="127" y="155"/>
                  </a:lnTo>
                  <a:lnTo>
                    <a:pt x="167" y="155"/>
                  </a:lnTo>
                  <a:lnTo>
                    <a:pt x="209" y="153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Freeform 62">
              <a:extLst>
                <a:ext uri="{FF2B5EF4-FFF2-40B4-BE49-F238E27FC236}">
                  <a16:creationId xmlns:a16="http://schemas.microsoft.com/office/drawing/2014/main" xmlns="" id="{E065FD45-7C41-4E91-A1C2-4B6EBF42C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479"/>
              <a:ext cx="377" cy="141"/>
            </a:xfrm>
            <a:custGeom>
              <a:avLst/>
              <a:gdLst>
                <a:gd name="T0" fmla="*/ 188 w 377"/>
                <a:gd name="T1" fmla="*/ 138 h 141"/>
                <a:gd name="T2" fmla="*/ 225 w 377"/>
                <a:gd name="T3" fmla="*/ 133 h 141"/>
                <a:gd name="T4" fmla="*/ 260 w 377"/>
                <a:gd name="T5" fmla="*/ 126 h 141"/>
                <a:gd name="T6" fmla="*/ 292 w 377"/>
                <a:gd name="T7" fmla="*/ 117 h 141"/>
                <a:gd name="T8" fmla="*/ 319 w 377"/>
                <a:gd name="T9" fmla="*/ 106 h 141"/>
                <a:gd name="T10" fmla="*/ 343 w 377"/>
                <a:gd name="T11" fmla="*/ 95 h 141"/>
                <a:gd name="T12" fmla="*/ 361 w 377"/>
                <a:gd name="T13" fmla="*/ 81 h 141"/>
                <a:gd name="T14" fmla="*/ 371 w 377"/>
                <a:gd name="T15" fmla="*/ 67 h 141"/>
                <a:gd name="T16" fmla="*/ 376 w 377"/>
                <a:gd name="T17" fmla="*/ 53 h 141"/>
                <a:gd name="T18" fmla="*/ 371 w 377"/>
                <a:gd name="T19" fmla="*/ 40 h 141"/>
                <a:gd name="T20" fmla="*/ 361 w 377"/>
                <a:gd name="T21" fmla="*/ 28 h 141"/>
                <a:gd name="T22" fmla="*/ 343 w 377"/>
                <a:gd name="T23" fmla="*/ 18 h 141"/>
                <a:gd name="T24" fmla="*/ 319 w 377"/>
                <a:gd name="T25" fmla="*/ 10 h 141"/>
                <a:gd name="T26" fmla="*/ 292 w 377"/>
                <a:gd name="T27" fmla="*/ 5 h 141"/>
                <a:gd name="T28" fmla="*/ 260 w 377"/>
                <a:gd name="T29" fmla="*/ 1 h 141"/>
                <a:gd name="T30" fmla="*/ 225 w 377"/>
                <a:gd name="T31" fmla="*/ 0 h 141"/>
                <a:gd name="T32" fmla="*/ 188 w 377"/>
                <a:gd name="T33" fmla="*/ 2 h 141"/>
                <a:gd name="T34" fmla="*/ 149 w 377"/>
                <a:gd name="T35" fmla="*/ 6 h 141"/>
                <a:gd name="T36" fmla="*/ 114 w 377"/>
                <a:gd name="T37" fmla="*/ 13 h 141"/>
                <a:gd name="T38" fmla="*/ 82 w 377"/>
                <a:gd name="T39" fmla="*/ 22 h 141"/>
                <a:gd name="T40" fmla="*/ 54 w 377"/>
                <a:gd name="T41" fmla="*/ 33 h 141"/>
                <a:gd name="T42" fmla="*/ 31 w 377"/>
                <a:gd name="T43" fmla="*/ 46 h 141"/>
                <a:gd name="T44" fmla="*/ 14 w 377"/>
                <a:gd name="T45" fmla="*/ 58 h 141"/>
                <a:gd name="T46" fmla="*/ 3 w 377"/>
                <a:gd name="T47" fmla="*/ 72 h 141"/>
                <a:gd name="T48" fmla="*/ 0 w 377"/>
                <a:gd name="T49" fmla="*/ 86 h 141"/>
                <a:gd name="T50" fmla="*/ 3 w 377"/>
                <a:gd name="T51" fmla="*/ 100 h 141"/>
                <a:gd name="T52" fmla="*/ 14 w 377"/>
                <a:gd name="T53" fmla="*/ 111 h 141"/>
                <a:gd name="T54" fmla="*/ 31 w 377"/>
                <a:gd name="T55" fmla="*/ 121 h 141"/>
                <a:gd name="T56" fmla="*/ 54 w 377"/>
                <a:gd name="T57" fmla="*/ 130 h 141"/>
                <a:gd name="T58" fmla="*/ 82 w 377"/>
                <a:gd name="T59" fmla="*/ 136 h 141"/>
                <a:gd name="T60" fmla="*/ 114 w 377"/>
                <a:gd name="T61" fmla="*/ 138 h 141"/>
                <a:gd name="T62" fmla="*/ 149 w 377"/>
                <a:gd name="T63" fmla="*/ 140 h 141"/>
                <a:gd name="T64" fmla="*/ 188 w 377"/>
                <a:gd name="T65" fmla="*/ 138 h 1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7"/>
                <a:gd name="T100" fmla="*/ 0 h 141"/>
                <a:gd name="T101" fmla="*/ 377 w 377"/>
                <a:gd name="T102" fmla="*/ 141 h 1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7" h="141">
                  <a:moveTo>
                    <a:pt x="188" y="138"/>
                  </a:moveTo>
                  <a:lnTo>
                    <a:pt x="225" y="133"/>
                  </a:lnTo>
                  <a:lnTo>
                    <a:pt x="260" y="126"/>
                  </a:lnTo>
                  <a:lnTo>
                    <a:pt x="292" y="117"/>
                  </a:lnTo>
                  <a:lnTo>
                    <a:pt x="319" y="106"/>
                  </a:lnTo>
                  <a:lnTo>
                    <a:pt x="343" y="95"/>
                  </a:lnTo>
                  <a:lnTo>
                    <a:pt x="361" y="81"/>
                  </a:lnTo>
                  <a:lnTo>
                    <a:pt x="371" y="67"/>
                  </a:lnTo>
                  <a:lnTo>
                    <a:pt x="376" y="53"/>
                  </a:lnTo>
                  <a:lnTo>
                    <a:pt x="371" y="40"/>
                  </a:lnTo>
                  <a:lnTo>
                    <a:pt x="361" y="28"/>
                  </a:lnTo>
                  <a:lnTo>
                    <a:pt x="343" y="18"/>
                  </a:lnTo>
                  <a:lnTo>
                    <a:pt x="319" y="10"/>
                  </a:lnTo>
                  <a:lnTo>
                    <a:pt x="292" y="5"/>
                  </a:lnTo>
                  <a:lnTo>
                    <a:pt x="260" y="1"/>
                  </a:lnTo>
                  <a:lnTo>
                    <a:pt x="225" y="0"/>
                  </a:lnTo>
                  <a:lnTo>
                    <a:pt x="188" y="2"/>
                  </a:lnTo>
                  <a:lnTo>
                    <a:pt x="149" y="6"/>
                  </a:lnTo>
                  <a:lnTo>
                    <a:pt x="114" y="13"/>
                  </a:lnTo>
                  <a:lnTo>
                    <a:pt x="82" y="22"/>
                  </a:lnTo>
                  <a:lnTo>
                    <a:pt x="54" y="33"/>
                  </a:lnTo>
                  <a:lnTo>
                    <a:pt x="31" y="46"/>
                  </a:lnTo>
                  <a:lnTo>
                    <a:pt x="14" y="58"/>
                  </a:lnTo>
                  <a:lnTo>
                    <a:pt x="3" y="72"/>
                  </a:lnTo>
                  <a:lnTo>
                    <a:pt x="0" y="86"/>
                  </a:lnTo>
                  <a:lnTo>
                    <a:pt x="3" y="100"/>
                  </a:lnTo>
                  <a:lnTo>
                    <a:pt x="14" y="111"/>
                  </a:lnTo>
                  <a:lnTo>
                    <a:pt x="31" y="121"/>
                  </a:lnTo>
                  <a:lnTo>
                    <a:pt x="54" y="130"/>
                  </a:lnTo>
                  <a:lnTo>
                    <a:pt x="82" y="136"/>
                  </a:lnTo>
                  <a:lnTo>
                    <a:pt x="114" y="138"/>
                  </a:lnTo>
                  <a:lnTo>
                    <a:pt x="149" y="140"/>
                  </a:lnTo>
                  <a:lnTo>
                    <a:pt x="188" y="13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Freeform 63">
              <a:extLst>
                <a:ext uri="{FF2B5EF4-FFF2-40B4-BE49-F238E27FC236}">
                  <a16:creationId xmlns:a16="http://schemas.microsoft.com/office/drawing/2014/main" xmlns="" id="{72F4FE9B-D13A-486C-8C67-7C1CD4D2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1" y="3245"/>
              <a:ext cx="58" cy="59"/>
            </a:xfrm>
            <a:custGeom>
              <a:avLst/>
              <a:gdLst>
                <a:gd name="T0" fmla="*/ 19 w 58"/>
                <a:gd name="T1" fmla="*/ 0 h 59"/>
                <a:gd name="T2" fmla="*/ 57 w 58"/>
                <a:gd name="T3" fmla="*/ 37 h 59"/>
                <a:gd name="T4" fmla="*/ 57 w 58"/>
                <a:gd name="T5" fmla="*/ 37 h 59"/>
                <a:gd name="T6" fmla="*/ 54 w 58"/>
                <a:gd name="T7" fmla="*/ 40 h 59"/>
                <a:gd name="T8" fmla="*/ 51 w 58"/>
                <a:gd name="T9" fmla="*/ 42 h 59"/>
                <a:gd name="T10" fmla="*/ 46 w 58"/>
                <a:gd name="T11" fmla="*/ 46 h 59"/>
                <a:gd name="T12" fmla="*/ 40 w 58"/>
                <a:gd name="T13" fmla="*/ 50 h 59"/>
                <a:gd name="T14" fmla="*/ 31 w 58"/>
                <a:gd name="T15" fmla="*/ 52 h 59"/>
                <a:gd name="T16" fmla="*/ 21 w 58"/>
                <a:gd name="T17" fmla="*/ 55 h 59"/>
                <a:gd name="T18" fmla="*/ 8 w 58"/>
                <a:gd name="T19" fmla="*/ 58 h 59"/>
                <a:gd name="T20" fmla="*/ 6 w 58"/>
                <a:gd name="T21" fmla="*/ 58 h 59"/>
                <a:gd name="T22" fmla="*/ 3 w 58"/>
                <a:gd name="T23" fmla="*/ 58 h 59"/>
                <a:gd name="T24" fmla="*/ 2 w 58"/>
                <a:gd name="T25" fmla="*/ 58 h 59"/>
                <a:gd name="T26" fmla="*/ 1 w 58"/>
                <a:gd name="T27" fmla="*/ 58 h 59"/>
                <a:gd name="T28" fmla="*/ 0 w 58"/>
                <a:gd name="T29" fmla="*/ 58 h 59"/>
                <a:gd name="T30" fmla="*/ 0 w 58"/>
                <a:gd name="T31" fmla="*/ 56 h 59"/>
                <a:gd name="T32" fmla="*/ 0 w 58"/>
                <a:gd name="T33" fmla="*/ 56 h 59"/>
                <a:gd name="T34" fmla="*/ 0 w 58"/>
                <a:gd name="T35" fmla="*/ 56 h 59"/>
                <a:gd name="T36" fmla="*/ 1 w 58"/>
                <a:gd name="T37" fmla="*/ 6 h 59"/>
                <a:gd name="T38" fmla="*/ 19 w 58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"/>
                <a:gd name="T61" fmla="*/ 0 h 59"/>
                <a:gd name="T62" fmla="*/ 58 w 58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" h="59">
                  <a:moveTo>
                    <a:pt x="19" y="0"/>
                  </a:moveTo>
                  <a:lnTo>
                    <a:pt x="57" y="37"/>
                  </a:lnTo>
                  <a:lnTo>
                    <a:pt x="54" y="40"/>
                  </a:lnTo>
                  <a:lnTo>
                    <a:pt x="51" y="42"/>
                  </a:lnTo>
                  <a:lnTo>
                    <a:pt x="46" y="46"/>
                  </a:lnTo>
                  <a:lnTo>
                    <a:pt x="40" y="50"/>
                  </a:lnTo>
                  <a:lnTo>
                    <a:pt x="31" y="52"/>
                  </a:lnTo>
                  <a:lnTo>
                    <a:pt x="21" y="55"/>
                  </a:lnTo>
                  <a:lnTo>
                    <a:pt x="8" y="58"/>
                  </a:lnTo>
                  <a:lnTo>
                    <a:pt x="6" y="58"/>
                  </a:lnTo>
                  <a:lnTo>
                    <a:pt x="3" y="58"/>
                  </a:lnTo>
                  <a:lnTo>
                    <a:pt x="2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6"/>
                  </a:lnTo>
                  <a:lnTo>
                    <a:pt x="19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Freeform 64">
              <a:extLst>
                <a:ext uri="{FF2B5EF4-FFF2-40B4-BE49-F238E27FC236}">
                  <a16:creationId xmlns:a16="http://schemas.microsoft.com/office/drawing/2014/main" xmlns="" id="{AC54A3A3-482E-428E-A9EF-1BEE2536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479"/>
              <a:ext cx="283" cy="139"/>
            </a:xfrm>
            <a:custGeom>
              <a:avLst/>
              <a:gdLst>
                <a:gd name="T0" fmla="*/ 152 w 283"/>
                <a:gd name="T1" fmla="*/ 56 h 139"/>
                <a:gd name="T2" fmla="*/ 136 w 283"/>
                <a:gd name="T3" fmla="*/ 70 h 139"/>
                <a:gd name="T4" fmla="*/ 128 w 283"/>
                <a:gd name="T5" fmla="*/ 84 h 139"/>
                <a:gd name="T6" fmla="*/ 129 w 283"/>
                <a:gd name="T7" fmla="*/ 97 h 139"/>
                <a:gd name="T8" fmla="*/ 137 w 283"/>
                <a:gd name="T9" fmla="*/ 110 h 139"/>
                <a:gd name="T10" fmla="*/ 145 w 283"/>
                <a:gd name="T11" fmla="*/ 121 h 139"/>
                <a:gd name="T12" fmla="*/ 155 w 283"/>
                <a:gd name="T13" fmla="*/ 130 h 139"/>
                <a:gd name="T14" fmla="*/ 164 w 283"/>
                <a:gd name="T15" fmla="*/ 136 h 139"/>
                <a:gd name="T16" fmla="*/ 167 w 283"/>
                <a:gd name="T17" fmla="*/ 138 h 139"/>
                <a:gd name="T18" fmla="*/ 126 w 283"/>
                <a:gd name="T19" fmla="*/ 138 h 139"/>
                <a:gd name="T20" fmla="*/ 89 w 283"/>
                <a:gd name="T21" fmla="*/ 135 h 139"/>
                <a:gd name="T22" fmla="*/ 61 w 283"/>
                <a:gd name="T23" fmla="*/ 130 h 139"/>
                <a:gd name="T24" fmla="*/ 38 w 283"/>
                <a:gd name="T25" fmla="*/ 124 h 139"/>
                <a:gd name="T26" fmla="*/ 21 w 283"/>
                <a:gd name="T27" fmla="*/ 116 h 139"/>
                <a:gd name="T28" fmla="*/ 8 w 283"/>
                <a:gd name="T29" fmla="*/ 107 h 139"/>
                <a:gd name="T30" fmla="*/ 1 w 283"/>
                <a:gd name="T31" fmla="*/ 97 h 139"/>
                <a:gd name="T32" fmla="*/ 0 w 283"/>
                <a:gd name="T33" fmla="*/ 86 h 139"/>
                <a:gd name="T34" fmla="*/ 3 w 283"/>
                <a:gd name="T35" fmla="*/ 72 h 139"/>
                <a:gd name="T36" fmla="*/ 14 w 283"/>
                <a:gd name="T37" fmla="*/ 58 h 139"/>
                <a:gd name="T38" fmla="*/ 31 w 283"/>
                <a:gd name="T39" fmla="*/ 45 h 139"/>
                <a:gd name="T40" fmla="*/ 54 w 283"/>
                <a:gd name="T41" fmla="*/ 32 h 139"/>
                <a:gd name="T42" fmla="*/ 82 w 283"/>
                <a:gd name="T43" fmla="*/ 22 h 139"/>
                <a:gd name="T44" fmla="*/ 114 w 283"/>
                <a:gd name="T45" fmla="*/ 13 h 139"/>
                <a:gd name="T46" fmla="*/ 149 w 283"/>
                <a:gd name="T47" fmla="*/ 6 h 139"/>
                <a:gd name="T48" fmla="*/ 188 w 283"/>
                <a:gd name="T49" fmla="*/ 2 h 139"/>
                <a:gd name="T50" fmla="*/ 205 w 283"/>
                <a:gd name="T51" fmla="*/ 1 h 139"/>
                <a:gd name="T52" fmla="*/ 217 w 283"/>
                <a:gd name="T53" fmla="*/ 0 h 139"/>
                <a:gd name="T54" fmla="*/ 224 w 283"/>
                <a:gd name="T55" fmla="*/ 0 h 139"/>
                <a:gd name="T56" fmla="*/ 230 w 283"/>
                <a:gd name="T57" fmla="*/ 0 h 139"/>
                <a:gd name="T58" fmla="*/ 237 w 283"/>
                <a:gd name="T59" fmla="*/ 0 h 139"/>
                <a:gd name="T60" fmla="*/ 245 w 283"/>
                <a:gd name="T61" fmla="*/ 1 h 139"/>
                <a:gd name="T62" fmla="*/ 260 w 283"/>
                <a:gd name="T63" fmla="*/ 1 h 139"/>
                <a:gd name="T64" fmla="*/ 282 w 283"/>
                <a:gd name="T65" fmla="*/ 2 h 139"/>
                <a:gd name="T66" fmla="*/ 279 w 283"/>
                <a:gd name="T67" fmla="*/ 3 h 139"/>
                <a:gd name="T68" fmla="*/ 270 w 283"/>
                <a:gd name="T69" fmla="*/ 6 h 139"/>
                <a:gd name="T70" fmla="*/ 257 w 283"/>
                <a:gd name="T71" fmla="*/ 10 h 139"/>
                <a:gd name="T72" fmla="*/ 240 w 283"/>
                <a:gd name="T73" fmla="*/ 15 h 139"/>
                <a:gd name="T74" fmla="*/ 220 w 283"/>
                <a:gd name="T75" fmla="*/ 22 h 139"/>
                <a:gd name="T76" fmla="*/ 199 w 283"/>
                <a:gd name="T77" fmla="*/ 31 h 139"/>
                <a:gd name="T78" fmla="*/ 175 w 283"/>
                <a:gd name="T79" fmla="*/ 42 h 139"/>
                <a:gd name="T80" fmla="*/ 152 w 283"/>
                <a:gd name="T81" fmla="*/ 56 h 1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3"/>
                <a:gd name="T124" fmla="*/ 0 h 139"/>
                <a:gd name="T125" fmla="*/ 283 w 283"/>
                <a:gd name="T126" fmla="*/ 139 h 13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3" h="139">
                  <a:moveTo>
                    <a:pt x="152" y="56"/>
                  </a:moveTo>
                  <a:lnTo>
                    <a:pt x="136" y="70"/>
                  </a:lnTo>
                  <a:lnTo>
                    <a:pt x="128" y="84"/>
                  </a:lnTo>
                  <a:lnTo>
                    <a:pt x="129" y="97"/>
                  </a:lnTo>
                  <a:lnTo>
                    <a:pt x="137" y="110"/>
                  </a:lnTo>
                  <a:lnTo>
                    <a:pt x="145" y="121"/>
                  </a:lnTo>
                  <a:lnTo>
                    <a:pt x="155" y="130"/>
                  </a:lnTo>
                  <a:lnTo>
                    <a:pt x="164" y="136"/>
                  </a:lnTo>
                  <a:lnTo>
                    <a:pt x="167" y="138"/>
                  </a:lnTo>
                  <a:lnTo>
                    <a:pt x="126" y="138"/>
                  </a:lnTo>
                  <a:lnTo>
                    <a:pt x="89" y="135"/>
                  </a:lnTo>
                  <a:lnTo>
                    <a:pt x="61" y="130"/>
                  </a:lnTo>
                  <a:lnTo>
                    <a:pt x="38" y="124"/>
                  </a:lnTo>
                  <a:lnTo>
                    <a:pt x="21" y="116"/>
                  </a:lnTo>
                  <a:lnTo>
                    <a:pt x="8" y="107"/>
                  </a:lnTo>
                  <a:lnTo>
                    <a:pt x="1" y="97"/>
                  </a:lnTo>
                  <a:lnTo>
                    <a:pt x="0" y="86"/>
                  </a:lnTo>
                  <a:lnTo>
                    <a:pt x="3" y="72"/>
                  </a:lnTo>
                  <a:lnTo>
                    <a:pt x="14" y="58"/>
                  </a:lnTo>
                  <a:lnTo>
                    <a:pt x="31" y="45"/>
                  </a:lnTo>
                  <a:lnTo>
                    <a:pt x="54" y="32"/>
                  </a:lnTo>
                  <a:lnTo>
                    <a:pt x="82" y="22"/>
                  </a:lnTo>
                  <a:lnTo>
                    <a:pt x="114" y="13"/>
                  </a:lnTo>
                  <a:lnTo>
                    <a:pt x="149" y="6"/>
                  </a:lnTo>
                  <a:lnTo>
                    <a:pt x="188" y="2"/>
                  </a:lnTo>
                  <a:lnTo>
                    <a:pt x="205" y="1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5" y="1"/>
                  </a:lnTo>
                  <a:lnTo>
                    <a:pt x="260" y="1"/>
                  </a:lnTo>
                  <a:lnTo>
                    <a:pt x="282" y="2"/>
                  </a:lnTo>
                  <a:lnTo>
                    <a:pt x="279" y="3"/>
                  </a:lnTo>
                  <a:lnTo>
                    <a:pt x="270" y="6"/>
                  </a:lnTo>
                  <a:lnTo>
                    <a:pt x="257" y="10"/>
                  </a:lnTo>
                  <a:lnTo>
                    <a:pt x="240" y="15"/>
                  </a:lnTo>
                  <a:lnTo>
                    <a:pt x="220" y="22"/>
                  </a:lnTo>
                  <a:lnTo>
                    <a:pt x="199" y="31"/>
                  </a:lnTo>
                  <a:lnTo>
                    <a:pt x="175" y="42"/>
                  </a:lnTo>
                  <a:lnTo>
                    <a:pt x="152" y="56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Freeform 65">
              <a:extLst>
                <a:ext uri="{FF2B5EF4-FFF2-40B4-BE49-F238E27FC236}">
                  <a16:creationId xmlns:a16="http://schemas.microsoft.com/office/drawing/2014/main" xmlns="" id="{D9F7273E-13BA-4582-90CE-4DDBA686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2728"/>
              <a:ext cx="155" cy="178"/>
            </a:xfrm>
            <a:custGeom>
              <a:avLst/>
              <a:gdLst>
                <a:gd name="T0" fmla="*/ 7 w 155"/>
                <a:gd name="T1" fmla="*/ 0 h 178"/>
                <a:gd name="T2" fmla="*/ 6 w 155"/>
                <a:gd name="T3" fmla="*/ 3 h 178"/>
                <a:gd name="T4" fmla="*/ 3 w 155"/>
                <a:gd name="T5" fmla="*/ 14 h 178"/>
                <a:gd name="T6" fmla="*/ 1 w 155"/>
                <a:gd name="T7" fmla="*/ 31 h 178"/>
                <a:gd name="T8" fmla="*/ 0 w 155"/>
                <a:gd name="T9" fmla="*/ 52 h 178"/>
                <a:gd name="T10" fmla="*/ 0 w 155"/>
                <a:gd name="T11" fmla="*/ 73 h 178"/>
                <a:gd name="T12" fmla="*/ 3 w 155"/>
                <a:gd name="T13" fmla="*/ 95 h 178"/>
                <a:gd name="T14" fmla="*/ 12 w 155"/>
                <a:gd name="T15" fmla="*/ 115 h 178"/>
                <a:gd name="T16" fmla="*/ 26 w 155"/>
                <a:gd name="T17" fmla="*/ 133 h 178"/>
                <a:gd name="T18" fmla="*/ 40 w 155"/>
                <a:gd name="T19" fmla="*/ 144 h 178"/>
                <a:gd name="T20" fmla="*/ 50 w 155"/>
                <a:gd name="T21" fmla="*/ 152 h 178"/>
                <a:gd name="T22" fmla="*/ 58 w 155"/>
                <a:gd name="T23" fmla="*/ 155 h 178"/>
                <a:gd name="T24" fmla="*/ 64 w 155"/>
                <a:gd name="T25" fmla="*/ 157 h 178"/>
                <a:gd name="T26" fmla="*/ 68 w 155"/>
                <a:gd name="T27" fmla="*/ 158 h 178"/>
                <a:gd name="T28" fmla="*/ 72 w 155"/>
                <a:gd name="T29" fmla="*/ 160 h 178"/>
                <a:gd name="T30" fmla="*/ 77 w 155"/>
                <a:gd name="T31" fmla="*/ 164 h 178"/>
                <a:gd name="T32" fmla="*/ 81 w 155"/>
                <a:gd name="T33" fmla="*/ 170 h 178"/>
                <a:gd name="T34" fmla="*/ 90 w 155"/>
                <a:gd name="T35" fmla="*/ 177 h 178"/>
                <a:gd name="T36" fmla="*/ 101 w 155"/>
                <a:gd name="T37" fmla="*/ 175 h 178"/>
                <a:gd name="T38" fmla="*/ 113 w 155"/>
                <a:gd name="T39" fmla="*/ 172 h 178"/>
                <a:gd name="T40" fmla="*/ 125 w 155"/>
                <a:gd name="T41" fmla="*/ 164 h 178"/>
                <a:gd name="T42" fmla="*/ 135 w 155"/>
                <a:gd name="T43" fmla="*/ 155 h 178"/>
                <a:gd name="T44" fmla="*/ 145 w 155"/>
                <a:gd name="T45" fmla="*/ 147 h 178"/>
                <a:gd name="T46" fmla="*/ 151 w 155"/>
                <a:gd name="T47" fmla="*/ 140 h 178"/>
                <a:gd name="T48" fmla="*/ 154 w 155"/>
                <a:gd name="T49" fmla="*/ 138 h 178"/>
                <a:gd name="T50" fmla="*/ 152 w 155"/>
                <a:gd name="T51" fmla="*/ 138 h 178"/>
                <a:gd name="T52" fmla="*/ 150 w 155"/>
                <a:gd name="T53" fmla="*/ 138 h 178"/>
                <a:gd name="T54" fmla="*/ 145 w 155"/>
                <a:gd name="T55" fmla="*/ 137 h 178"/>
                <a:gd name="T56" fmla="*/ 139 w 155"/>
                <a:gd name="T57" fmla="*/ 135 h 178"/>
                <a:gd name="T58" fmla="*/ 129 w 155"/>
                <a:gd name="T59" fmla="*/ 132 h 178"/>
                <a:gd name="T60" fmla="*/ 117 w 155"/>
                <a:gd name="T61" fmla="*/ 128 h 178"/>
                <a:gd name="T62" fmla="*/ 103 w 155"/>
                <a:gd name="T63" fmla="*/ 120 h 178"/>
                <a:gd name="T64" fmla="*/ 84 w 155"/>
                <a:gd name="T65" fmla="*/ 110 h 178"/>
                <a:gd name="T66" fmla="*/ 67 w 155"/>
                <a:gd name="T67" fmla="*/ 100 h 178"/>
                <a:gd name="T68" fmla="*/ 53 w 155"/>
                <a:gd name="T69" fmla="*/ 92 h 178"/>
                <a:gd name="T70" fmla="*/ 42 w 155"/>
                <a:gd name="T71" fmla="*/ 82 h 178"/>
                <a:gd name="T72" fmla="*/ 33 w 155"/>
                <a:gd name="T73" fmla="*/ 74 h 178"/>
                <a:gd name="T74" fmla="*/ 27 w 155"/>
                <a:gd name="T75" fmla="*/ 67 h 178"/>
                <a:gd name="T76" fmla="*/ 22 w 155"/>
                <a:gd name="T77" fmla="*/ 59 h 178"/>
                <a:gd name="T78" fmla="*/ 19 w 155"/>
                <a:gd name="T79" fmla="*/ 53 h 178"/>
                <a:gd name="T80" fmla="*/ 18 w 155"/>
                <a:gd name="T81" fmla="*/ 48 h 178"/>
                <a:gd name="T82" fmla="*/ 17 w 155"/>
                <a:gd name="T83" fmla="*/ 42 h 178"/>
                <a:gd name="T84" fmla="*/ 16 w 155"/>
                <a:gd name="T85" fmla="*/ 34 h 178"/>
                <a:gd name="T86" fmla="*/ 13 w 155"/>
                <a:gd name="T87" fmla="*/ 27 h 178"/>
                <a:gd name="T88" fmla="*/ 12 w 155"/>
                <a:gd name="T89" fmla="*/ 18 h 178"/>
                <a:gd name="T90" fmla="*/ 9 w 155"/>
                <a:gd name="T91" fmla="*/ 11 h 178"/>
                <a:gd name="T92" fmla="*/ 8 w 155"/>
                <a:gd name="T93" fmla="*/ 4 h 178"/>
                <a:gd name="T94" fmla="*/ 7 w 155"/>
                <a:gd name="T95" fmla="*/ 1 h 178"/>
                <a:gd name="T96" fmla="*/ 7 w 155"/>
                <a:gd name="T97" fmla="*/ 0 h 1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5"/>
                <a:gd name="T148" fmla="*/ 0 h 178"/>
                <a:gd name="T149" fmla="*/ 155 w 155"/>
                <a:gd name="T150" fmla="*/ 178 h 1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5" h="178">
                  <a:moveTo>
                    <a:pt x="7" y="0"/>
                  </a:moveTo>
                  <a:lnTo>
                    <a:pt x="6" y="3"/>
                  </a:lnTo>
                  <a:lnTo>
                    <a:pt x="3" y="14"/>
                  </a:lnTo>
                  <a:lnTo>
                    <a:pt x="1" y="31"/>
                  </a:lnTo>
                  <a:lnTo>
                    <a:pt x="0" y="52"/>
                  </a:lnTo>
                  <a:lnTo>
                    <a:pt x="0" y="73"/>
                  </a:lnTo>
                  <a:lnTo>
                    <a:pt x="3" y="95"/>
                  </a:lnTo>
                  <a:lnTo>
                    <a:pt x="12" y="115"/>
                  </a:lnTo>
                  <a:lnTo>
                    <a:pt x="26" y="133"/>
                  </a:lnTo>
                  <a:lnTo>
                    <a:pt x="40" y="144"/>
                  </a:lnTo>
                  <a:lnTo>
                    <a:pt x="50" y="152"/>
                  </a:lnTo>
                  <a:lnTo>
                    <a:pt x="58" y="155"/>
                  </a:lnTo>
                  <a:lnTo>
                    <a:pt x="64" y="157"/>
                  </a:lnTo>
                  <a:lnTo>
                    <a:pt x="68" y="158"/>
                  </a:lnTo>
                  <a:lnTo>
                    <a:pt x="72" y="160"/>
                  </a:lnTo>
                  <a:lnTo>
                    <a:pt x="77" y="164"/>
                  </a:lnTo>
                  <a:lnTo>
                    <a:pt x="81" y="170"/>
                  </a:lnTo>
                  <a:lnTo>
                    <a:pt x="90" y="177"/>
                  </a:lnTo>
                  <a:lnTo>
                    <a:pt x="101" y="175"/>
                  </a:lnTo>
                  <a:lnTo>
                    <a:pt x="113" y="172"/>
                  </a:lnTo>
                  <a:lnTo>
                    <a:pt x="125" y="164"/>
                  </a:lnTo>
                  <a:lnTo>
                    <a:pt x="135" y="155"/>
                  </a:lnTo>
                  <a:lnTo>
                    <a:pt x="145" y="147"/>
                  </a:lnTo>
                  <a:lnTo>
                    <a:pt x="151" y="140"/>
                  </a:lnTo>
                  <a:lnTo>
                    <a:pt x="154" y="138"/>
                  </a:lnTo>
                  <a:lnTo>
                    <a:pt x="152" y="138"/>
                  </a:lnTo>
                  <a:lnTo>
                    <a:pt x="150" y="138"/>
                  </a:lnTo>
                  <a:lnTo>
                    <a:pt x="145" y="137"/>
                  </a:lnTo>
                  <a:lnTo>
                    <a:pt x="139" y="135"/>
                  </a:lnTo>
                  <a:lnTo>
                    <a:pt x="129" y="132"/>
                  </a:lnTo>
                  <a:lnTo>
                    <a:pt x="117" y="128"/>
                  </a:lnTo>
                  <a:lnTo>
                    <a:pt x="103" y="120"/>
                  </a:lnTo>
                  <a:lnTo>
                    <a:pt x="84" y="110"/>
                  </a:lnTo>
                  <a:lnTo>
                    <a:pt x="67" y="100"/>
                  </a:lnTo>
                  <a:lnTo>
                    <a:pt x="53" y="92"/>
                  </a:lnTo>
                  <a:lnTo>
                    <a:pt x="42" y="82"/>
                  </a:lnTo>
                  <a:lnTo>
                    <a:pt x="33" y="74"/>
                  </a:lnTo>
                  <a:lnTo>
                    <a:pt x="27" y="67"/>
                  </a:lnTo>
                  <a:lnTo>
                    <a:pt x="22" y="59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7" y="42"/>
                  </a:lnTo>
                  <a:lnTo>
                    <a:pt x="16" y="34"/>
                  </a:lnTo>
                  <a:lnTo>
                    <a:pt x="13" y="27"/>
                  </a:lnTo>
                  <a:lnTo>
                    <a:pt x="12" y="18"/>
                  </a:lnTo>
                  <a:lnTo>
                    <a:pt x="9" y="11"/>
                  </a:lnTo>
                  <a:lnTo>
                    <a:pt x="8" y="4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Freeform 66">
              <a:extLst>
                <a:ext uri="{FF2B5EF4-FFF2-40B4-BE49-F238E27FC236}">
                  <a16:creationId xmlns:a16="http://schemas.microsoft.com/office/drawing/2014/main" xmlns="" id="{7A753C57-C37E-4C24-B9DE-C08673BDE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723"/>
              <a:ext cx="96" cy="263"/>
            </a:xfrm>
            <a:custGeom>
              <a:avLst/>
              <a:gdLst>
                <a:gd name="T0" fmla="*/ 45 w 96"/>
                <a:gd name="T1" fmla="*/ 0 h 263"/>
                <a:gd name="T2" fmla="*/ 42 w 96"/>
                <a:gd name="T3" fmla="*/ 4 h 263"/>
                <a:gd name="T4" fmla="*/ 35 w 96"/>
                <a:gd name="T5" fmla="*/ 19 h 263"/>
                <a:gd name="T6" fmla="*/ 26 w 96"/>
                <a:gd name="T7" fmla="*/ 41 h 263"/>
                <a:gd name="T8" fmla="*/ 17 w 96"/>
                <a:gd name="T9" fmla="*/ 67 h 263"/>
                <a:gd name="T10" fmla="*/ 8 w 96"/>
                <a:gd name="T11" fmla="*/ 93 h 263"/>
                <a:gd name="T12" fmla="*/ 2 w 96"/>
                <a:gd name="T13" fmla="*/ 118 h 263"/>
                <a:gd name="T14" fmla="*/ 0 w 96"/>
                <a:gd name="T15" fmla="*/ 140 h 263"/>
                <a:gd name="T16" fmla="*/ 3 w 96"/>
                <a:gd name="T17" fmla="*/ 155 h 263"/>
                <a:gd name="T18" fmla="*/ 11 w 96"/>
                <a:gd name="T19" fmla="*/ 165 h 263"/>
                <a:gd name="T20" fmla="*/ 16 w 96"/>
                <a:gd name="T21" fmla="*/ 173 h 263"/>
                <a:gd name="T22" fmla="*/ 20 w 96"/>
                <a:gd name="T23" fmla="*/ 180 h 263"/>
                <a:gd name="T24" fmla="*/ 23 w 96"/>
                <a:gd name="T25" fmla="*/ 187 h 263"/>
                <a:gd name="T26" fmla="*/ 26 w 96"/>
                <a:gd name="T27" fmla="*/ 194 h 263"/>
                <a:gd name="T28" fmla="*/ 28 w 96"/>
                <a:gd name="T29" fmla="*/ 202 h 263"/>
                <a:gd name="T30" fmla="*/ 31 w 96"/>
                <a:gd name="T31" fmla="*/ 212 h 263"/>
                <a:gd name="T32" fmla="*/ 32 w 96"/>
                <a:gd name="T33" fmla="*/ 224 h 263"/>
                <a:gd name="T34" fmla="*/ 33 w 96"/>
                <a:gd name="T35" fmla="*/ 235 h 263"/>
                <a:gd name="T36" fmla="*/ 35 w 96"/>
                <a:gd name="T37" fmla="*/ 244 h 263"/>
                <a:gd name="T38" fmla="*/ 35 w 96"/>
                <a:gd name="T39" fmla="*/ 252 h 263"/>
                <a:gd name="T40" fmla="*/ 36 w 96"/>
                <a:gd name="T41" fmla="*/ 255 h 263"/>
                <a:gd name="T42" fmla="*/ 35 w 96"/>
                <a:gd name="T43" fmla="*/ 259 h 263"/>
                <a:gd name="T44" fmla="*/ 35 w 96"/>
                <a:gd name="T45" fmla="*/ 260 h 263"/>
                <a:gd name="T46" fmla="*/ 35 w 96"/>
                <a:gd name="T47" fmla="*/ 262 h 263"/>
                <a:gd name="T48" fmla="*/ 35 w 96"/>
                <a:gd name="T49" fmla="*/ 262 h 263"/>
                <a:gd name="T50" fmla="*/ 95 w 96"/>
                <a:gd name="T51" fmla="*/ 230 h 263"/>
                <a:gd name="T52" fmla="*/ 93 w 96"/>
                <a:gd name="T53" fmla="*/ 228 h 263"/>
                <a:gd name="T54" fmla="*/ 90 w 96"/>
                <a:gd name="T55" fmla="*/ 222 h 263"/>
                <a:gd name="T56" fmla="*/ 85 w 96"/>
                <a:gd name="T57" fmla="*/ 212 h 263"/>
                <a:gd name="T58" fmla="*/ 80 w 96"/>
                <a:gd name="T59" fmla="*/ 200 h 263"/>
                <a:gd name="T60" fmla="*/ 73 w 96"/>
                <a:gd name="T61" fmla="*/ 188 h 263"/>
                <a:gd name="T62" fmla="*/ 66 w 96"/>
                <a:gd name="T63" fmla="*/ 175 h 263"/>
                <a:gd name="T64" fmla="*/ 60 w 96"/>
                <a:gd name="T65" fmla="*/ 163 h 263"/>
                <a:gd name="T66" fmla="*/ 53 w 96"/>
                <a:gd name="T67" fmla="*/ 153 h 263"/>
                <a:gd name="T68" fmla="*/ 48 w 96"/>
                <a:gd name="T69" fmla="*/ 144 h 263"/>
                <a:gd name="T70" fmla="*/ 45 w 96"/>
                <a:gd name="T71" fmla="*/ 135 h 263"/>
                <a:gd name="T72" fmla="*/ 42 w 96"/>
                <a:gd name="T73" fmla="*/ 128 h 263"/>
                <a:gd name="T74" fmla="*/ 40 w 96"/>
                <a:gd name="T75" fmla="*/ 121 h 263"/>
                <a:gd name="T76" fmla="*/ 37 w 96"/>
                <a:gd name="T77" fmla="*/ 112 h 263"/>
                <a:gd name="T78" fmla="*/ 37 w 96"/>
                <a:gd name="T79" fmla="*/ 104 h 263"/>
                <a:gd name="T80" fmla="*/ 36 w 96"/>
                <a:gd name="T81" fmla="*/ 94 h 263"/>
                <a:gd name="T82" fmla="*/ 37 w 96"/>
                <a:gd name="T83" fmla="*/ 83 h 263"/>
                <a:gd name="T84" fmla="*/ 38 w 96"/>
                <a:gd name="T85" fmla="*/ 71 h 263"/>
                <a:gd name="T86" fmla="*/ 40 w 96"/>
                <a:gd name="T87" fmla="*/ 57 h 263"/>
                <a:gd name="T88" fmla="*/ 41 w 96"/>
                <a:gd name="T89" fmla="*/ 43 h 263"/>
                <a:gd name="T90" fmla="*/ 42 w 96"/>
                <a:gd name="T91" fmla="*/ 29 h 263"/>
                <a:gd name="T92" fmla="*/ 42 w 96"/>
                <a:gd name="T93" fmla="*/ 18 h 263"/>
                <a:gd name="T94" fmla="*/ 43 w 96"/>
                <a:gd name="T95" fmla="*/ 8 h 263"/>
                <a:gd name="T96" fmla="*/ 43 w 96"/>
                <a:gd name="T97" fmla="*/ 2 h 263"/>
                <a:gd name="T98" fmla="*/ 45 w 96"/>
                <a:gd name="T99" fmla="*/ 0 h 2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"/>
                <a:gd name="T151" fmla="*/ 0 h 263"/>
                <a:gd name="T152" fmla="*/ 96 w 96"/>
                <a:gd name="T153" fmla="*/ 263 h 2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" h="263">
                  <a:moveTo>
                    <a:pt x="45" y="0"/>
                  </a:moveTo>
                  <a:lnTo>
                    <a:pt x="42" y="4"/>
                  </a:lnTo>
                  <a:lnTo>
                    <a:pt x="35" y="19"/>
                  </a:lnTo>
                  <a:lnTo>
                    <a:pt x="26" y="41"/>
                  </a:lnTo>
                  <a:lnTo>
                    <a:pt x="17" y="67"/>
                  </a:lnTo>
                  <a:lnTo>
                    <a:pt x="8" y="93"/>
                  </a:lnTo>
                  <a:lnTo>
                    <a:pt x="2" y="118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11" y="165"/>
                  </a:lnTo>
                  <a:lnTo>
                    <a:pt x="16" y="173"/>
                  </a:lnTo>
                  <a:lnTo>
                    <a:pt x="20" y="180"/>
                  </a:lnTo>
                  <a:lnTo>
                    <a:pt x="23" y="187"/>
                  </a:lnTo>
                  <a:lnTo>
                    <a:pt x="26" y="194"/>
                  </a:lnTo>
                  <a:lnTo>
                    <a:pt x="28" y="202"/>
                  </a:lnTo>
                  <a:lnTo>
                    <a:pt x="31" y="212"/>
                  </a:lnTo>
                  <a:lnTo>
                    <a:pt x="32" y="224"/>
                  </a:lnTo>
                  <a:lnTo>
                    <a:pt x="33" y="235"/>
                  </a:lnTo>
                  <a:lnTo>
                    <a:pt x="35" y="244"/>
                  </a:lnTo>
                  <a:lnTo>
                    <a:pt x="35" y="252"/>
                  </a:lnTo>
                  <a:lnTo>
                    <a:pt x="36" y="255"/>
                  </a:lnTo>
                  <a:lnTo>
                    <a:pt x="35" y="259"/>
                  </a:lnTo>
                  <a:lnTo>
                    <a:pt x="35" y="260"/>
                  </a:lnTo>
                  <a:lnTo>
                    <a:pt x="35" y="262"/>
                  </a:lnTo>
                  <a:lnTo>
                    <a:pt x="95" y="230"/>
                  </a:lnTo>
                  <a:lnTo>
                    <a:pt x="93" y="228"/>
                  </a:lnTo>
                  <a:lnTo>
                    <a:pt x="90" y="222"/>
                  </a:lnTo>
                  <a:lnTo>
                    <a:pt x="85" y="212"/>
                  </a:lnTo>
                  <a:lnTo>
                    <a:pt x="80" y="200"/>
                  </a:lnTo>
                  <a:lnTo>
                    <a:pt x="73" y="188"/>
                  </a:lnTo>
                  <a:lnTo>
                    <a:pt x="66" y="175"/>
                  </a:lnTo>
                  <a:lnTo>
                    <a:pt x="60" y="163"/>
                  </a:lnTo>
                  <a:lnTo>
                    <a:pt x="53" y="153"/>
                  </a:lnTo>
                  <a:lnTo>
                    <a:pt x="48" y="144"/>
                  </a:lnTo>
                  <a:lnTo>
                    <a:pt x="45" y="135"/>
                  </a:lnTo>
                  <a:lnTo>
                    <a:pt x="42" y="128"/>
                  </a:lnTo>
                  <a:lnTo>
                    <a:pt x="40" y="121"/>
                  </a:lnTo>
                  <a:lnTo>
                    <a:pt x="37" y="112"/>
                  </a:lnTo>
                  <a:lnTo>
                    <a:pt x="37" y="104"/>
                  </a:lnTo>
                  <a:lnTo>
                    <a:pt x="36" y="94"/>
                  </a:lnTo>
                  <a:lnTo>
                    <a:pt x="37" y="83"/>
                  </a:lnTo>
                  <a:lnTo>
                    <a:pt x="38" y="71"/>
                  </a:lnTo>
                  <a:lnTo>
                    <a:pt x="40" y="57"/>
                  </a:lnTo>
                  <a:lnTo>
                    <a:pt x="41" y="43"/>
                  </a:lnTo>
                  <a:lnTo>
                    <a:pt x="42" y="29"/>
                  </a:lnTo>
                  <a:lnTo>
                    <a:pt x="42" y="18"/>
                  </a:lnTo>
                  <a:lnTo>
                    <a:pt x="43" y="8"/>
                  </a:lnTo>
                  <a:lnTo>
                    <a:pt x="43" y="2"/>
                  </a:lnTo>
                  <a:lnTo>
                    <a:pt x="45" y="0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Freeform 67">
              <a:extLst>
                <a:ext uri="{FF2B5EF4-FFF2-40B4-BE49-F238E27FC236}">
                  <a16:creationId xmlns:a16="http://schemas.microsoft.com/office/drawing/2014/main" xmlns="" id="{2D1D100B-0320-4B9B-B20D-3199FE674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2663"/>
              <a:ext cx="40" cy="41"/>
            </a:xfrm>
            <a:custGeom>
              <a:avLst/>
              <a:gdLst>
                <a:gd name="T0" fmla="*/ 20 w 40"/>
                <a:gd name="T1" fmla="*/ 40 h 41"/>
                <a:gd name="T2" fmla="*/ 23 w 40"/>
                <a:gd name="T3" fmla="*/ 38 h 41"/>
                <a:gd name="T4" fmla="*/ 27 w 40"/>
                <a:gd name="T5" fmla="*/ 37 h 41"/>
                <a:gd name="T6" fmla="*/ 30 w 40"/>
                <a:gd name="T7" fmla="*/ 35 h 41"/>
                <a:gd name="T8" fmla="*/ 33 w 40"/>
                <a:gd name="T9" fmla="*/ 32 h 41"/>
                <a:gd name="T10" fmla="*/ 36 w 40"/>
                <a:gd name="T11" fmla="*/ 30 h 41"/>
                <a:gd name="T12" fmla="*/ 37 w 40"/>
                <a:gd name="T13" fmla="*/ 26 h 41"/>
                <a:gd name="T14" fmla="*/ 39 w 40"/>
                <a:gd name="T15" fmla="*/ 22 h 41"/>
                <a:gd name="T16" fmla="*/ 39 w 40"/>
                <a:gd name="T17" fmla="*/ 18 h 41"/>
                <a:gd name="T18" fmla="*/ 39 w 40"/>
                <a:gd name="T19" fmla="*/ 15 h 41"/>
                <a:gd name="T20" fmla="*/ 37 w 40"/>
                <a:gd name="T21" fmla="*/ 11 h 41"/>
                <a:gd name="T22" fmla="*/ 36 w 40"/>
                <a:gd name="T23" fmla="*/ 7 h 41"/>
                <a:gd name="T24" fmla="*/ 33 w 40"/>
                <a:gd name="T25" fmla="*/ 5 h 41"/>
                <a:gd name="T26" fmla="*/ 30 w 40"/>
                <a:gd name="T27" fmla="*/ 2 h 41"/>
                <a:gd name="T28" fmla="*/ 27 w 40"/>
                <a:gd name="T29" fmla="*/ 1 h 41"/>
                <a:gd name="T30" fmla="*/ 23 w 40"/>
                <a:gd name="T31" fmla="*/ 0 h 41"/>
                <a:gd name="T32" fmla="*/ 20 w 40"/>
                <a:gd name="T33" fmla="*/ 0 h 41"/>
                <a:gd name="T34" fmla="*/ 15 w 40"/>
                <a:gd name="T35" fmla="*/ 1 h 41"/>
                <a:gd name="T36" fmla="*/ 12 w 40"/>
                <a:gd name="T37" fmla="*/ 2 h 41"/>
                <a:gd name="T38" fmla="*/ 8 w 40"/>
                <a:gd name="T39" fmla="*/ 5 h 41"/>
                <a:gd name="T40" fmla="*/ 6 w 40"/>
                <a:gd name="T41" fmla="*/ 7 h 41"/>
                <a:gd name="T42" fmla="*/ 3 w 40"/>
                <a:gd name="T43" fmla="*/ 10 h 41"/>
                <a:gd name="T44" fmla="*/ 1 w 40"/>
                <a:gd name="T45" fmla="*/ 13 h 41"/>
                <a:gd name="T46" fmla="*/ 0 w 40"/>
                <a:gd name="T47" fmla="*/ 17 h 41"/>
                <a:gd name="T48" fmla="*/ 0 w 40"/>
                <a:gd name="T49" fmla="*/ 21 h 41"/>
                <a:gd name="T50" fmla="*/ 0 w 40"/>
                <a:gd name="T51" fmla="*/ 26 h 41"/>
                <a:gd name="T52" fmla="*/ 1 w 40"/>
                <a:gd name="T53" fmla="*/ 28 h 41"/>
                <a:gd name="T54" fmla="*/ 3 w 40"/>
                <a:gd name="T55" fmla="*/ 32 h 41"/>
                <a:gd name="T56" fmla="*/ 6 w 40"/>
                <a:gd name="T57" fmla="*/ 35 h 41"/>
                <a:gd name="T58" fmla="*/ 8 w 40"/>
                <a:gd name="T59" fmla="*/ 37 h 41"/>
                <a:gd name="T60" fmla="*/ 12 w 40"/>
                <a:gd name="T61" fmla="*/ 38 h 41"/>
                <a:gd name="T62" fmla="*/ 15 w 40"/>
                <a:gd name="T63" fmla="*/ 40 h 41"/>
                <a:gd name="T64" fmla="*/ 20 w 40"/>
                <a:gd name="T65" fmla="*/ 40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1"/>
                <a:gd name="T101" fmla="*/ 40 w 40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1">
                  <a:moveTo>
                    <a:pt x="20" y="40"/>
                  </a:moveTo>
                  <a:lnTo>
                    <a:pt x="23" y="38"/>
                  </a:lnTo>
                  <a:lnTo>
                    <a:pt x="27" y="37"/>
                  </a:lnTo>
                  <a:lnTo>
                    <a:pt x="30" y="35"/>
                  </a:lnTo>
                  <a:lnTo>
                    <a:pt x="33" y="32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7" y="11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2" y="38"/>
                  </a:lnTo>
                  <a:lnTo>
                    <a:pt x="15" y="40"/>
                  </a:lnTo>
                  <a:lnTo>
                    <a:pt x="20" y="40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Freeform 68">
              <a:extLst>
                <a:ext uri="{FF2B5EF4-FFF2-40B4-BE49-F238E27FC236}">
                  <a16:creationId xmlns:a16="http://schemas.microsoft.com/office/drawing/2014/main" xmlns="" id="{FAA70F6E-055C-4788-907C-55C611949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2650"/>
              <a:ext cx="40" cy="40"/>
            </a:xfrm>
            <a:custGeom>
              <a:avLst/>
              <a:gdLst>
                <a:gd name="T0" fmla="*/ 20 w 40"/>
                <a:gd name="T1" fmla="*/ 39 h 40"/>
                <a:gd name="T2" fmla="*/ 23 w 40"/>
                <a:gd name="T3" fmla="*/ 39 h 40"/>
                <a:gd name="T4" fmla="*/ 27 w 40"/>
                <a:gd name="T5" fmla="*/ 37 h 40"/>
                <a:gd name="T6" fmla="*/ 30 w 40"/>
                <a:gd name="T7" fmla="*/ 35 h 40"/>
                <a:gd name="T8" fmla="*/ 33 w 40"/>
                <a:gd name="T9" fmla="*/ 32 h 40"/>
                <a:gd name="T10" fmla="*/ 36 w 40"/>
                <a:gd name="T11" fmla="*/ 28 h 40"/>
                <a:gd name="T12" fmla="*/ 37 w 40"/>
                <a:gd name="T13" fmla="*/ 26 h 40"/>
                <a:gd name="T14" fmla="*/ 39 w 40"/>
                <a:gd name="T15" fmla="*/ 22 h 40"/>
                <a:gd name="T16" fmla="*/ 39 w 40"/>
                <a:gd name="T17" fmla="*/ 17 h 40"/>
                <a:gd name="T18" fmla="*/ 39 w 40"/>
                <a:gd name="T19" fmla="*/ 13 h 40"/>
                <a:gd name="T20" fmla="*/ 37 w 40"/>
                <a:gd name="T21" fmla="*/ 10 h 40"/>
                <a:gd name="T22" fmla="*/ 36 w 40"/>
                <a:gd name="T23" fmla="*/ 7 h 40"/>
                <a:gd name="T24" fmla="*/ 33 w 40"/>
                <a:gd name="T25" fmla="*/ 5 h 40"/>
                <a:gd name="T26" fmla="*/ 30 w 40"/>
                <a:gd name="T27" fmla="*/ 2 h 40"/>
                <a:gd name="T28" fmla="*/ 27 w 40"/>
                <a:gd name="T29" fmla="*/ 1 h 40"/>
                <a:gd name="T30" fmla="*/ 23 w 40"/>
                <a:gd name="T31" fmla="*/ 0 h 40"/>
                <a:gd name="T32" fmla="*/ 20 w 40"/>
                <a:gd name="T33" fmla="*/ 0 h 40"/>
                <a:gd name="T34" fmla="*/ 15 w 40"/>
                <a:gd name="T35" fmla="*/ 1 h 40"/>
                <a:gd name="T36" fmla="*/ 12 w 40"/>
                <a:gd name="T37" fmla="*/ 2 h 40"/>
                <a:gd name="T38" fmla="*/ 8 w 40"/>
                <a:gd name="T39" fmla="*/ 5 h 40"/>
                <a:gd name="T40" fmla="*/ 6 w 40"/>
                <a:gd name="T41" fmla="*/ 7 h 40"/>
                <a:gd name="T42" fmla="*/ 3 w 40"/>
                <a:gd name="T43" fmla="*/ 10 h 40"/>
                <a:gd name="T44" fmla="*/ 1 w 40"/>
                <a:gd name="T45" fmla="*/ 13 h 40"/>
                <a:gd name="T46" fmla="*/ 0 w 40"/>
                <a:gd name="T47" fmla="*/ 17 h 40"/>
                <a:gd name="T48" fmla="*/ 0 w 40"/>
                <a:gd name="T49" fmla="*/ 21 h 40"/>
                <a:gd name="T50" fmla="*/ 0 w 40"/>
                <a:gd name="T51" fmla="*/ 25 h 40"/>
                <a:gd name="T52" fmla="*/ 1 w 40"/>
                <a:gd name="T53" fmla="*/ 28 h 40"/>
                <a:gd name="T54" fmla="*/ 3 w 40"/>
                <a:gd name="T55" fmla="*/ 32 h 40"/>
                <a:gd name="T56" fmla="*/ 6 w 40"/>
                <a:gd name="T57" fmla="*/ 35 h 40"/>
                <a:gd name="T58" fmla="*/ 8 w 40"/>
                <a:gd name="T59" fmla="*/ 37 h 40"/>
                <a:gd name="T60" fmla="*/ 12 w 40"/>
                <a:gd name="T61" fmla="*/ 39 h 40"/>
                <a:gd name="T62" fmla="*/ 15 w 40"/>
                <a:gd name="T63" fmla="*/ 39 h 40"/>
                <a:gd name="T64" fmla="*/ 20 w 40"/>
                <a:gd name="T65" fmla="*/ 39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0"/>
                <a:gd name="T101" fmla="*/ 40 w 40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0">
                  <a:moveTo>
                    <a:pt x="20" y="39"/>
                  </a:moveTo>
                  <a:lnTo>
                    <a:pt x="23" y="39"/>
                  </a:lnTo>
                  <a:lnTo>
                    <a:pt x="27" y="37"/>
                  </a:lnTo>
                  <a:lnTo>
                    <a:pt x="30" y="35"/>
                  </a:lnTo>
                  <a:lnTo>
                    <a:pt x="33" y="32"/>
                  </a:lnTo>
                  <a:lnTo>
                    <a:pt x="36" y="28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3"/>
                  </a:lnTo>
                  <a:lnTo>
                    <a:pt x="37" y="10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2" y="39"/>
                  </a:lnTo>
                  <a:lnTo>
                    <a:pt x="15" y="39"/>
                  </a:lnTo>
                  <a:lnTo>
                    <a:pt x="20" y="39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Freeform 69">
              <a:extLst>
                <a:ext uri="{FF2B5EF4-FFF2-40B4-BE49-F238E27FC236}">
                  <a16:creationId xmlns:a16="http://schemas.microsoft.com/office/drawing/2014/main" xmlns="" id="{B5331261-59E1-4FBF-AA28-3CACA1147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2713"/>
              <a:ext cx="40" cy="41"/>
            </a:xfrm>
            <a:custGeom>
              <a:avLst/>
              <a:gdLst>
                <a:gd name="T0" fmla="*/ 33 w 40"/>
                <a:gd name="T1" fmla="*/ 32 h 41"/>
                <a:gd name="T2" fmla="*/ 36 w 40"/>
                <a:gd name="T3" fmla="*/ 28 h 41"/>
                <a:gd name="T4" fmla="*/ 37 w 40"/>
                <a:gd name="T5" fmla="*/ 26 h 41"/>
                <a:gd name="T6" fmla="*/ 39 w 40"/>
                <a:gd name="T7" fmla="*/ 22 h 41"/>
                <a:gd name="T8" fmla="*/ 39 w 40"/>
                <a:gd name="T9" fmla="*/ 18 h 41"/>
                <a:gd name="T10" fmla="*/ 39 w 40"/>
                <a:gd name="T11" fmla="*/ 15 h 41"/>
                <a:gd name="T12" fmla="*/ 37 w 40"/>
                <a:gd name="T13" fmla="*/ 11 h 41"/>
                <a:gd name="T14" fmla="*/ 36 w 40"/>
                <a:gd name="T15" fmla="*/ 7 h 41"/>
                <a:gd name="T16" fmla="*/ 33 w 40"/>
                <a:gd name="T17" fmla="*/ 5 h 41"/>
                <a:gd name="T18" fmla="*/ 30 w 40"/>
                <a:gd name="T19" fmla="*/ 2 h 41"/>
                <a:gd name="T20" fmla="*/ 27 w 40"/>
                <a:gd name="T21" fmla="*/ 1 h 41"/>
                <a:gd name="T22" fmla="*/ 23 w 40"/>
                <a:gd name="T23" fmla="*/ 0 h 41"/>
                <a:gd name="T24" fmla="*/ 20 w 40"/>
                <a:gd name="T25" fmla="*/ 0 h 41"/>
                <a:gd name="T26" fmla="*/ 16 w 40"/>
                <a:gd name="T27" fmla="*/ 1 h 41"/>
                <a:gd name="T28" fmla="*/ 12 w 40"/>
                <a:gd name="T29" fmla="*/ 2 h 41"/>
                <a:gd name="T30" fmla="*/ 8 w 40"/>
                <a:gd name="T31" fmla="*/ 5 h 41"/>
                <a:gd name="T32" fmla="*/ 6 w 40"/>
                <a:gd name="T33" fmla="*/ 7 h 41"/>
                <a:gd name="T34" fmla="*/ 3 w 40"/>
                <a:gd name="T35" fmla="*/ 10 h 41"/>
                <a:gd name="T36" fmla="*/ 1 w 40"/>
                <a:gd name="T37" fmla="*/ 13 h 41"/>
                <a:gd name="T38" fmla="*/ 0 w 40"/>
                <a:gd name="T39" fmla="*/ 17 h 41"/>
                <a:gd name="T40" fmla="*/ 0 w 40"/>
                <a:gd name="T41" fmla="*/ 21 h 41"/>
                <a:gd name="T42" fmla="*/ 0 w 40"/>
                <a:gd name="T43" fmla="*/ 25 h 41"/>
                <a:gd name="T44" fmla="*/ 1 w 40"/>
                <a:gd name="T45" fmla="*/ 28 h 41"/>
                <a:gd name="T46" fmla="*/ 3 w 40"/>
                <a:gd name="T47" fmla="*/ 32 h 41"/>
                <a:gd name="T48" fmla="*/ 6 w 40"/>
                <a:gd name="T49" fmla="*/ 35 h 41"/>
                <a:gd name="T50" fmla="*/ 8 w 40"/>
                <a:gd name="T51" fmla="*/ 37 h 41"/>
                <a:gd name="T52" fmla="*/ 12 w 40"/>
                <a:gd name="T53" fmla="*/ 38 h 41"/>
                <a:gd name="T54" fmla="*/ 16 w 40"/>
                <a:gd name="T55" fmla="*/ 40 h 41"/>
                <a:gd name="T56" fmla="*/ 20 w 40"/>
                <a:gd name="T57" fmla="*/ 40 h 41"/>
                <a:gd name="T58" fmla="*/ 23 w 40"/>
                <a:gd name="T59" fmla="*/ 38 h 41"/>
                <a:gd name="T60" fmla="*/ 27 w 40"/>
                <a:gd name="T61" fmla="*/ 37 h 41"/>
                <a:gd name="T62" fmla="*/ 30 w 40"/>
                <a:gd name="T63" fmla="*/ 35 h 41"/>
                <a:gd name="T64" fmla="*/ 33 w 40"/>
                <a:gd name="T65" fmla="*/ 32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1"/>
                <a:gd name="T101" fmla="*/ 40 w 40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1">
                  <a:moveTo>
                    <a:pt x="33" y="32"/>
                  </a:moveTo>
                  <a:lnTo>
                    <a:pt x="36" y="28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7" y="11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2" y="38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3" y="38"/>
                  </a:lnTo>
                  <a:lnTo>
                    <a:pt x="27" y="37"/>
                  </a:lnTo>
                  <a:lnTo>
                    <a:pt x="30" y="35"/>
                  </a:lnTo>
                  <a:lnTo>
                    <a:pt x="33" y="32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7" name="Freeform 70">
              <a:extLst>
                <a:ext uri="{FF2B5EF4-FFF2-40B4-BE49-F238E27FC236}">
                  <a16:creationId xmlns:a16="http://schemas.microsoft.com/office/drawing/2014/main" xmlns="" id="{35495BCC-3548-4FBE-BCCE-896E38BFE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" y="2600"/>
              <a:ext cx="39" cy="41"/>
            </a:xfrm>
            <a:custGeom>
              <a:avLst/>
              <a:gdLst>
                <a:gd name="T0" fmla="*/ 33 w 39"/>
                <a:gd name="T1" fmla="*/ 32 h 41"/>
                <a:gd name="T2" fmla="*/ 35 w 39"/>
                <a:gd name="T3" fmla="*/ 28 h 41"/>
                <a:gd name="T4" fmla="*/ 36 w 39"/>
                <a:gd name="T5" fmla="*/ 26 h 41"/>
                <a:gd name="T6" fmla="*/ 38 w 39"/>
                <a:gd name="T7" fmla="*/ 22 h 41"/>
                <a:gd name="T8" fmla="*/ 38 w 39"/>
                <a:gd name="T9" fmla="*/ 18 h 41"/>
                <a:gd name="T10" fmla="*/ 38 w 39"/>
                <a:gd name="T11" fmla="*/ 15 h 41"/>
                <a:gd name="T12" fmla="*/ 36 w 39"/>
                <a:gd name="T13" fmla="*/ 11 h 41"/>
                <a:gd name="T14" fmla="*/ 35 w 39"/>
                <a:gd name="T15" fmla="*/ 7 h 41"/>
                <a:gd name="T16" fmla="*/ 33 w 39"/>
                <a:gd name="T17" fmla="*/ 5 h 41"/>
                <a:gd name="T18" fmla="*/ 29 w 39"/>
                <a:gd name="T19" fmla="*/ 2 h 41"/>
                <a:gd name="T20" fmla="*/ 25 w 39"/>
                <a:gd name="T21" fmla="*/ 1 h 41"/>
                <a:gd name="T22" fmla="*/ 22 w 39"/>
                <a:gd name="T23" fmla="*/ 0 h 41"/>
                <a:gd name="T24" fmla="*/ 19 w 39"/>
                <a:gd name="T25" fmla="*/ 0 h 41"/>
                <a:gd name="T26" fmla="*/ 14 w 39"/>
                <a:gd name="T27" fmla="*/ 1 h 41"/>
                <a:gd name="T28" fmla="*/ 12 w 39"/>
                <a:gd name="T29" fmla="*/ 2 h 41"/>
                <a:gd name="T30" fmla="*/ 8 w 39"/>
                <a:gd name="T31" fmla="*/ 5 h 41"/>
                <a:gd name="T32" fmla="*/ 4 w 39"/>
                <a:gd name="T33" fmla="*/ 7 h 41"/>
                <a:gd name="T34" fmla="*/ 2 w 39"/>
                <a:gd name="T35" fmla="*/ 10 h 41"/>
                <a:gd name="T36" fmla="*/ 1 w 39"/>
                <a:gd name="T37" fmla="*/ 13 h 41"/>
                <a:gd name="T38" fmla="*/ 0 w 39"/>
                <a:gd name="T39" fmla="*/ 17 h 41"/>
                <a:gd name="T40" fmla="*/ 0 w 39"/>
                <a:gd name="T41" fmla="*/ 21 h 41"/>
                <a:gd name="T42" fmla="*/ 0 w 39"/>
                <a:gd name="T43" fmla="*/ 25 h 41"/>
                <a:gd name="T44" fmla="*/ 1 w 39"/>
                <a:gd name="T45" fmla="*/ 28 h 41"/>
                <a:gd name="T46" fmla="*/ 2 w 39"/>
                <a:gd name="T47" fmla="*/ 32 h 41"/>
                <a:gd name="T48" fmla="*/ 4 w 39"/>
                <a:gd name="T49" fmla="*/ 35 h 41"/>
                <a:gd name="T50" fmla="*/ 8 w 39"/>
                <a:gd name="T51" fmla="*/ 37 h 41"/>
                <a:gd name="T52" fmla="*/ 12 w 39"/>
                <a:gd name="T53" fmla="*/ 38 h 41"/>
                <a:gd name="T54" fmla="*/ 14 w 39"/>
                <a:gd name="T55" fmla="*/ 40 h 41"/>
                <a:gd name="T56" fmla="*/ 19 w 39"/>
                <a:gd name="T57" fmla="*/ 40 h 41"/>
                <a:gd name="T58" fmla="*/ 22 w 39"/>
                <a:gd name="T59" fmla="*/ 38 h 41"/>
                <a:gd name="T60" fmla="*/ 25 w 39"/>
                <a:gd name="T61" fmla="*/ 37 h 41"/>
                <a:gd name="T62" fmla="*/ 29 w 39"/>
                <a:gd name="T63" fmla="*/ 35 h 41"/>
                <a:gd name="T64" fmla="*/ 33 w 39"/>
                <a:gd name="T65" fmla="*/ 32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41"/>
                <a:gd name="T101" fmla="*/ 39 w 39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41">
                  <a:moveTo>
                    <a:pt x="33" y="32"/>
                  </a:moveTo>
                  <a:lnTo>
                    <a:pt x="35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5"/>
                  </a:lnTo>
                  <a:lnTo>
                    <a:pt x="36" y="11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2" y="32"/>
                  </a:lnTo>
                  <a:lnTo>
                    <a:pt x="4" y="35"/>
                  </a:lnTo>
                  <a:lnTo>
                    <a:pt x="8" y="37"/>
                  </a:lnTo>
                  <a:lnTo>
                    <a:pt x="12" y="38"/>
                  </a:lnTo>
                  <a:lnTo>
                    <a:pt x="14" y="40"/>
                  </a:lnTo>
                  <a:lnTo>
                    <a:pt x="19" y="40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9" y="35"/>
                  </a:lnTo>
                  <a:lnTo>
                    <a:pt x="33" y="32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Freeform 71">
              <a:extLst>
                <a:ext uri="{FF2B5EF4-FFF2-40B4-BE49-F238E27FC236}">
                  <a16:creationId xmlns:a16="http://schemas.microsoft.com/office/drawing/2014/main" xmlns="" id="{321D848F-FEC9-4AAC-A04C-DCA4E98F9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2730"/>
              <a:ext cx="41" cy="40"/>
            </a:xfrm>
            <a:custGeom>
              <a:avLst/>
              <a:gdLst>
                <a:gd name="T0" fmla="*/ 40 w 41"/>
                <a:gd name="T1" fmla="*/ 17 h 40"/>
                <a:gd name="T2" fmla="*/ 38 w 41"/>
                <a:gd name="T3" fmla="*/ 13 h 40"/>
                <a:gd name="T4" fmla="*/ 38 w 41"/>
                <a:gd name="T5" fmla="*/ 10 h 40"/>
                <a:gd name="T6" fmla="*/ 36 w 41"/>
                <a:gd name="T7" fmla="*/ 7 h 40"/>
                <a:gd name="T8" fmla="*/ 33 w 41"/>
                <a:gd name="T9" fmla="*/ 3 h 40"/>
                <a:gd name="T10" fmla="*/ 31 w 41"/>
                <a:gd name="T11" fmla="*/ 2 h 40"/>
                <a:gd name="T12" fmla="*/ 27 w 41"/>
                <a:gd name="T13" fmla="*/ 0 h 40"/>
                <a:gd name="T14" fmla="*/ 23 w 41"/>
                <a:gd name="T15" fmla="*/ 0 h 40"/>
                <a:gd name="T16" fmla="*/ 20 w 41"/>
                <a:gd name="T17" fmla="*/ 0 h 40"/>
                <a:gd name="T18" fmla="*/ 16 w 41"/>
                <a:gd name="T19" fmla="*/ 0 h 40"/>
                <a:gd name="T20" fmla="*/ 12 w 41"/>
                <a:gd name="T21" fmla="*/ 2 h 40"/>
                <a:gd name="T22" fmla="*/ 8 w 41"/>
                <a:gd name="T23" fmla="*/ 3 h 40"/>
                <a:gd name="T24" fmla="*/ 6 w 41"/>
                <a:gd name="T25" fmla="*/ 6 h 40"/>
                <a:gd name="T26" fmla="*/ 3 w 41"/>
                <a:gd name="T27" fmla="*/ 10 h 40"/>
                <a:gd name="T28" fmla="*/ 2 w 41"/>
                <a:gd name="T29" fmla="*/ 13 h 40"/>
                <a:gd name="T30" fmla="*/ 1 w 41"/>
                <a:gd name="T31" fmla="*/ 17 h 40"/>
                <a:gd name="T32" fmla="*/ 0 w 41"/>
                <a:gd name="T33" fmla="*/ 21 h 40"/>
                <a:gd name="T34" fmla="*/ 1 w 41"/>
                <a:gd name="T35" fmla="*/ 25 h 40"/>
                <a:gd name="T36" fmla="*/ 2 w 41"/>
                <a:gd name="T37" fmla="*/ 28 h 40"/>
                <a:gd name="T38" fmla="*/ 3 w 41"/>
                <a:gd name="T39" fmla="*/ 31 h 40"/>
                <a:gd name="T40" fmla="*/ 6 w 41"/>
                <a:gd name="T41" fmla="*/ 35 h 40"/>
                <a:gd name="T42" fmla="*/ 8 w 41"/>
                <a:gd name="T43" fmla="*/ 36 h 40"/>
                <a:gd name="T44" fmla="*/ 12 w 41"/>
                <a:gd name="T45" fmla="*/ 37 h 40"/>
                <a:gd name="T46" fmla="*/ 16 w 41"/>
                <a:gd name="T47" fmla="*/ 39 h 40"/>
                <a:gd name="T48" fmla="*/ 20 w 41"/>
                <a:gd name="T49" fmla="*/ 39 h 40"/>
                <a:gd name="T50" fmla="*/ 23 w 41"/>
                <a:gd name="T51" fmla="*/ 39 h 40"/>
                <a:gd name="T52" fmla="*/ 27 w 41"/>
                <a:gd name="T53" fmla="*/ 36 h 40"/>
                <a:gd name="T54" fmla="*/ 31 w 41"/>
                <a:gd name="T55" fmla="*/ 35 h 40"/>
                <a:gd name="T56" fmla="*/ 33 w 41"/>
                <a:gd name="T57" fmla="*/ 32 h 40"/>
                <a:gd name="T58" fmla="*/ 36 w 41"/>
                <a:gd name="T59" fmla="*/ 28 h 40"/>
                <a:gd name="T60" fmla="*/ 38 w 41"/>
                <a:gd name="T61" fmla="*/ 25 h 40"/>
                <a:gd name="T62" fmla="*/ 38 w 41"/>
                <a:gd name="T63" fmla="*/ 21 h 40"/>
                <a:gd name="T64" fmla="*/ 40 w 41"/>
                <a:gd name="T65" fmla="*/ 17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40"/>
                <a:gd name="T101" fmla="*/ 41 w 41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40">
                  <a:moveTo>
                    <a:pt x="40" y="17"/>
                  </a:moveTo>
                  <a:lnTo>
                    <a:pt x="38" y="13"/>
                  </a:lnTo>
                  <a:lnTo>
                    <a:pt x="38" y="10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2" y="13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8"/>
                  </a:lnTo>
                  <a:lnTo>
                    <a:pt x="3" y="31"/>
                  </a:lnTo>
                  <a:lnTo>
                    <a:pt x="6" y="35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3" y="39"/>
                  </a:lnTo>
                  <a:lnTo>
                    <a:pt x="27" y="36"/>
                  </a:lnTo>
                  <a:lnTo>
                    <a:pt x="31" y="35"/>
                  </a:lnTo>
                  <a:lnTo>
                    <a:pt x="33" y="32"/>
                  </a:lnTo>
                  <a:lnTo>
                    <a:pt x="36" y="28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40" y="17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Freeform 72">
              <a:extLst>
                <a:ext uri="{FF2B5EF4-FFF2-40B4-BE49-F238E27FC236}">
                  <a16:creationId xmlns:a16="http://schemas.microsoft.com/office/drawing/2014/main" xmlns="" id="{6147F82B-9D32-496F-AEA5-182BBA225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2584"/>
              <a:ext cx="41" cy="40"/>
            </a:xfrm>
            <a:custGeom>
              <a:avLst/>
              <a:gdLst>
                <a:gd name="T0" fmla="*/ 40 w 41"/>
                <a:gd name="T1" fmla="*/ 17 h 40"/>
                <a:gd name="T2" fmla="*/ 38 w 41"/>
                <a:gd name="T3" fmla="*/ 13 h 40"/>
                <a:gd name="T4" fmla="*/ 38 w 41"/>
                <a:gd name="T5" fmla="*/ 10 h 40"/>
                <a:gd name="T6" fmla="*/ 36 w 41"/>
                <a:gd name="T7" fmla="*/ 7 h 40"/>
                <a:gd name="T8" fmla="*/ 33 w 41"/>
                <a:gd name="T9" fmla="*/ 3 h 40"/>
                <a:gd name="T10" fmla="*/ 31 w 41"/>
                <a:gd name="T11" fmla="*/ 2 h 40"/>
                <a:gd name="T12" fmla="*/ 27 w 41"/>
                <a:gd name="T13" fmla="*/ 0 h 40"/>
                <a:gd name="T14" fmla="*/ 23 w 41"/>
                <a:gd name="T15" fmla="*/ 0 h 40"/>
                <a:gd name="T16" fmla="*/ 20 w 41"/>
                <a:gd name="T17" fmla="*/ 0 h 40"/>
                <a:gd name="T18" fmla="*/ 16 w 41"/>
                <a:gd name="T19" fmla="*/ 0 h 40"/>
                <a:gd name="T20" fmla="*/ 12 w 41"/>
                <a:gd name="T21" fmla="*/ 1 h 40"/>
                <a:gd name="T22" fmla="*/ 8 w 41"/>
                <a:gd name="T23" fmla="*/ 3 h 40"/>
                <a:gd name="T24" fmla="*/ 6 w 41"/>
                <a:gd name="T25" fmla="*/ 6 h 40"/>
                <a:gd name="T26" fmla="*/ 3 w 41"/>
                <a:gd name="T27" fmla="*/ 10 h 40"/>
                <a:gd name="T28" fmla="*/ 2 w 41"/>
                <a:gd name="T29" fmla="*/ 13 h 40"/>
                <a:gd name="T30" fmla="*/ 1 w 41"/>
                <a:gd name="T31" fmla="*/ 17 h 40"/>
                <a:gd name="T32" fmla="*/ 0 w 41"/>
                <a:gd name="T33" fmla="*/ 21 h 40"/>
                <a:gd name="T34" fmla="*/ 1 w 41"/>
                <a:gd name="T35" fmla="*/ 25 h 40"/>
                <a:gd name="T36" fmla="*/ 2 w 41"/>
                <a:gd name="T37" fmla="*/ 28 h 40"/>
                <a:gd name="T38" fmla="*/ 3 w 41"/>
                <a:gd name="T39" fmla="*/ 31 h 40"/>
                <a:gd name="T40" fmla="*/ 6 w 41"/>
                <a:gd name="T41" fmla="*/ 33 h 40"/>
                <a:gd name="T42" fmla="*/ 8 w 41"/>
                <a:gd name="T43" fmla="*/ 36 h 40"/>
                <a:gd name="T44" fmla="*/ 12 w 41"/>
                <a:gd name="T45" fmla="*/ 37 h 40"/>
                <a:gd name="T46" fmla="*/ 16 w 41"/>
                <a:gd name="T47" fmla="*/ 39 h 40"/>
                <a:gd name="T48" fmla="*/ 20 w 41"/>
                <a:gd name="T49" fmla="*/ 39 h 40"/>
                <a:gd name="T50" fmla="*/ 23 w 41"/>
                <a:gd name="T51" fmla="*/ 37 h 40"/>
                <a:gd name="T52" fmla="*/ 27 w 41"/>
                <a:gd name="T53" fmla="*/ 36 h 40"/>
                <a:gd name="T54" fmla="*/ 31 w 41"/>
                <a:gd name="T55" fmla="*/ 35 h 40"/>
                <a:gd name="T56" fmla="*/ 33 w 41"/>
                <a:gd name="T57" fmla="*/ 31 h 40"/>
                <a:gd name="T58" fmla="*/ 36 w 41"/>
                <a:gd name="T59" fmla="*/ 28 h 40"/>
                <a:gd name="T60" fmla="*/ 38 w 41"/>
                <a:gd name="T61" fmla="*/ 25 h 40"/>
                <a:gd name="T62" fmla="*/ 38 w 41"/>
                <a:gd name="T63" fmla="*/ 21 h 40"/>
                <a:gd name="T64" fmla="*/ 40 w 41"/>
                <a:gd name="T65" fmla="*/ 17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40"/>
                <a:gd name="T101" fmla="*/ 41 w 41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40">
                  <a:moveTo>
                    <a:pt x="40" y="17"/>
                  </a:moveTo>
                  <a:lnTo>
                    <a:pt x="38" y="13"/>
                  </a:lnTo>
                  <a:lnTo>
                    <a:pt x="38" y="10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2" y="13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2" y="28"/>
                  </a:lnTo>
                  <a:lnTo>
                    <a:pt x="3" y="31"/>
                  </a:lnTo>
                  <a:lnTo>
                    <a:pt x="6" y="33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3" y="37"/>
                  </a:lnTo>
                  <a:lnTo>
                    <a:pt x="27" y="36"/>
                  </a:lnTo>
                  <a:lnTo>
                    <a:pt x="31" y="35"/>
                  </a:lnTo>
                  <a:lnTo>
                    <a:pt x="33" y="31"/>
                  </a:lnTo>
                  <a:lnTo>
                    <a:pt x="36" y="28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40" y="17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0" name="Freeform 73">
              <a:extLst>
                <a:ext uri="{FF2B5EF4-FFF2-40B4-BE49-F238E27FC236}">
                  <a16:creationId xmlns:a16="http://schemas.microsoft.com/office/drawing/2014/main" xmlns="" id="{7220742A-6BB4-4CC6-837B-4A7BD84E0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" y="2704"/>
              <a:ext cx="39" cy="40"/>
            </a:xfrm>
            <a:custGeom>
              <a:avLst/>
              <a:gdLst>
                <a:gd name="T0" fmla="*/ 33 w 39"/>
                <a:gd name="T1" fmla="*/ 5 h 40"/>
                <a:gd name="T2" fmla="*/ 29 w 39"/>
                <a:gd name="T3" fmla="*/ 2 h 40"/>
                <a:gd name="T4" fmla="*/ 25 w 39"/>
                <a:gd name="T5" fmla="*/ 1 h 40"/>
                <a:gd name="T6" fmla="*/ 22 w 39"/>
                <a:gd name="T7" fmla="*/ 0 h 40"/>
                <a:gd name="T8" fmla="*/ 19 w 39"/>
                <a:gd name="T9" fmla="*/ 0 h 40"/>
                <a:gd name="T10" fmla="*/ 14 w 39"/>
                <a:gd name="T11" fmla="*/ 1 h 40"/>
                <a:gd name="T12" fmla="*/ 12 w 39"/>
                <a:gd name="T13" fmla="*/ 2 h 40"/>
                <a:gd name="T14" fmla="*/ 8 w 39"/>
                <a:gd name="T15" fmla="*/ 3 h 40"/>
                <a:gd name="T16" fmla="*/ 4 w 39"/>
                <a:gd name="T17" fmla="*/ 7 h 40"/>
                <a:gd name="T18" fmla="*/ 2 w 39"/>
                <a:gd name="T19" fmla="*/ 10 h 40"/>
                <a:gd name="T20" fmla="*/ 1 w 39"/>
                <a:gd name="T21" fmla="*/ 13 h 40"/>
                <a:gd name="T22" fmla="*/ 0 w 39"/>
                <a:gd name="T23" fmla="*/ 17 h 40"/>
                <a:gd name="T24" fmla="*/ 0 w 39"/>
                <a:gd name="T25" fmla="*/ 21 h 40"/>
                <a:gd name="T26" fmla="*/ 0 w 39"/>
                <a:gd name="T27" fmla="*/ 25 h 40"/>
                <a:gd name="T28" fmla="*/ 1 w 39"/>
                <a:gd name="T29" fmla="*/ 28 h 40"/>
                <a:gd name="T30" fmla="*/ 2 w 39"/>
                <a:gd name="T31" fmla="*/ 31 h 40"/>
                <a:gd name="T32" fmla="*/ 4 w 39"/>
                <a:gd name="T33" fmla="*/ 35 h 40"/>
                <a:gd name="T34" fmla="*/ 8 w 39"/>
                <a:gd name="T35" fmla="*/ 37 h 40"/>
                <a:gd name="T36" fmla="*/ 12 w 39"/>
                <a:gd name="T37" fmla="*/ 39 h 40"/>
                <a:gd name="T38" fmla="*/ 14 w 39"/>
                <a:gd name="T39" fmla="*/ 39 h 40"/>
                <a:gd name="T40" fmla="*/ 19 w 39"/>
                <a:gd name="T41" fmla="*/ 39 h 40"/>
                <a:gd name="T42" fmla="*/ 22 w 39"/>
                <a:gd name="T43" fmla="*/ 39 h 40"/>
                <a:gd name="T44" fmla="*/ 25 w 39"/>
                <a:gd name="T45" fmla="*/ 37 h 40"/>
                <a:gd name="T46" fmla="*/ 29 w 39"/>
                <a:gd name="T47" fmla="*/ 35 h 40"/>
                <a:gd name="T48" fmla="*/ 33 w 39"/>
                <a:gd name="T49" fmla="*/ 32 h 40"/>
                <a:gd name="T50" fmla="*/ 35 w 39"/>
                <a:gd name="T51" fmla="*/ 28 h 40"/>
                <a:gd name="T52" fmla="*/ 36 w 39"/>
                <a:gd name="T53" fmla="*/ 25 h 40"/>
                <a:gd name="T54" fmla="*/ 38 w 39"/>
                <a:gd name="T55" fmla="*/ 21 h 40"/>
                <a:gd name="T56" fmla="*/ 38 w 39"/>
                <a:gd name="T57" fmla="*/ 17 h 40"/>
                <a:gd name="T58" fmla="*/ 38 w 39"/>
                <a:gd name="T59" fmla="*/ 13 h 40"/>
                <a:gd name="T60" fmla="*/ 36 w 39"/>
                <a:gd name="T61" fmla="*/ 11 h 40"/>
                <a:gd name="T62" fmla="*/ 35 w 39"/>
                <a:gd name="T63" fmla="*/ 7 h 40"/>
                <a:gd name="T64" fmla="*/ 33 w 39"/>
                <a:gd name="T65" fmla="*/ 5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40"/>
                <a:gd name="T101" fmla="*/ 39 w 39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40">
                  <a:moveTo>
                    <a:pt x="33" y="5"/>
                  </a:moveTo>
                  <a:lnTo>
                    <a:pt x="29" y="2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4" y="7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4" y="35"/>
                  </a:lnTo>
                  <a:lnTo>
                    <a:pt x="8" y="37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5" y="37"/>
                  </a:lnTo>
                  <a:lnTo>
                    <a:pt x="29" y="35"/>
                  </a:lnTo>
                  <a:lnTo>
                    <a:pt x="33" y="32"/>
                  </a:lnTo>
                  <a:lnTo>
                    <a:pt x="35" y="28"/>
                  </a:lnTo>
                  <a:lnTo>
                    <a:pt x="36" y="25"/>
                  </a:lnTo>
                  <a:lnTo>
                    <a:pt x="38" y="21"/>
                  </a:lnTo>
                  <a:lnTo>
                    <a:pt x="38" y="17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35" y="7"/>
                  </a:lnTo>
                  <a:lnTo>
                    <a:pt x="33" y="5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1" name="Freeform 74">
              <a:extLst>
                <a:ext uri="{FF2B5EF4-FFF2-40B4-BE49-F238E27FC236}">
                  <a16:creationId xmlns:a16="http://schemas.microsoft.com/office/drawing/2014/main" xmlns="" id="{5F31ACF5-E708-4A28-B7DA-0271FC43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2609"/>
              <a:ext cx="40" cy="41"/>
            </a:xfrm>
            <a:custGeom>
              <a:avLst/>
              <a:gdLst>
                <a:gd name="T0" fmla="*/ 33 w 40"/>
                <a:gd name="T1" fmla="*/ 5 h 41"/>
                <a:gd name="T2" fmla="*/ 30 w 40"/>
                <a:gd name="T3" fmla="*/ 2 h 41"/>
                <a:gd name="T4" fmla="*/ 27 w 40"/>
                <a:gd name="T5" fmla="*/ 1 h 41"/>
                <a:gd name="T6" fmla="*/ 23 w 40"/>
                <a:gd name="T7" fmla="*/ 1 h 41"/>
                <a:gd name="T8" fmla="*/ 20 w 40"/>
                <a:gd name="T9" fmla="*/ 0 h 41"/>
                <a:gd name="T10" fmla="*/ 16 w 40"/>
                <a:gd name="T11" fmla="*/ 1 h 41"/>
                <a:gd name="T12" fmla="*/ 12 w 40"/>
                <a:gd name="T13" fmla="*/ 2 h 41"/>
                <a:gd name="T14" fmla="*/ 8 w 40"/>
                <a:gd name="T15" fmla="*/ 5 h 41"/>
                <a:gd name="T16" fmla="*/ 6 w 40"/>
                <a:gd name="T17" fmla="*/ 7 h 41"/>
                <a:gd name="T18" fmla="*/ 3 w 40"/>
                <a:gd name="T19" fmla="*/ 11 h 41"/>
                <a:gd name="T20" fmla="*/ 1 w 40"/>
                <a:gd name="T21" fmla="*/ 15 h 41"/>
                <a:gd name="T22" fmla="*/ 0 w 40"/>
                <a:gd name="T23" fmla="*/ 17 h 41"/>
                <a:gd name="T24" fmla="*/ 0 w 40"/>
                <a:gd name="T25" fmla="*/ 22 h 41"/>
                <a:gd name="T26" fmla="*/ 0 w 40"/>
                <a:gd name="T27" fmla="*/ 25 h 41"/>
                <a:gd name="T28" fmla="*/ 1 w 40"/>
                <a:gd name="T29" fmla="*/ 28 h 41"/>
                <a:gd name="T30" fmla="*/ 3 w 40"/>
                <a:gd name="T31" fmla="*/ 32 h 41"/>
                <a:gd name="T32" fmla="*/ 6 w 40"/>
                <a:gd name="T33" fmla="*/ 35 h 41"/>
                <a:gd name="T34" fmla="*/ 8 w 40"/>
                <a:gd name="T35" fmla="*/ 37 h 41"/>
                <a:gd name="T36" fmla="*/ 12 w 40"/>
                <a:gd name="T37" fmla="*/ 38 h 41"/>
                <a:gd name="T38" fmla="*/ 16 w 40"/>
                <a:gd name="T39" fmla="*/ 40 h 41"/>
                <a:gd name="T40" fmla="*/ 20 w 40"/>
                <a:gd name="T41" fmla="*/ 40 h 41"/>
                <a:gd name="T42" fmla="*/ 23 w 40"/>
                <a:gd name="T43" fmla="*/ 38 h 41"/>
                <a:gd name="T44" fmla="*/ 27 w 40"/>
                <a:gd name="T45" fmla="*/ 37 h 41"/>
                <a:gd name="T46" fmla="*/ 30 w 40"/>
                <a:gd name="T47" fmla="*/ 36 h 41"/>
                <a:gd name="T48" fmla="*/ 33 w 40"/>
                <a:gd name="T49" fmla="*/ 32 h 41"/>
                <a:gd name="T50" fmla="*/ 36 w 40"/>
                <a:gd name="T51" fmla="*/ 30 h 41"/>
                <a:gd name="T52" fmla="*/ 37 w 40"/>
                <a:gd name="T53" fmla="*/ 26 h 41"/>
                <a:gd name="T54" fmla="*/ 39 w 40"/>
                <a:gd name="T55" fmla="*/ 22 h 41"/>
                <a:gd name="T56" fmla="*/ 39 w 40"/>
                <a:gd name="T57" fmla="*/ 18 h 41"/>
                <a:gd name="T58" fmla="*/ 39 w 40"/>
                <a:gd name="T59" fmla="*/ 15 h 41"/>
                <a:gd name="T60" fmla="*/ 37 w 40"/>
                <a:gd name="T61" fmla="*/ 11 h 41"/>
                <a:gd name="T62" fmla="*/ 36 w 40"/>
                <a:gd name="T63" fmla="*/ 7 h 41"/>
                <a:gd name="T64" fmla="*/ 33 w 40"/>
                <a:gd name="T65" fmla="*/ 5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1"/>
                <a:gd name="T101" fmla="*/ 40 w 40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1">
                  <a:moveTo>
                    <a:pt x="33" y="5"/>
                  </a:moveTo>
                  <a:lnTo>
                    <a:pt x="30" y="2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12" y="38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3" y="38"/>
                  </a:lnTo>
                  <a:lnTo>
                    <a:pt x="27" y="37"/>
                  </a:lnTo>
                  <a:lnTo>
                    <a:pt x="30" y="36"/>
                  </a:lnTo>
                  <a:lnTo>
                    <a:pt x="33" y="32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7" y="11"/>
                  </a:lnTo>
                  <a:lnTo>
                    <a:pt x="36" y="7"/>
                  </a:lnTo>
                  <a:lnTo>
                    <a:pt x="33" y="5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2" name="Freeform 75">
              <a:extLst>
                <a:ext uri="{FF2B5EF4-FFF2-40B4-BE49-F238E27FC236}">
                  <a16:creationId xmlns:a16="http://schemas.microsoft.com/office/drawing/2014/main" xmlns="" id="{18784F30-D96E-4789-8461-A0C090C63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2634"/>
              <a:ext cx="40" cy="40"/>
            </a:xfrm>
            <a:custGeom>
              <a:avLst/>
              <a:gdLst>
                <a:gd name="T0" fmla="*/ 11 w 40"/>
                <a:gd name="T1" fmla="*/ 37 h 40"/>
                <a:gd name="T2" fmla="*/ 15 w 40"/>
                <a:gd name="T3" fmla="*/ 39 h 40"/>
                <a:gd name="T4" fmla="*/ 18 w 40"/>
                <a:gd name="T5" fmla="*/ 39 h 40"/>
                <a:gd name="T6" fmla="*/ 22 w 40"/>
                <a:gd name="T7" fmla="*/ 37 h 40"/>
                <a:gd name="T8" fmla="*/ 26 w 40"/>
                <a:gd name="T9" fmla="*/ 36 h 40"/>
                <a:gd name="T10" fmla="*/ 30 w 40"/>
                <a:gd name="T11" fmla="*/ 35 h 40"/>
                <a:gd name="T12" fmla="*/ 32 w 40"/>
                <a:gd name="T13" fmla="*/ 32 h 40"/>
                <a:gd name="T14" fmla="*/ 35 w 40"/>
                <a:gd name="T15" fmla="*/ 28 h 40"/>
                <a:gd name="T16" fmla="*/ 37 w 40"/>
                <a:gd name="T17" fmla="*/ 25 h 40"/>
                <a:gd name="T18" fmla="*/ 39 w 40"/>
                <a:gd name="T19" fmla="*/ 21 h 40"/>
                <a:gd name="T20" fmla="*/ 39 w 40"/>
                <a:gd name="T21" fmla="*/ 17 h 40"/>
                <a:gd name="T22" fmla="*/ 39 w 40"/>
                <a:gd name="T23" fmla="*/ 13 h 40"/>
                <a:gd name="T24" fmla="*/ 37 w 40"/>
                <a:gd name="T25" fmla="*/ 10 h 40"/>
                <a:gd name="T26" fmla="*/ 36 w 40"/>
                <a:gd name="T27" fmla="*/ 7 h 40"/>
                <a:gd name="T28" fmla="*/ 33 w 40"/>
                <a:gd name="T29" fmla="*/ 3 h 40"/>
                <a:gd name="T30" fmla="*/ 31 w 40"/>
                <a:gd name="T31" fmla="*/ 2 h 40"/>
                <a:gd name="T32" fmla="*/ 27 w 40"/>
                <a:gd name="T33" fmla="*/ 0 h 40"/>
                <a:gd name="T34" fmla="*/ 23 w 40"/>
                <a:gd name="T35" fmla="*/ 0 h 40"/>
                <a:gd name="T36" fmla="*/ 20 w 40"/>
                <a:gd name="T37" fmla="*/ 0 h 40"/>
                <a:gd name="T38" fmla="*/ 16 w 40"/>
                <a:gd name="T39" fmla="*/ 0 h 40"/>
                <a:gd name="T40" fmla="*/ 12 w 40"/>
                <a:gd name="T41" fmla="*/ 1 h 40"/>
                <a:gd name="T42" fmla="*/ 8 w 40"/>
                <a:gd name="T43" fmla="*/ 3 h 40"/>
                <a:gd name="T44" fmla="*/ 6 w 40"/>
                <a:gd name="T45" fmla="*/ 6 h 40"/>
                <a:gd name="T46" fmla="*/ 3 w 40"/>
                <a:gd name="T47" fmla="*/ 8 h 40"/>
                <a:gd name="T48" fmla="*/ 1 w 40"/>
                <a:gd name="T49" fmla="*/ 12 h 40"/>
                <a:gd name="T50" fmla="*/ 0 w 40"/>
                <a:gd name="T51" fmla="*/ 16 h 40"/>
                <a:gd name="T52" fmla="*/ 0 w 40"/>
                <a:gd name="T53" fmla="*/ 20 h 40"/>
                <a:gd name="T54" fmla="*/ 0 w 40"/>
                <a:gd name="T55" fmla="*/ 23 h 40"/>
                <a:gd name="T56" fmla="*/ 1 w 40"/>
                <a:gd name="T57" fmla="*/ 27 h 40"/>
                <a:gd name="T58" fmla="*/ 2 w 40"/>
                <a:gd name="T59" fmla="*/ 31 h 40"/>
                <a:gd name="T60" fmla="*/ 5 w 40"/>
                <a:gd name="T61" fmla="*/ 33 h 40"/>
                <a:gd name="T62" fmla="*/ 7 w 40"/>
                <a:gd name="T63" fmla="*/ 36 h 40"/>
                <a:gd name="T64" fmla="*/ 11 w 40"/>
                <a:gd name="T65" fmla="*/ 37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0"/>
                <a:gd name="T101" fmla="*/ 40 w 40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0">
                  <a:moveTo>
                    <a:pt x="11" y="37"/>
                  </a:moveTo>
                  <a:lnTo>
                    <a:pt x="15" y="39"/>
                  </a:lnTo>
                  <a:lnTo>
                    <a:pt x="18" y="39"/>
                  </a:lnTo>
                  <a:lnTo>
                    <a:pt x="22" y="37"/>
                  </a:lnTo>
                  <a:lnTo>
                    <a:pt x="26" y="36"/>
                  </a:lnTo>
                  <a:lnTo>
                    <a:pt x="30" y="35"/>
                  </a:lnTo>
                  <a:lnTo>
                    <a:pt x="32" y="32"/>
                  </a:lnTo>
                  <a:lnTo>
                    <a:pt x="35" y="28"/>
                  </a:lnTo>
                  <a:lnTo>
                    <a:pt x="37" y="25"/>
                  </a:lnTo>
                  <a:lnTo>
                    <a:pt x="39" y="21"/>
                  </a:lnTo>
                  <a:lnTo>
                    <a:pt x="39" y="17"/>
                  </a:lnTo>
                  <a:lnTo>
                    <a:pt x="39" y="13"/>
                  </a:lnTo>
                  <a:lnTo>
                    <a:pt x="37" y="10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2" y="31"/>
                  </a:lnTo>
                  <a:lnTo>
                    <a:pt x="5" y="33"/>
                  </a:lnTo>
                  <a:lnTo>
                    <a:pt x="7" y="36"/>
                  </a:lnTo>
                  <a:lnTo>
                    <a:pt x="11" y="37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3" name="Freeform 76">
              <a:extLst>
                <a:ext uri="{FF2B5EF4-FFF2-40B4-BE49-F238E27FC236}">
                  <a16:creationId xmlns:a16="http://schemas.microsoft.com/office/drawing/2014/main" xmlns="" id="{6CC74477-6B46-426F-A7DE-B63057D6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2680"/>
              <a:ext cx="39" cy="40"/>
            </a:xfrm>
            <a:custGeom>
              <a:avLst/>
              <a:gdLst>
                <a:gd name="T0" fmla="*/ 11 w 39"/>
                <a:gd name="T1" fmla="*/ 39 h 40"/>
                <a:gd name="T2" fmla="*/ 14 w 39"/>
                <a:gd name="T3" fmla="*/ 39 h 40"/>
                <a:gd name="T4" fmla="*/ 19 w 39"/>
                <a:gd name="T5" fmla="*/ 39 h 40"/>
                <a:gd name="T6" fmla="*/ 23 w 39"/>
                <a:gd name="T7" fmla="*/ 39 h 40"/>
                <a:gd name="T8" fmla="*/ 25 w 39"/>
                <a:gd name="T9" fmla="*/ 37 h 40"/>
                <a:gd name="T10" fmla="*/ 29 w 39"/>
                <a:gd name="T11" fmla="*/ 35 h 40"/>
                <a:gd name="T12" fmla="*/ 33 w 39"/>
                <a:gd name="T13" fmla="*/ 32 h 40"/>
                <a:gd name="T14" fmla="*/ 35 w 39"/>
                <a:gd name="T15" fmla="*/ 30 h 40"/>
                <a:gd name="T16" fmla="*/ 36 w 39"/>
                <a:gd name="T17" fmla="*/ 26 h 40"/>
                <a:gd name="T18" fmla="*/ 38 w 39"/>
                <a:gd name="T19" fmla="*/ 22 h 40"/>
                <a:gd name="T20" fmla="*/ 38 w 39"/>
                <a:gd name="T21" fmla="*/ 18 h 40"/>
                <a:gd name="T22" fmla="*/ 38 w 39"/>
                <a:gd name="T23" fmla="*/ 15 h 40"/>
                <a:gd name="T24" fmla="*/ 36 w 39"/>
                <a:gd name="T25" fmla="*/ 11 h 40"/>
                <a:gd name="T26" fmla="*/ 35 w 39"/>
                <a:gd name="T27" fmla="*/ 7 h 40"/>
                <a:gd name="T28" fmla="*/ 33 w 39"/>
                <a:gd name="T29" fmla="*/ 5 h 40"/>
                <a:gd name="T30" fmla="*/ 30 w 39"/>
                <a:gd name="T31" fmla="*/ 2 h 40"/>
                <a:gd name="T32" fmla="*/ 26 w 39"/>
                <a:gd name="T33" fmla="*/ 1 h 40"/>
                <a:gd name="T34" fmla="*/ 23 w 39"/>
                <a:gd name="T35" fmla="*/ 0 h 40"/>
                <a:gd name="T36" fmla="*/ 19 w 39"/>
                <a:gd name="T37" fmla="*/ 0 h 40"/>
                <a:gd name="T38" fmla="*/ 15 w 39"/>
                <a:gd name="T39" fmla="*/ 1 h 40"/>
                <a:gd name="T40" fmla="*/ 12 w 39"/>
                <a:gd name="T41" fmla="*/ 2 h 40"/>
                <a:gd name="T42" fmla="*/ 8 w 39"/>
                <a:gd name="T43" fmla="*/ 3 h 40"/>
                <a:gd name="T44" fmla="*/ 6 w 39"/>
                <a:gd name="T45" fmla="*/ 6 h 40"/>
                <a:gd name="T46" fmla="*/ 3 w 39"/>
                <a:gd name="T47" fmla="*/ 10 h 40"/>
                <a:gd name="T48" fmla="*/ 1 w 39"/>
                <a:gd name="T49" fmla="*/ 13 h 40"/>
                <a:gd name="T50" fmla="*/ 0 w 39"/>
                <a:gd name="T51" fmla="*/ 17 h 40"/>
                <a:gd name="T52" fmla="*/ 0 w 39"/>
                <a:gd name="T53" fmla="*/ 21 h 40"/>
                <a:gd name="T54" fmla="*/ 0 w 39"/>
                <a:gd name="T55" fmla="*/ 25 h 40"/>
                <a:gd name="T56" fmla="*/ 1 w 39"/>
                <a:gd name="T57" fmla="*/ 28 h 40"/>
                <a:gd name="T58" fmla="*/ 3 w 39"/>
                <a:gd name="T59" fmla="*/ 31 h 40"/>
                <a:gd name="T60" fmla="*/ 4 w 39"/>
                <a:gd name="T61" fmla="*/ 33 h 40"/>
                <a:gd name="T62" fmla="*/ 8 w 39"/>
                <a:gd name="T63" fmla="*/ 36 h 40"/>
                <a:gd name="T64" fmla="*/ 11 w 39"/>
                <a:gd name="T65" fmla="*/ 39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40"/>
                <a:gd name="T101" fmla="*/ 39 w 39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40">
                  <a:moveTo>
                    <a:pt x="11" y="39"/>
                  </a:moveTo>
                  <a:lnTo>
                    <a:pt x="14" y="39"/>
                  </a:lnTo>
                  <a:lnTo>
                    <a:pt x="19" y="39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9" y="35"/>
                  </a:lnTo>
                  <a:lnTo>
                    <a:pt x="33" y="32"/>
                  </a:lnTo>
                  <a:lnTo>
                    <a:pt x="35" y="30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5"/>
                  </a:lnTo>
                  <a:lnTo>
                    <a:pt x="36" y="11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4" y="33"/>
                  </a:lnTo>
                  <a:lnTo>
                    <a:pt x="8" y="36"/>
                  </a:lnTo>
                  <a:lnTo>
                    <a:pt x="11" y="39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4" name="Freeform 77">
              <a:extLst>
                <a:ext uri="{FF2B5EF4-FFF2-40B4-BE49-F238E27FC236}">
                  <a16:creationId xmlns:a16="http://schemas.microsoft.com/office/drawing/2014/main" xmlns="" id="{37C0EF52-5C8C-498E-8594-92931F1D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689"/>
              <a:ext cx="40" cy="41"/>
            </a:xfrm>
            <a:custGeom>
              <a:avLst/>
              <a:gdLst>
                <a:gd name="T0" fmla="*/ 26 w 40"/>
                <a:gd name="T1" fmla="*/ 37 h 41"/>
                <a:gd name="T2" fmla="*/ 30 w 40"/>
                <a:gd name="T3" fmla="*/ 35 h 41"/>
                <a:gd name="T4" fmla="*/ 33 w 40"/>
                <a:gd name="T5" fmla="*/ 32 h 41"/>
                <a:gd name="T6" fmla="*/ 35 w 40"/>
                <a:gd name="T7" fmla="*/ 30 h 41"/>
                <a:gd name="T8" fmla="*/ 37 w 40"/>
                <a:gd name="T9" fmla="*/ 26 h 41"/>
                <a:gd name="T10" fmla="*/ 39 w 40"/>
                <a:gd name="T11" fmla="*/ 22 h 41"/>
                <a:gd name="T12" fmla="*/ 39 w 40"/>
                <a:gd name="T13" fmla="*/ 18 h 41"/>
                <a:gd name="T14" fmla="*/ 39 w 40"/>
                <a:gd name="T15" fmla="*/ 15 h 41"/>
                <a:gd name="T16" fmla="*/ 37 w 40"/>
                <a:gd name="T17" fmla="*/ 11 h 41"/>
                <a:gd name="T18" fmla="*/ 36 w 40"/>
                <a:gd name="T19" fmla="*/ 7 h 41"/>
                <a:gd name="T20" fmla="*/ 33 w 40"/>
                <a:gd name="T21" fmla="*/ 5 h 41"/>
                <a:gd name="T22" fmla="*/ 30 w 40"/>
                <a:gd name="T23" fmla="*/ 2 h 41"/>
                <a:gd name="T24" fmla="*/ 27 w 40"/>
                <a:gd name="T25" fmla="*/ 1 h 41"/>
                <a:gd name="T26" fmla="*/ 23 w 40"/>
                <a:gd name="T27" fmla="*/ 0 h 41"/>
                <a:gd name="T28" fmla="*/ 20 w 40"/>
                <a:gd name="T29" fmla="*/ 0 h 41"/>
                <a:gd name="T30" fmla="*/ 16 w 40"/>
                <a:gd name="T31" fmla="*/ 1 h 41"/>
                <a:gd name="T32" fmla="*/ 12 w 40"/>
                <a:gd name="T33" fmla="*/ 2 h 41"/>
                <a:gd name="T34" fmla="*/ 8 w 40"/>
                <a:gd name="T35" fmla="*/ 5 h 41"/>
                <a:gd name="T36" fmla="*/ 6 w 40"/>
                <a:gd name="T37" fmla="*/ 7 h 41"/>
                <a:gd name="T38" fmla="*/ 3 w 40"/>
                <a:gd name="T39" fmla="*/ 10 h 41"/>
                <a:gd name="T40" fmla="*/ 1 w 40"/>
                <a:gd name="T41" fmla="*/ 13 h 41"/>
                <a:gd name="T42" fmla="*/ 0 w 40"/>
                <a:gd name="T43" fmla="*/ 17 h 41"/>
                <a:gd name="T44" fmla="*/ 0 w 40"/>
                <a:gd name="T45" fmla="*/ 21 h 41"/>
                <a:gd name="T46" fmla="*/ 0 w 40"/>
                <a:gd name="T47" fmla="*/ 25 h 41"/>
                <a:gd name="T48" fmla="*/ 1 w 40"/>
                <a:gd name="T49" fmla="*/ 28 h 41"/>
                <a:gd name="T50" fmla="*/ 2 w 40"/>
                <a:gd name="T51" fmla="*/ 32 h 41"/>
                <a:gd name="T52" fmla="*/ 5 w 40"/>
                <a:gd name="T53" fmla="*/ 35 h 41"/>
                <a:gd name="T54" fmla="*/ 8 w 40"/>
                <a:gd name="T55" fmla="*/ 37 h 41"/>
                <a:gd name="T56" fmla="*/ 11 w 40"/>
                <a:gd name="T57" fmla="*/ 38 h 41"/>
                <a:gd name="T58" fmla="*/ 15 w 40"/>
                <a:gd name="T59" fmla="*/ 40 h 41"/>
                <a:gd name="T60" fmla="*/ 18 w 40"/>
                <a:gd name="T61" fmla="*/ 40 h 41"/>
                <a:gd name="T62" fmla="*/ 22 w 40"/>
                <a:gd name="T63" fmla="*/ 38 h 41"/>
                <a:gd name="T64" fmla="*/ 26 w 40"/>
                <a:gd name="T65" fmla="*/ 37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1"/>
                <a:gd name="T101" fmla="*/ 40 w 40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1">
                  <a:moveTo>
                    <a:pt x="26" y="37"/>
                  </a:moveTo>
                  <a:lnTo>
                    <a:pt x="30" y="35"/>
                  </a:lnTo>
                  <a:lnTo>
                    <a:pt x="33" y="32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7" y="11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2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6" y="37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5" name="Freeform 78">
              <a:extLst>
                <a:ext uri="{FF2B5EF4-FFF2-40B4-BE49-F238E27FC236}">
                  <a16:creationId xmlns:a16="http://schemas.microsoft.com/office/drawing/2014/main" xmlns="" id="{50A2910C-562A-4F20-B11D-334890BBC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2624"/>
              <a:ext cx="40" cy="40"/>
            </a:xfrm>
            <a:custGeom>
              <a:avLst/>
              <a:gdLst>
                <a:gd name="T0" fmla="*/ 26 w 40"/>
                <a:gd name="T1" fmla="*/ 37 h 40"/>
                <a:gd name="T2" fmla="*/ 30 w 40"/>
                <a:gd name="T3" fmla="*/ 35 h 40"/>
                <a:gd name="T4" fmla="*/ 33 w 40"/>
                <a:gd name="T5" fmla="*/ 32 h 40"/>
                <a:gd name="T6" fmla="*/ 35 w 40"/>
                <a:gd name="T7" fmla="*/ 30 h 40"/>
                <a:gd name="T8" fmla="*/ 37 w 40"/>
                <a:gd name="T9" fmla="*/ 26 h 40"/>
                <a:gd name="T10" fmla="*/ 39 w 40"/>
                <a:gd name="T11" fmla="*/ 22 h 40"/>
                <a:gd name="T12" fmla="*/ 39 w 40"/>
                <a:gd name="T13" fmla="*/ 18 h 40"/>
                <a:gd name="T14" fmla="*/ 39 w 40"/>
                <a:gd name="T15" fmla="*/ 15 h 40"/>
                <a:gd name="T16" fmla="*/ 37 w 40"/>
                <a:gd name="T17" fmla="*/ 11 h 40"/>
                <a:gd name="T18" fmla="*/ 36 w 40"/>
                <a:gd name="T19" fmla="*/ 7 h 40"/>
                <a:gd name="T20" fmla="*/ 33 w 40"/>
                <a:gd name="T21" fmla="*/ 5 h 40"/>
                <a:gd name="T22" fmla="*/ 31 w 40"/>
                <a:gd name="T23" fmla="*/ 2 h 40"/>
                <a:gd name="T24" fmla="*/ 27 w 40"/>
                <a:gd name="T25" fmla="*/ 1 h 40"/>
                <a:gd name="T26" fmla="*/ 23 w 40"/>
                <a:gd name="T27" fmla="*/ 0 h 40"/>
                <a:gd name="T28" fmla="*/ 20 w 40"/>
                <a:gd name="T29" fmla="*/ 0 h 40"/>
                <a:gd name="T30" fmla="*/ 16 w 40"/>
                <a:gd name="T31" fmla="*/ 1 h 40"/>
                <a:gd name="T32" fmla="*/ 12 w 40"/>
                <a:gd name="T33" fmla="*/ 2 h 40"/>
                <a:gd name="T34" fmla="*/ 8 w 40"/>
                <a:gd name="T35" fmla="*/ 3 h 40"/>
                <a:gd name="T36" fmla="*/ 6 w 40"/>
                <a:gd name="T37" fmla="*/ 7 h 40"/>
                <a:gd name="T38" fmla="*/ 3 w 40"/>
                <a:gd name="T39" fmla="*/ 10 h 40"/>
                <a:gd name="T40" fmla="*/ 1 w 40"/>
                <a:gd name="T41" fmla="*/ 13 h 40"/>
                <a:gd name="T42" fmla="*/ 0 w 40"/>
                <a:gd name="T43" fmla="*/ 17 h 40"/>
                <a:gd name="T44" fmla="*/ 0 w 40"/>
                <a:gd name="T45" fmla="*/ 21 h 40"/>
                <a:gd name="T46" fmla="*/ 0 w 40"/>
                <a:gd name="T47" fmla="*/ 25 h 40"/>
                <a:gd name="T48" fmla="*/ 1 w 40"/>
                <a:gd name="T49" fmla="*/ 28 h 40"/>
                <a:gd name="T50" fmla="*/ 2 w 40"/>
                <a:gd name="T51" fmla="*/ 31 h 40"/>
                <a:gd name="T52" fmla="*/ 5 w 40"/>
                <a:gd name="T53" fmla="*/ 35 h 40"/>
                <a:gd name="T54" fmla="*/ 8 w 40"/>
                <a:gd name="T55" fmla="*/ 37 h 40"/>
                <a:gd name="T56" fmla="*/ 11 w 40"/>
                <a:gd name="T57" fmla="*/ 39 h 40"/>
                <a:gd name="T58" fmla="*/ 15 w 40"/>
                <a:gd name="T59" fmla="*/ 39 h 40"/>
                <a:gd name="T60" fmla="*/ 18 w 40"/>
                <a:gd name="T61" fmla="*/ 39 h 40"/>
                <a:gd name="T62" fmla="*/ 22 w 40"/>
                <a:gd name="T63" fmla="*/ 39 h 40"/>
                <a:gd name="T64" fmla="*/ 26 w 40"/>
                <a:gd name="T65" fmla="*/ 37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0"/>
                <a:gd name="T101" fmla="*/ 40 w 40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0">
                  <a:moveTo>
                    <a:pt x="26" y="37"/>
                  </a:moveTo>
                  <a:lnTo>
                    <a:pt x="30" y="35"/>
                  </a:lnTo>
                  <a:lnTo>
                    <a:pt x="33" y="32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7" y="11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1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22" y="39"/>
                  </a:lnTo>
                  <a:lnTo>
                    <a:pt x="26" y="37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6" name="Freeform 79">
              <a:extLst>
                <a:ext uri="{FF2B5EF4-FFF2-40B4-BE49-F238E27FC236}">
                  <a16:creationId xmlns:a16="http://schemas.microsoft.com/office/drawing/2014/main" xmlns="" id="{57E78284-253A-43B1-B798-30A198330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" y="2726"/>
              <a:ext cx="39" cy="40"/>
            </a:xfrm>
            <a:custGeom>
              <a:avLst/>
              <a:gdLst>
                <a:gd name="T0" fmla="*/ 36 w 39"/>
                <a:gd name="T1" fmla="*/ 26 h 40"/>
                <a:gd name="T2" fmla="*/ 38 w 39"/>
                <a:gd name="T3" fmla="*/ 22 h 40"/>
                <a:gd name="T4" fmla="*/ 38 w 39"/>
                <a:gd name="T5" fmla="*/ 17 h 40"/>
                <a:gd name="T6" fmla="*/ 38 w 39"/>
                <a:gd name="T7" fmla="*/ 13 h 40"/>
                <a:gd name="T8" fmla="*/ 36 w 39"/>
                <a:gd name="T9" fmla="*/ 11 h 40"/>
                <a:gd name="T10" fmla="*/ 35 w 39"/>
                <a:gd name="T11" fmla="*/ 7 h 40"/>
                <a:gd name="T12" fmla="*/ 33 w 39"/>
                <a:gd name="T13" fmla="*/ 5 h 40"/>
                <a:gd name="T14" fmla="*/ 30 w 39"/>
                <a:gd name="T15" fmla="*/ 2 h 40"/>
                <a:gd name="T16" fmla="*/ 26 w 39"/>
                <a:gd name="T17" fmla="*/ 1 h 40"/>
                <a:gd name="T18" fmla="*/ 23 w 39"/>
                <a:gd name="T19" fmla="*/ 0 h 40"/>
                <a:gd name="T20" fmla="*/ 19 w 39"/>
                <a:gd name="T21" fmla="*/ 0 h 40"/>
                <a:gd name="T22" fmla="*/ 15 w 39"/>
                <a:gd name="T23" fmla="*/ 0 h 40"/>
                <a:gd name="T24" fmla="*/ 12 w 39"/>
                <a:gd name="T25" fmla="*/ 2 h 40"/>
                <a:gd name="T26" fmla="*/ 8 w 39"/>
                <a:gd name="T27" fmla="*/ 3 h 40"/>
                <a:gd name="T28" fmla="*/ 6 w 39"/>
                <a:gd name="T29" fmla="*/ 6 h 40"/>
                <a:gd name="T30" fmla="*/ 3 w 39"/>
                <a:gd name="T31" fmla="*/ 10 h 40"/>
                <a:gd name="T32" fmla="*/ 1 w 39"/>
                <a:gd name="T33" fmla="*/ 13 h 40"/>
                <a:gd name="T34" fmla="*/ 0 w 39"/>
                <a:gd name="T35" fmla="*/ 17 h 40"/>
                <a:gd name="T36" fmla="*/ 0 w 39"/>
                <a:gd name="T37" fmla="*/ 21 h 40"/>
                <a:gd name="T38" fmla="*/ 0 w 39"/>
                <a:gd name="T39" fmla="*/ 25 h 40"/>
                <a:gd name="T40" fmla="*/ 1 w 39"/>
                <a:gd name="T41" fmla="*/ 28 h 40"/>
                <a:gd name="T42" fmla="*/ 2 w 39"/>
                <a:gd name="T43" fmla="*/ 31 h 40"/>
                <a:gd name="T44" fmla="*/ 4 w 39"/>
                <a:gd name="T45" fmla="*/ 33 h 40"/>
                <a:gd name="T46" fmla="*/ 8 w 39"/>
                <a:gd name="T47" fmla="*/ 36 h 40"/>
                <a:gd name="T48" fmla="*/ 11 w 39"/>
                <a:gd name="T49" fmla="*/ 37 h 40"/>
                <a:gd name="T50" fmla="*/ 14 w 39"/>
                <a:gd name="T51" fmla="*/ 39 h 40"/>
                <a:gd name="T52" fmla="*/ 18 w 39"/>
                <a:gd name="T53" fmla="*/ 39 h 40"/>
                <a:gd name="T54" fmla="*/ 22 w 39"/>
                <a:gd name="T55" fmla="*/ 39 h 40"/>
                <a:gd name="T56" fmla="*/ 25 w 39"/>
                <a:gd name="T57" fmla="*/ 37 h 40"/>
                <a:gd name="T58" fmla="*/ 29 w 39"/>
                <a:gd name="T59" fmla="*/ 35 h 40"/>
                <a:gd name="T60" fmla="*/ 31 w 39"/>
                <a:gd name="T61" fmla="*/ 32 h 40"/>
                <a:gd name="T62" fmla="*/ 34 w 39"/>
                <a:gd name="T63" fmla="*/ 30 h 40"/>
                <a:gd name="T64" fmla="*/ 36 w 39"/>
                <a:gd name="T65" fmla="*/ 26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40"/>
                <a:gd name="T101" fmla="*/ 39 w 39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40">
                  <a:moveTo>
                    <a:pt x="36" y="26"/>
                  </a:moveTo>
                  <a:lnTo>
                    <a:pt x="38" y="22"/>
                  </a:lnTo>
                  <a:lnTo>
                    <a:pt x="38" y="17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4" y="33"/>
                  </a:lnTo>
                  <a:lnTo>
                    <a:pt x="8" y="36"/>
                  </a:lnTo>
                  <a:lnTo>
                    <a:pt x="11" y="37"/>
                  </a:lnTo>
                  <a:lnTo>
                    <a:pt x="14" y="39"/>
                  </a:lnTo>
                  <a:lnTo>
                    <a:pt x="18" y="39"/>
                  </a:lnTo>
                  <a:lnTo>
                    <a:pt x="22" y="39"/>
                  </a:lnTo>
                  <a:lnTo>
                    <a:pt x="25" y="37"/>
                  </a:lnTo>
                  <a:lnTo>
                    <a:pt x="29" y="35"/>
                  </a:lnTo>
                  <a:lnTo>
                    <a:pt x="31" y="32"/>
                  </a:lnTo>
                  <a:lnTo>
                    <a:pt x="34" y="30"/>
                  </a:lnTo>
                  <a:lnTo>
                    <a:pt x="36" y="26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7" name="Freeform 80">
              <a:extLst>
                <a:ext uri="{FF2B5EF4-FFF2-40B4-BE49-F238E27FC236}">
                  <a16:creationId xmlns:a16="http://schemas.microsoft.com/office/drawing/2014/main" xmlns="" id="{520A2FA2-C70C-43EA-9B79-A0F355D38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2588"/>
              <a:ext cx="40" cy="40"/>
            </a:xfrm>
            <a:custGeom>
              <a:avLst/>
              <a:gdLst>
                <a:gd name="T0" fmla="*/ 37 w 40"/>
                <a:gd name="T1" fmla="*/ 25 h 40"/>
                <a:gd name="T2" fmla="*/ 39 w 40"/>
                <a:gd name="T3" fmla="*/ 21 h 40"/>
                <a:gd name="T4" fmla="*/ 39 w 40"/>
                <a:gd name="T5" fmla="*/ 17 h 40"/>
                <a:gd name="T6" fmla="*/ 39 w 40"/>
                <a:gd name="T7" fmla="*/ 13 h 40"/>
                <a:gd name="T8" fmla="*/ 37 w 40"/>
                <a:gd name="T9" fmla="*/ 10 h 40"/>
                <a:gd name="T10" fmla="*/ 36 w 40"/>
                <a:gd name="T11" fmla="*/ 7 h 40"/>
                <a:gd name="T12" fmla="*/ 33 w 40"/>
                <a:gd name="T13" fmla="*/ 3 h 40"/>
                <a:gd name="T14" fmla="*/ 31 w 40"/>
                <a:gd name="T15" fmla="*/ 2 h 40"/>
                <a:gd name="T16" fmla="*/ 27 w 40"/>
                <a:gd name="T17" fmla="*/ 0 h 40"/>
                <a:gd name="T18" fmla="*/ 23 w 40"/>
                <a:gd name="T19" fmla="*/ 0 h 40"/>
                <a:gd name="T20" fmla="*/ 20 w 40"/>
                <a:gd name="T21" fmla="*/ 0 h 40"/>
                <a:gd name="T22" fmla="*/ 16 w 40"/>
                <a:gd name="T23" fmla="*/ 0 h 40"/>
                <a:gd name="T24" fmla="*/ 12 w 40"/>
                <a:gd name="T25" fmla="*/ 1 h 40"/>
                <a:gd name="T26" fmla="*/ 8 w 40"/>
                <a:gd name="T27" fmla="*/ 3 h 40"/>
                <a:gd name="T28" fmla="*/ 6 w 40"/>
                <a:gd name="T29" fmla="*/ 6 h 40"/>
                <a:gd name="T30" fmla="*/ 3 w 40"/>
                <a:gd name="T31" fmla="*/ 8 h 40"/>
                <a:gd name="T32" fmla="*/ 1 w 40"/>
                <a:gd name="T33" fmla="*/ 12 h 40"/>
                <a:gd name="T34" fmla="*/ 0 w 40"/>
                <a:gd name="T35" fmla="*/ 16 h 40"/>
                <a:gd name="T36" fmla="*/ 0 w 40"/>
                <a:gd name="T37" fmla="*/ 20 h 40"/>
                <a:gd name="T38" fmla="*/ 0 w 40"/>
                <a:gd name="T39" fmla="*/ 23 h 40"/>
                <a:gd name="T40" fmla="*/ 1 w 40"/>
                <a:gd name="T41" fmla="*/ 27 h 40"/>
                <a:gd name="T42" fmla="*/ 2 w 40"/>
                <a:gd name="T43" fmla="*/ 31 h 40"/>
                <a:gd name="T44" fmla="*/ 5 w 40"/>
                <a:gd name="T45" fmla="*/ 33 h 40"/>
                <a:gd name="T46" fmla="*/ 8 w 40"/>
                <a:gd name="T47" fmla="*/ 36 h 40"/>
                <a:gd name="T48" fmla="*/ 11 w 40"/>
                <a:gd name="T49" fmla="*/ 37 h 40"/>
                <a:gd name="T50" fmla="*/ 15 w 40"/>
                <a:gd name="T51" fmla="*/ 39 h 40"/>
                <a:gd name="T52" fmla="*/ 18 w 40"/>
                <a:gd name="T53" fmla="*/ 39 h 40"/>
                <a:gd name="T54" fmla="*/ 22 w 40"/>
                <a:gd name="T55" fmla="*/ 37 h 40"/>
                <a:gd name="T56" fmla="*/ 26 w 40"/>
                <a:gd name="T57" fmla="*/ 36 h 40"/>
                <a:gd name="T58" fmla="*/ 30 w 40"/>
                <a:gd name="T59" fmla="*/ 35 h 40"/>
                <a:gd name="T60" fmla="*/ 32 w 40"/>
                <a:gd name="T61" fmla="*/ 32 h 40"/>
                <a:gd name="T62" fmla="*/ 35 w 40"/>
                <a:gd name="T63" fmla="*/ 28 h 40"/>
                <a:gd name="T64" fmla="*/ 37 w 40"/>
                <a:gd name="T65" fmla="*/ 25 h 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40"/>
                <a:gd name="T101" fmla="*/ 40 w 40"/>
                <a:gd name="T102" fmla="*/ 40 h 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40">
                  <a:moveTo>
                    <a:pt x="37" y="25"/>
                  </a:moveTo>
                  <a:lnTo>
                    <a:pt x="39" y="21"/>
                  </a:lnTo>
                  <a:lnTo>
                    <a:pt x="39" y="17"/>
                  </a:lnTo>
                  <a:lnTo>
                    <a:pt x="39" y="13"/>
                  </a:lnTo>
                  <a:lnTo>
                    <a:pt x="37" y="10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2" y="31"/>
                  </a:lnTo>
                  <a:lnTo>
                    <a:pt x="5" y="33"/>
                  </a:lnTo>
                  <a:lnTo>
                    <a:pt x="8" y="36"/>
                  </a:lnTo>
                  <a:lnTo>
                    <a:pt x="11" y="37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22" y="37"/>
                  </a:lnTo>
                  <a:lnTo>
                    <a:pt x="26" y="36"/>
                  </a:lnTo>
                  <a:lnTo>
                    <a:pt x="30" y="35"/>
                  </a:lnTo>
                  <a:lnTo>
                    <a:pt x="32" y="32"/>
                  </a:lnTo>
                  <a:lnTo>
                    <a:pt x="35" y="28"/>
                  </a:lnTo>
                  <a:lnTo>
                    <a:pt x="37" y="25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8" name="Freeform 81">
              <a:extLst>
                <a:ext uri="{FF2B5EF4-FFF2-40B4-BE49-F238E27FC236}">
                  <a16:creationId xmlns:a16="http://schemas.microsoft.com/office/drawing/2014/main" xmlns="" id="{DF395E40-0124-4E21-8A1D-1E3C904D6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2723"/>
              <a:ext cx="39" cy="39"/>
            </a:xfrm>
            <a:custGeom>
              <a:avLst/>
              <a:gdLst>
                <a:gd name="T0" fmla="*/ 36 w 39"/>
                <a:gd name="T1" fmla="*/ 11 h 39"/>
                <a:gd name="T2" fmla="*/ 35 w 39"/>
                <a:gd name="T3" fmla="*/ 7 h 39"/>
                <a:gd name="T4" fmla="*/ 33 w 39"/>
                <a:gd name="T5" fmla="*/ 4 h 39"/>
                <a:gd name="T6" fmla="*/ 29 w 39"/>
                <a:gd name="T7" fmla="*/ 2 h 39"/>
                <a:gd name="T8" fmla="*/ 26 w 39"/>
                <a:gd name="T9" fmla="*/ 1 h 39"/>
                <a:gd name="T10" fmla="*/ 23 w 39"/>
                <a:gd name="T11" fmla="*/ 0 h 39"/>
                <a:gd name="T12" fmla="*/ 19 w 39"/>
                <a:gd name="T13" fmla="*/ 0 h 39"/>
                <a:gd name="T14" fmla="*/ 15 w 39"/>
                <a:gd name="T15" fmla="*/ 0 h 39"/>
                <a:gd name="T16" fmla="*/ 12 w 39"/>
                <a:gd name="T17" fmla="*/ 1 h 39"/>
                <a:gd name="T18" fmla="*/ 8 w 39"/>
                <a:gd name="T19" fmla="*/ 3 h 39"/>
                <a:gd name="T20" fmla="*/ 4 w 39"/>
                <a:gd name="T21" fmla="*/ 6 h 39"/>
                <a:gd name="T22" fmla="*/ 3 w 39"/>
                <a:gd name="T23" fmla="*/ 9 h 39"/>
                <a:gd name="T24" fmla="*/ 1 w 39"/>
                <a:gd name="T25" fmla="*/ 13 h 39"/>
                <a:gd name="T26" fmla="*/ 0 w 39"/>
                <a:gd name="T27" fmla="*/ 15 h 39"/>
                <a:gd name="T28" fmla="*/ 0 w 39"/>
                <a:gd name="T29" fmla="*/ 20 h 39"/>
                <a:gd name="T30" fmla="*/ 0 w 39"/>
                <a:gd name="T31" fmla="*/ 24 h 39"/>
                <a:gd name="T32" fmla="*/ 1 w 39"/>
                <a:gd name="T33" fmla="*/ 28 h 39"/>
                <a:gd name="T34" fmla="*/ 2 w 39"/>
                <a:gd name="T35" fmla="*/ 30 h 39"/>
                <a:gd name="T36" fmla="*/ 4 w 39"/>
                <a:gd name="T37" fmla="*/ 33 h 39"/>
                <a:gd name="T38" fmla="*/ 8 w 39"/>
                <a:gd name="T39" fmla="*/ 35 h 39"/>
                <a:gd name="T40" fmla="*/ 11 w 39"/>
                <a:gd name="T41" fmla="*/ 36 h 39"/>
                <a:gd name="T42" fmla="*/ 14 w 39"/>
                <a:gd name="T43" fmla="*/ 38 h 39"/>
                <a:gd name="T44" fmla="*/ 18 w 39"/>
                <a:gd name="T45" fmla="*/ 38 h 39"/>
                <a:gd name="T46" fmla="*/ 22 w 39"/>
                <a:gd name="T47" fmla="*/ 38 h 39"/>
                <a:gd name="T48" fmla="*/ 25 w 39"/>
                <a:gd name="T49" fmla="*/ 36 h 39"/>
                <a:gd name="T50" fmla="*/ 29 w 39"/>
                <a:gd name="T51" fmla="*/ 34 h 39"/>
                <a:gd name="T52" fmla="*/ 31 w 39"/>
                <a:gd name="T53" fmla="*/ 31 h 39"/>
                <a:gd name="T54" fmla="*/ 34 w 39"/>
                <a:gd name="T55" fmla="*/ 28 h 39"/>
                <a:gd name="T56" fmla="*/ 36 w 39"/>
                <a:gd name="T57" fmla="*/ 25 h 39"/>
                <a:gd name="T58" fmla="*/ 38 w 39"/>
                <a:gd name="T59" fmla="*/ 22 h 39"/>
                <a:gd name="T60" fmla="*/ 38 w 39"/>
                <a:gd name="T61" fmla="*/ 18 h 39"/>
                <a:gd name="T62" fmla="*/ 38 w 39"/>
                <a:gd name="T63" fmla="*/ 14 h 39"/>
                <a:gd name="T64" fmla="*/ 36 w 39"/>
                <a:gd name="T65" fmla="*/ 11 h 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9"/>
                <a:gd name="T100" fmla="*/ 0 h 39"/>
                <a:gd name="T101" fmla="*/ 39 w 39"/>
                <a:gd name="T102" fmla="*/ 39 h 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9" h="39">
                  <a:moveTo>
                    <a:pt x="36" y="11"/>
                  </a:moveTo>
                  <a:lnTo>
                    <a:pt x="35" y="7"/>
                  </a:lnTo>
                  <a:lnTo>
                    <a:pt x="33" y="4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4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8" y="35"/>
                  </a:lnTo>
                  <a:lnTo>
                    <a:pt x="11" y="36"/>
                  </a:lnTo>
                  <a:lnTo>
                    <a:pt x="14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5" y="36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4" y="28"/>
                  </a:lnTo>
                  <a:lnTo>
                    <a:pt x="36" y="25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6" y="11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9" name="Freeform 82">
              <a:extLst>
                <a:ext uri="{FF2B5EF4-FFF2-40B4-BE49-F238E27FC236}">
                  <a16:creationId xmlns:a16="http://schemas.microsoft.com/office/drawing/2014/main" xmlns="" id="{78F198A3-6B05-4CBB-A445-D016863A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2592"/>
              <a:ext cx="40" cy="39"/>
            </a:xfrm>
            <a:custGeom>
              <a:avLst/>
              <a:gdLst>
                <a:gd name="T0" fmla="*/ 37 w 40"/>
                <a:gd name="T1" fmla="*/ 9 h 39"/>
                <a:gd name="T2" fmla="*/ 36 w 40"/>
                <a:gd name="T3" fmla="*/ 7 h 39"/>
                <a:gd name="T4" fmla="*/ 33 w 40"/>
                <a:gd name="T5" fmla="*/ 3 h 39"/>
                <a:gd name="T6" fmla="*/ 31 w 40"/>
                <a:gd name="T7" fmla="*/ 2 h 39"/>
                <a:gd name="T8" fmla="*/ 27 w 40"/>
                <a:gd name="T9" fmla="*/ 0 h 39"/>
                <a:gd name="T10" fmla="*/ 23 w 40"/>
                <a:gd name="T11" fmla="*/ 0 h 39"/>
                <a:gd name="T12" fmla="*/ 20 w 40"/>
                <a:gd name="T13" fmla="*/ 0 h 39"/>
                <a:gd name="T14" fmla="*/ 16 w 40"/>
                <a:gd name="T15" fmla="*/ 0 h 39"/>
                <a:gd name="T16" fmla="*/ 12 w 40"/>
                <a:gd name="T17" fmla="*/ 1 h 39"/>
                <a:gd name="T18" fmla="*/ 8 w 40"/>
                <a:gd name="T19" fmla="*/ 3 h 39"/>
                <a:gd name="T20" fmla="*/ 6 w 40"/>
                <a:gd name="T21" fmla="*/ 6 h 39"/>
                <a:gd name="T22" fmla="*/ 3 w 40"/>
                <a:gd name="T23" fmla="*/ 9 h 39"/>
                <a:gd name="T24" fmla="*/ 1 w 40"/>
                <a:gd name="T25" fmla="*/ 12 h 39"/>
                <a:gd name="T26" fmla="*/ 1 w 40"/>
                <a:gd name="T27" fmla="*/ 15 h 39"/>
                <a:gd name="T28" fmla="*/ 0 w 40"/>
                <a:gd name="T29" fmla="*/ 19 h 39"/>
                <a:gd name="T30" fmla="*/ 0 w 40"/>
                <a:gd name="T31" fmla="*/ 23 h 39"/>
                <a:gd name="T32" fmla="*/ 1 w 40"/>
                <a:gd name="T33" fmla="*/ 26 h 39"/>
                <a:gd name="T34" fmla="*/ 3 w 40"/>
                <a:gd name="T35" fmla="*/ 30 h 39"/>
                <a:gd name="T36" fmla="*/ 6 w 40"/>
                <a:gd name="T37" fmla="*/ 33 h 39"/>
                <a:gd name="T38" fmla="*/ 8 w 40"/>
                <a:gd name="T39" fmla="*/ 35 h 39"/>
                <a:gd name="T40" fmla="*/ 12 w 40"/>
                <a:gd name="T41" fmla="*/ 36 h 39"/>
                <a:gd name="T42" fmla="*/ 15 w 40"/>
                <a:gd name="T43" fmla="*/ 38 h 39"/>
                <a:gd name="T44" fmla="*/ 18 w 40"/>
                <a:gd name="T45" fmla="*/ 38 h 39"/>
                <a:gd name="T46" fmla="*/ 22 w 40"/>
                <a:gd name="T47" fmla="*/ 38 h 39"/>
                <a:gd name="T48" fmla="*/ 27 w 40"/>
                <a:gd name="T49" fmla="*/ 35 h 39"/>
                <a:gd name="T50" fmla="*/ 30 w 40"/>
                <a:gd name="T51" fmla="*/ 34 h 39"/>
                <a:gd name="T52" fmla="*/ 33 w 40"/>
                <a:gd name="T53" fmla="*/ 31 h 39"/>
                <a:gd name="T54" fmla="*/ 36 w 40"/>
                <a:gd name="T55" fmla="*/ 28 h 39"/>
                <a:gd name="T56" fmla="*/ 37 w 40"/>
                <a:gd name="T57" fmla="*/ 24 h 39"/>
                <a:gd name="T58" fmla="*/ 39 w 40"/>
                <a:gd name="T59" fmla="*/ 20 h 39"/>
                <a:gd name="T60" fmla="*/ 39 w 40"/>
                <a:gd name="T61" fmla="*/ 17 h 39"/>
                <a:gd name="T62" fmla="*/ 39 w 40"/>
                <a:gd name="T63" fmla="*/ 13 h 39"/>
                <a:gd name="T64" fmla="*/ 37 w 40"/>
                <a:gd name="T65" fmla="*/ 9 h 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"/>
                <a:gd name="T100" fmla="*/ 0 h 39"/>
                <a:gd name="T101" fmla="*/ 40 w 40"/>
                <a:gd name="T102" fmla="*/ 39 h 3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" h="39">
                  <a:moveTo>
                    <a:pt x="37" y="9"/>
                  </a:moveTo>
                  <a:lnTo>
                    <a:pt x="36" y="7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6" y="33"/>
                  </a:lnTo>
                  <a:lnTo>
                    <a:pt x="8" y="35"/>
                  </a:lnTo>
                  <a:lnTo>
                    <a:pt x="12" y="36"/>
                  </a:lnTo>
                  <a:lnTo>
                    <a:pt x="15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7" y="35"/>
                  </a:lnTo>
                  <a:lnTo>
                    <a:pt x="30" y="34"/>
                  </a:lnTo>
                  <a:lnTo>
                    <a:pt x="33" y="31"/>
                  </a:lnTo>
                  <a:lnTo>
                    <a:pt x="36" y="28"/>
                  </a:lnTo>
                  <a:lnTo>
                    <a:pt x="37" y="24"/>
                  </a:lnTo>
                  <a:lnTo>
                    <a:pt x="39" y="20"/>
                  </a:lnTo>
                  <a:lnTo>
                    <a:pt x="39" y="17"/>
                  </a:lnTo>
                  <a:lnTo>
                    <a:pt x="39" y="13"/>
                  </a:lnTo>
                  <a:lnTo>
                    <a:pt x="37" y="9"/>
                  </a:lnTo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0" name="Freeform 83">
              <a:extLst>
                <a:ext uri="{FF2B5EF4-FFF2-40B4-BE49-F238E27FC236}">
                  <a16:creationId xmlns:a16="http://schemas.microsoft.com/office/drawing/2014/main" xmlns="" id="{94A052FF-12CA-4F2C-9FFE-6C002EED4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2610"/>
              <a:ext cx="132" cy="134"/>
            </a:xfrm>
            <a:custGeom>
              <a:avLst/>
              <a:gdLst>
                <a:gd name="T0" fmla="*/ 64 w 132"/>
                <a:gd name="T1" fmla="*/ 133 h 134"/>
                <a:gd name="T2" fmla="*/ 78 w 132"/>
                <a:gd name="T3" fmla="*/ 130 h 134"/>
                <a:gd name="T4" fmla="*/ 91 w 132"/>
                <a:gd name="T5" fmla="*/ 125 h 134"/>
                <a:gd name="T6" fmla="*/ 102 w 132"/>
                <a:gd name="T7" fmla="*/ 117 h 134"/>
                <a:gd name="T8" fmla="*/ 112 w 132"/>
                <a:gd name="T9" fmla="*/ 109 h 134"/>
                <a:gd name="T10" fmla="*/ 119 w 132"/>
                <a:gd name="T11" fmla="*/ 99 h 134"/>
                <a:gd name="T12" fmla="*/ 126 w 132"/>
                <a:gd name="T13" fmla="*/ 86 h 134"/>
                <a:gd name="T14" fmla="*/ 129 w 132"/>
                <a:gd name="T15" fmla="*/ 74 h 134"/>
                <a:gd name="T16" fmla="*/ 131 w 132"/>
                <a:gd name="T17" fmla="*/ 60 h 134"/>
                <a:gd name="T18" fmla="*/ 129 w 132"/>
                <a:gd name="T19" fmla="*/ 47 h 134"/>
                <a:gd name="T20" fmla="*/ 126 w 132"/>
                <a:gd name="T21" fmla="*/ 35 h 134"/>
                <a:gd name="T22" fmla="*/ 119 w 132"/>
                <a:gd name="T23" fmla="*/ 25 h 134"/>
                <a:gd name="T24" fmla="*/ 112 w 132"/>
                <a:gd name="T25" fmla="*/ 15 h 134"/>
                <a:gd name="T26" fmla="*/ 102 w 132"/>
                <a:gd name="T27" fmla="*/ 8 h 134"/>
                <a:gd name="T28" fmla="*/ 91 w 132"/>
                <a:gd name="T29" fmla="*/ 2 h 134"/>
                <a:gd name="T30" fmla="*/ 78 w 132"/>
                <a:gd name="T31" fmla="*/ 0 h 134"/>
                <a:gd name="T32" fmla="*/ 64 w 132"/>
                <a:gd name="T33" fmla="*/ 0 h 134"/>
                <a:gd name="T34" fmla="*/ 52 w 132"/>
                <a:gd name="T35" fmla="*/ 2 h 134"/>
                <a:gd name="T36" fmla="*/ 39 w 132"/>
                <a:gd name="T37" fmla="*/ 7 h 134"/>
                <a:gd name="T38" fmla="*/ 28 w 132"/>
                <a:gd name="T39" fmla="*/ 15 h 134"/>
                <a:gd name="T40" fmla="*/ 18 w 132"/>
                <a:gd name="T41" fmla="*/ 23 h 134"/>
                <a:gd name="T42" fmla="*/ 9 w 132"/>
                <a:gd name="T43" fmla="*/ 33 h 134"/>
                <a:gd name="T44" fmla="*/ 4 w 132"/>
                <a:gd name="T45" fmla="*/ 46 h 134"/>
                <a:gd name="T46" fmla="*/ 1 w 132"/>
                <a:gd name="T47" fmla="*/ 58 h 134"/>
                <a:gd name="T48" fmla="*/ 0 w 132"/>
                <a:gd name="T49" fmla="*/ 71 h 134"/>
                <a:gd name="T50" fmla="*/ 1 w 132"/>
                <a:gd name="T51" fmla="*/ 85 h 134"/>
                <a:gd name="T52" fmla="*/ 4 w 132"/>
                <a:gd name="T53" fmla="*/ 97 h 134"/>
                <a:gd name="T54" fmla="*/ 9 w 132"/>
                <a:gd name="T55" fmla="*/ 107 h 134"/>
                <a:gd name="T56" fmla="*/ 18 w 132"/>
                <a:gd name="T57" fmla="*/ 116 h 134"/>
                <a:gd name="T58" fmla="*/ 28 w 132"/>
                <a:gd name="T59" fmla="*/ 124 h 134"/>
                <a:gd name="T60" fmla="*/ 39 w 132"/>
                <a:gd name="T61" fmla="*/ 129 h 134"/>
                <a:gd name="T62" fmla="*/ 52 w 132"/>
                <a:gd name="T63" fmla="*/ 133 h 134"/>
                <a:gd name="T64" fmla="*/ 64 w 132"/>
                <a:gd name="T65" fmla="*/ 133 h 1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2"/>
                <a:gd name="T100" fmla="*/ 0 h 134"/>
                <a:gd name="T101" fmla="*/ 132 w 132"/>
                <a:gd name="T102" fmla="*/ 134 h 1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2" h="134">
                  <a:moveTo>
                    <a:pt x="64" y="133"/>
                  </a:moveTo>
                  <a:lnTo>
                    <a:pt x="78" y="130"/>
                  </a:lnTo>
                  <a:lnTo>
                    <a:pt x="91" y="125"/>
                  </a:lnTo>
                  <a:lnTo>
                    <a:pt x="102" y="117"/>
                  </a:lnTo>
                  <a:lnTo>
                    <a:pt x="112" y="109"/>
                  </a:lnTo>
                  <a:lnTo>
                    <a:pt x="119" y="99"/>
                  </a:lnTo>
                  <a:lnTo>
                    <a:pt x="126" y="86"/>
                  </a:lnTo>
                  <a:lnTo>
                    <a:pt x="129" y="74"/>
                  </a:lnTo>
                  <a:lnTo>
                    <a:pt x="131" y="60"/>
                  </a:lnTo>
                  <a:lnTo>
                    <a:pt x="129" y="47"/>
                  </a:lnTo>
                  <a:lnTo>
                    <a:pt x="126" y="35"/>
                  </a:lnTo>
                  <a:lnTo>
                    <a:pt x="119" y="25"/>
                  </a:lnTo>
                  <a:lnTo>
                    <a:pt x="112" y="15"/>
                  </a:lnTo>
                  <a:lnTo>
                    <a:pt x="102" y="8"/>
                  </a:lnTo>
                  <a:lnTo>
                    <a:pt x="91" y="2"/>
                  </a:lnTo>
                  <a:lnTo>
                    <a:pt x="78" y="0"/>
                  </a:lnTo>
                  <a:lnTo>
                    <a:pt x="64" y="0"/>
                  </a:lnTo>
                  <a:lnTo>
                    <a:pt x="52" y="2"/>
                  </a:lnTo>
                  <a:lnTo>
                    <a:pt x="39" y="7"/>
                  </a:lnTo>
                  <a:lnTo>
                    <a:pt x="28" y="15"/>
                  </a:lnTo>
                  <a:lnTo>
                    <a:pt x="18" y="23"/>
                  </a:lnTo>
                  <a:lnTo>
                    <a:pt x="9" y="33"/>
                  </a:lnTo>
                  <a:lnTo>
                    <a:pt x="4" y="46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1" y="85"/>
                  </a:lnTo>
                  <a:lnTo>
                    <a:pt x="4" y="97"/>
                  </a:lnTo>
                  <a:lnTo>
                    <a:pt x="9" y="107"/>
                  </a:lnTo>
                  <a:lnTo>
                    <a:pt x="18" y="116"/>
                  </a:lnTo>
                  <a:lnTo>
                    <a:pt x="28" y="124"/>
                  </a:lnTo>
                  <a:lnTo>
                    <a:pt x="39" y="129"/>
                  </a:lnTo>
                  <a:lnTo>
                    <a:pt x="52" y="133"/>
                  </a:lnTo>
                  <a:lnTo>
                    <a:pt x="64" y="133"/>
                  </a:lnTo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28" name="Group 28">
            <a:extLst>
              <a:ext uri="{FF2B5EF4-FFF2-40B4-BE49-F238E27FC236}">
                <a16:creationId xmlns:a16="http://schemas.microsoft.com/office/drawing/2014/main" xmlns="" id="{F0386D21-85BE-40E1-9E82-E2DDBAF60481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572000"/>
            <a:ext cx="1438275" cy="1419225"/>
            <a:chOff x="4127" y="1127"/>
            <a:chExt cx="906" cy="894"/>
          </a:xfrm>
        </p:grpSpPr>
        <p:sp>
          <p:nvSpPr>
            <p:cNvPr id="77832" name="Freeform 4">
              <a:extLst>
                <a:ext uri="{FF2B5EF4-FFF2-40B4-BE49-F238E27FC236}">
                  <a16:creationId xmlns:a16="http://schemas.microsoft.com/office/drawing/2014/main" xmlns="" id="{33E21C19-F42C-4F2F-A8AE-F013F1A8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1158"/>
              <a:ext cx="224" cy="732"/>
            </a:xfrm>
            <a:custGeom>
              <a:avLst/>
              <a:gdLst>
                <a:gd name="T0" fmla="*/ 180 w 224"/>
                <a:gd name="T1" fmla="*/ 412 h 732"/>
                <a:gd name="T2" fmla="*/ 203 w 224"/>
                <a:gd name="T3" fmla="*/ 303 h 732"/>
                <a:gd name="T4" fmla="*/ 221 w 224"/>
                <a:gd name="T5" fmla="*/ 249 h 732"/>
                <a:gd name="T6" fmla="*/ 216 w 224"/>
                <a:gd name="T7" fmla="*/ 226 h 732"/>
                <a:gd name="T8" fmla="*/ 208 w 224"/>
                <a:gd name="T9" fmla="*/ 195 h 732"/>
                <a:gd name="T10" fmla="*/ 198 w 224"/>
                <a:gd name="T11" fmla="*/ 166 h 732"/>
                <a:gd name="T12" fmla="*/ 184 w 224"/>
                <a:gd name="T13" fmla="*/ 147 h 732"/>
                <a:gd name="T14" fmla="*/ 163 w 224"/>
                <a:gd name="T15" fmla="*/ 130 h 732"/>
                <a:gd name="T16" fmla="*/ 142 w 224"/>
                <a:gd name="T17" fmla="*/ 116 h 732"/>
                <a:gd name="T18" fmla="*/ 128 w 224"/>
                <a:gd name="T19" fmla="*/ 107 h 732"/>
                <a:gd name="T20" fmla="*/ 133 w 224"/>
                <a:gd name="T21" fmla="*/ 97 h 732"/>
                <a:gd name="T22" fmla="*/ 136 w 224"/>
                <a:gd name="T23" fmla="*/ 69 h 732"/>
                <a:gd name="T24" fmla="*/ 138 w 224"/>
                <a:gd name="T25" fmla="*/ 59 h 732"/>
                <a:gd name="T26" fmla="*/ 139 w 224"/>
                <a:gd name="T27" fmla="*/ 44 h 732"/>
                <a:gd name="T28" fmla="*/ 138 w 224"/>
                <a:gd name="T29" fmla="*/ 29 h 732"/>
                <a:gd name="T30" fmla="*/ 131 w 224"/>
                <a:gd name="T31" fmla="*/ 18 h 732"/>
                <a:gd name="T32" fmla="*/ 128 w 224"/>
                <a:gd name="T33" fmla="*/ 13 h 732"/>
                <a:gd name="T34" fmla="*/ 127 w 224"/>
                <a:gd name="T35" fmla="*/ 11 h 732"/>
                <a:gd name="T36" fmla="*/ 121 w 224"/>
                <a:gd name="T37" fmla="*/ 7 h 732"/>
                <a:gd name="T38" fmla="*/ 102 w 224"/>
                <a:gd name="T39" fmla="*/ 1 h 732"/>
                <a:gd name="T40" fmla="*/ 87 w 224"/>
                <a:gd name="T41" fmla="*/ 0 h 732"/>
                <a:gd name="T42" fmla="*/ 78 w 224"/>
                <a:gd name="T43" fmla="*/ 3 h 732"/>
                <a:gd name="T44" fmla="*/ 69 w 224"/>
                <a:gd name="T45" fmla="*/ 12 h 732"/>
                <a:gd name="T46" fmla="*/ 59 w 224"/>
                <a:gd name="T47" fmla="*/ 23 h 732"/>
                <a:gd name="T48" fmla="*/ 58 w 224"/>
                <a:gd name="T49" fmla="*/ 42 h 732"/>
                <a:gd name="T50" fmla="*/ 59 w 224"/>
                <a:gd name="T51" fmla="*/ 64 h 732"/>
                <a:gd name="T52" fmla="*/ 61 w 224"/>
                <a:gd name="T53" fmla="*/ 80 h 732"/>
                <a:gd name="T54" fmla="*/ 75 w 224"/>
                <a:gd name="T55" fmla="*/ 94 h 732"/>
                <a:gd name="T56" fmla="*/ 75 w 224"/>
                <a:gd name="T57" fmla="*/ 107 h 732"/>
                <a:gd name="T58" fmla="*/ 58 w 224"/>
                <a:gd name="T59" fmla="*/ 117 h 732"/>
                <a:gd name="T60" fmla="*/ 35 w 224"/>
                <a:gd name="T61" fmla="*/ 133 h 732"/>
                <a:gd name="T62" fmla="*/ 19 w 224"/>
                <a:gd name="T63" fmla="*/ 146 h 732"/>
                <a:gd name="T64" fmla="*/ 16 w 224"/>
                <a:gd name="T65" fmla="*/ 158 h 732"/>
                <a:gd name="T66" fmla="*/ 12 w 224"/>
                <a:gd name="T67" fmla="*/ 190 h 732"/>
                <a:gd name="T68" fmla="*/ 7 w 224"/>
                <a:gd name="T69" fmla="*/ 234 h 732"/>
                <a:gd name="T70" fmla="*/ 3 w 224"/>
                <a:gd name="T71" fmla="*/ 270 h 732"/>
                <a:gd name="T72" fmla="*/ 2 w 224"/>
                <a:gd name="T73" fmla="*/ 287 h 732"/>
                <a:gd name="T74" fmla="*/ 1 w 224"/>
                <a:gd name="T75" fmla="*/ 317 h 732"/>
                <a:gd name="T76" fmla="*/ 0 w 224"/>
                <a:gd name="T77" fmla="*/ 355 h 732"/>
                <a:gd name="T78" fmla="*/ 1 w 224"/>
                <a:gd name="T79" fmla="*/ 391 h 732"/>
                <a:gd name="T80" fmla="*/ 6 w 224"/>
                <a:gd name="T81" fmla="*/ 407 h 732"/>
                <a:gd name="T82" fmla="*/ 13 w 224"/>
                <a:gd name="T83" fmla="*/ 412 h 732"/>
                <a:gd name="T84" fmla="*/ 21 w 224"/>
                <a:gd name="T85" fmla="*/ 413 h 732"/>
                <a:gd name="T86" fmla="*/ 26 w 224"/>
                <a:gd name="T87" fmla="*/ 413 h 732"/>
                <a:gd name="T88" fmla="*/ 24 w 224"/>
                <a:gd name="T89" fmla="*/ 402 h 732"/>
                <a:gd name="T90" fmla="*/ 34 w 224"/>
                <a:gd name="T91" fmla="*/ 405 h 732"/>
                <a:gd name="T92" fmla="*/ 32 w 224"/>
                <a:gd name="T93" fmla="*/ 534 h 732"/>
                <a:gd name="T94" fmla="*/ 27 w 224"/>
                <a:gd name="T95" fmla="*/ 674 h 732"/>
                <a:gd name="T96" fmla="*/ 58 w 224"/>
                <a:gd name="T97" fmla="*/ 691 h 732"/>
                <a:gd name="T98" fmla="*/ 102 w 224"/>
                <a:gd name="T99" fmla="*/ 693 h 732"/>
                <a:gd name="T100" fmla="*/ 109 w 224"/>
                <a:gd name="T101" fmla="*/ 703 h 732"/>
                <a:gd name="T102" fmla="*/ 118 w 224"/>
                <a:gd name="T103" fmla="*/ 716 h 732"/>
                <a:gd name="T104" fmla="*/ 128 w 224"/>
                <a:gd name="T105" fmla="*/ 727 h 732"/>
                <a:gd name="T106" fmla="*/ 137 w 224"/>
                <a:gd name="T107" fmla="*/ 731 h 732"/>
                <a:gd name="T108" fmla="*/ 147 w 224"/>
                <a:gd name="T109" fmla="*/ 729 h 732"/>
                <a:gd name="T110" fmla="*/ 156 w 224"/>
                <a:gd name="T111" fmla="*/ 727 h 732"/>
                <a:gd name="T112" fmla="*/ 161 w 224"/>
                <a:gd name="T113" fmla="*/ 726 h 732"/>
                <a:gd name="T114" fmla="*/ 153 w 224"/>
                <a:gd name="T115" fmla="*/ 700 h 732"/>
                <a:gd name="T116" fmla="*/ 168 w 224"/>
                <a:gd name="T117" fmla="*/ 542 h 732"/>
                <a:gd name="T118" fmla="*/ 178 w 224"/>
                <a:gd name="T119" fmla="*/ 379 h 7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4"/>
                <a:gd name="T181" fmla="*/ 0 h 732"/>
                <a:gd name="T182" fmla="*/ 224 w 224"/>
                <a:gd name="T183" fmla="*/ 732 h 7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4" h="732">
                  <a:moveTo>
                    <a:pt x="178" y="379"/>
                  </a:moveTo>
                  <a:lnTo>
                    <a:pt x="180" y="412"/>
                  </a:lnTo>
                  <a:lnTo>
                    <a:pt x="210" y="371"/>
                  </a:lnTo>
                  <a:lnTo>
                    <a:pt x="203" y="303"/>
                  </a:lnTo>
                  <a:lnTo>
                    <a:pt x="223" y="251"/>
                  </a:lnTo>
                  <a:lnTo>
                    <a:pt x="221" y="249"/>
                  </a:lnTo>
                  <a:lnTo>
                    <a:pt x="220" y="240"/>
                  </a:lnTo>
                  <a:lnTo>
                    <a:pt x="216" y="226"/>
                  </a:lnTo>
                  <a:lnTo>
                    <a:pt x="213" y="211"/>
                  </a:lnTo>
                  <a:lnTo>
                    <a:pt x="208" y="195"/>
                  </a:lnTo>
                  <a:lnTo>
                    <a:pt x="203" y="179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3" y="130"/>
                  </a:lnTo>
                  <a:lnTo>
                    <a:pt x="152" y="122"/>
                  </a:lnTo>
                  <a:lnTo>
                    <a:pt x="142" y="116"/>
                  </a:lnTo>
                  <a:lnTo>
                    <a:pt x="133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3" y="97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5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39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5" y="23"/>
                  </a:lnTo>
                  <a:lnTo>
                    <a:pt x="131" y="18"/>
                  </a:lnTo>
                  <a:lnTo>
                    <a:pt x="128" y="16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7" y="11"/>
                  </a:lnTo>
                  <a:lnTo>
                    <a:pt x="125" y="9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83" y="1"/>
                  </a:lnTo>
                  <a:lnTo>
                    <a:pt x="78" y="3"/>
                  </a:lnTo>
                  <a:lnTo>
                    <a:pt x="74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1" y="80"/>
                  </a:lnTo>
                  <a:lnTo>
                    <a:pt x="63" y="83"/>
                  </a:lnTo>
                  <a:lnTo>
                    <a:pt x="75" y="94"/>
                  </a:lnTo>
                  <a:lnTo>
                    <a:pt x="78" y="106"/>
                  </a:lnTo>
                  <a:lnTo>
                    <a:pt x="75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3"/>
                  </a:lnTo>
                  <a:lnTo>
                    <a:pt x="27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3" y="280"/>
                  </a:lnTo>
                  <a:lnTo>
                    <a:pt x="2" y="287"/>
                  </a:lnTo>
                  <a:lnTo>
                    <a:pt x="2" y="299"/>
                  </a:lnTo>
                  <a:lnTo>
                    <a:pt x="1" y="317"/>
                  </a:lnTo>
                  <a:lnTo>
                    <a:pt x="1" y="335"/>
                  </a:lnTo>
                  <a:lnTo>
                    <a:pt x="0" y="355"/>
                  </a:lnTo>
                  <a:lnTo>
                    <a:pt x="1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9" y="411"/>
                  </a:lnTo>
                  <a:lnTo>
                    <a:pt x="13" y="412"/>
                  </a:lnTo>
                  <a:lnTo>
                    <a:pt x="17" y="413"/>
                  </a:lnTo>
                  <a:lnTo>
                    <a:pt x="21" y="413"/>
                  </a:lnTo>
                  <a:lnTo>
                    <a:pt x="24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4" y="405"/>
                  </a:lnTo>
                  <a:lnTo>
                    <a:pt x="28" y="503"/>
                  </a:lnTo>
                  <a:lnTo>
                    <a:pt x="32" y="534"/>
                  </a:lnTo>
                  <a:lnTo>
                    <a:pt x="59" y="646"/>
                  </a:lnTo>
                  <a:lnTo>
                    <a:pt x="27" y="674"/>
                  </a:lnTo>
                  <a:lnTo>
                    <a:pt x="22" y="692"/>
                  </a:lnTo>
                  <a:lnTo>
                    <a:pt x="58" y="691"/>
                  </a:lnTo>
                  <a:lnTo>
                    <a:pt x="101" y="692"/>
                  </a:lnTo>
                  <a:lnTo>
                    <a:pt x="102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8" y="716"/>
                  </a:lnTo>
                  <a:lnTo>
                    <a:pt x="123" y="722"/>
                  </a:lnTo>
                  <a:lnTo>
                    <a:pt x="128" y="727"/>
                  </a:lnTo>
                  <a:lnTo>
                    <a:pt x="133" y="729"/>
                  </a:lnTo>
                  <a:lnTo>
                    <a:pt x="137" y="731"/>
                  </a:lnTo>
                  <a:lnTo>
                    <a:pt x="142" y="731"/>
                  </a:lnTo>
                  <a:lnTo>
                    <a:pt x="147" y="729"/>
                  </a:lnTo>
                  <a:lnTo>
                    <a:pt x="152" y="728"/>
                  </a:lnTo>
                  <a:lnTo>
                    <a:pt x="156" y="727"/>
                  </a:lnTo>
                  <a:lnTo>
                    <a:pt x="158" y="727"/>
                  </a:lnTo>
                  <a:lnTo>
                    <a:pt x="161" y="726"/>
                  </a:lnTo>
                  <a:lnTo>
                    <a:pt x="162" y="726"/>
                  </a:lnTo>
                  <a:lnTo>
                    <a:pt x="153" y="700"/>
                  </a:lnTo>
                  <a:lnTo>
                    <a:pt x="142" y="670"/>
                  </a:lnTo>
                  <a:lnTo>
                    <a:pt x="168" y="542"/>
                  </a:lnTo>
                  <a:lnTo>
                    <a:pt x="173" y="422"/>
                  </a:lnTo>
                  <a:lnTo>
                    <a:pt x="178" y="37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3" name="Freeform 5">
              <a:extLst>
                <a:ext uri="{FF2B5EF4-FFF2-40B4-BE49-F238E27FC236}">
                  <a16:creationId xmlns:a16="http://schemas.microsoft.com/office/drawing/2014/main" xmlns="" id="{861D4A92-19F5-426C-816A-C4F8AFFB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1168"/>
              <a:ext cx="215" cy="686"/>
            </a:xfrm>
            <a:custGeom>
              <a:avLst/>
              <a:gdLst>
                <a:gd name="T0" fmla="*/ 103 w 215"/>
                <a:gd name="T1" fmla="*/ 324 h 686"/>
                <a:gd name="T2" fmla="*/ 103 w 215"/>
                <a:gd name="T3" fmla="*/ 324 h 686"/>
                <a:gd name="T4" fmla="*/ 106 w 215"/>
                <a:gd name="T5" fmla="*/ 322 h 686"/>
                <a:gd name="T6" fmla="*/ 106 w 215"/>
                <a:gd name="T7" fmla="*/ 323 h 686"/>
                <a:gd name="T8" fmla="*/ 196 w 215"/>
                <a:gd name="T9" fmla="*/ 646 h 686"/>
                <a:gd name="T10" fmla="*/ 163 w 215"/>
                <a:gd name="T11" fmla="*/ 603 h 686"/>
                <a:gd name="T12" fmla="*/ 170 w 215"/>
                <a:gd name="T13" fmla="*/ 507 h 686"/>
                <a:gd name="T14" fmla="*/ 175 w 215"/>
                <a:gd name="T15" fmla="*/ 473 h 686"/>
                <a:gd name="T16" fmla="*/ 185 w 215"/>
                <a:gd name="T17" fmla="*/ 450 h 686"/>
                <a:gd name="T18" fmla="*/ 174 w 215"/>
                <a:gd name="T19" fmla="*/ 310 h 686"/>
                <a:gd name="T20" fmla="*/ 185 w 215"/>
                <a:gd name="T21" fmla="*/ 330 h 686"/>
                <a:gd name="T22" fmla="*/ 194 w 215"/>
                <a:gd name="T23" fmla="*/ 312 h 686"/>
                <a:gd name="T24" fmla="*/ 181 w 215"/>
                <a:gd name="T25" fmla="*/ 272 h 686"/>
                <a:gd name="T26" fmla="*/ 188 w 215"/>
                <a:gd name="T27" fmla="*/ 204 h 686"/>
                <a:gd name="T28" fmla="*/ 159 w 215"/>
                <a:gd name="T29" fmla="*/ 116 h 686"/>
                <a:gd name="T30" fmla="*/ 138 w 215"/>
                <a:gd name="T31" fmla="*/ 101 h 686"/>
                <a:gd name="T32" fmla="*/ 147 w 215"/>
                <a:gd name="T33" fmla="*/ 97 h 686"/>
                <a:gd name="T34" fmla="*/ 152 w 215"/>
                <a:gd name="T35" fmla="*/ 81 h 686"/>
                <a:gd name="T36" fmla="*/ 142 w 215"/>
                <a:gd name="T37" fmla="*/ 70 h 686"/>
                <a:gd name="T38" fmla="*/ 138 w 215"/>
                <a:gd name="T39" fmla="*/ 42 h 686"/>
                <a:gd name="T40" fmla="*/ 143 w 215"/>
                <a:gd name="T41" fmla="*/ 26 h 686"/>
                <a:gd name="T42" fmla="*/ 131 w 215"/>
                <a:gd name="T43" fmla="*/ 9 h 686"/>
                <a:gd name="T44" fmla="*/ 117 w 215"/>
                <a:gd name="T45" fmla="*/ 0 h 686"/>
                <a:gd name="T46" fmla="*/ 81 w 215"/>
                <a:gd name="T47" fmla="*/ 4 h 686"/>
                <a:gd name="T48" fmla="*/ 61 w 215"/>
                <a:gd name="T49" fmla="*/ 34 h 686"/>
                <a:gd name="T50" fmla="*/ 47 w 215"/>
                <a:gd name="T51" fmla="*/ 73 h 686"/>
                <a:gd name="T52" fmla="*/ 34 w 215"/>
                <a:gd name="T53" fmla="*/ 90 h 686"/>
                <a:gd name="T54" fmla="*/ 45 w 215"/>
                <a:gd name="T55" fmla="*/ 101 h 686"/>
                <a:gd name="T56" fmla="*/ 42 w 215"/>
                <a:gd name="T57" fmla="*/ 116 h 686"/>
                <a:gd name="T58" fmla="*/ 8 w 215"/>
                <a:gd name="T59" fmla="*/ 185 h 686"/>
                <a:gd name="T60" fmla="*/ 1 w 215"/>
                <a:gd name="T61" fmla="*/ 232 h 686"/>
                <a:gd name="T62" fmla="*/ 21 w 215"/>
                <a:gd name="T63" fmla="*/ 292 h 686"/>
                <a:gd name="T64" fmla="*/ 21 w 215"/>
                <a:gd name="T65" fmla="*/ 391 h 686"/>
                <a:gd name="T66" fmla="*/ 19 w 215"/>
                <a:gd name="T67" fmla="*/ 464 h 686"/>
                <a:gd name="T68" fmla="*/ 43 w 215"/>
                <a:gd name="T69" fmla="*/ 478 h 686"/>
                <a:gd name="T70" fmla="*/ 50 w 215"/>
                <a:gd name="T71" fmla="*/ 489 h 686"/>
                <a:gd name="T72" fmla="*/ 60 w 215"/>
                <a:gd name="T73" fmla="*/ 516 h 686"/>
                <a:gd name="T74" fmla="*/ 56 w 215"/>
                <a:gd name="T75" fmla="*/ 526 h 686"/>
                <a:gd name="T76" fmla="*/ 55 w 215"/>
                <a:gd name="T77" fmla="*/ 562 h 686"/>
                <a:gd name="T78" fmla="*/ 68 w 215"/>
                <a:gd name="T79" fmla="*/ 611 h 686"/>
                <a:gd name="T80" fmla="*/ 64 w 215"/>
                <a:gd name="T81" fmla="*/ 676 h 686"/>
                <a:gd name="T82" fmla="*/ 81 w 215"/>
                <a:gd name="T83" fmla="*/ 685 h 686"/>
                <a:gd name="T84" fmla="*/ 94 w 215"/>
                <a:gd name="T85" fmla="*/ 667 h 686"/>
                <a:gd name="T86" fmla="*/ 87 w 215"/>
                <a:gd name="T87" fmla="*/ 609 h 686"/>
                <a:gd name="T88" fmla="*/ 123 w 215"/>
                <a:gd name="T89" fmla="*/ 500 h 686"/>
                <a:gd name="T90" fmla="*/ 126 w 215"/>
                <a:gd name="T91" fmla="*/ 535 h 686"/>
                <a:gd name="T92" fmla="*/ 136 w 215"/>
                <a:gd name="T93" fmla="*/ 588 h 686"/>
                <a:gd name="T94" fmla="*/ 138 w 215"/>
                <a:gd name="T95" fmla="*/ 654 h 686"/>
                <a:gd name="T96" fmla="*/ 157 w 215"/>
                <a:gd name="T97" fmla="*/ 655 h 686"/>
                <a:gd name="T98" fmla="*/ 181 w 215"/>
                <a:gd name="T99" fmla="*/ 668 h 686"/>
                <a:gd name="T100" fmla="*/ 207 w 215"/>
                <a:gd name="T101" fmla="*/ 671 h 686"/>
                <a:gd name="T102" fmla="*/ 103 w 215"/>
                <a:gd name="T103" fmla="*/ 324 h 6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5"/>
                <a:gd name="T157" fmla="*/ 0 h 686"/>
                <a:gd name="T158" fmla="*/ 215 w 215"/>
                <a:gd name="T159" fmla="*/ 686 h 6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5" h="686">
                  <a:moveTo>
                    <a:pt x="103" y="324"/>
                  </a:moveTo>
                  <a:lnTo>
                    <a:pt x="103" y="324"/>
                  </a:lnTo>
                  <a:lnTo>
                    <a:pt x="106" y="323"/>
                  </a:lnTo>
                  <a:lnTo>
                    <a:pt x="107" y="322"/>
                  </a:lnTo>
                  <a:lnTo>
                    <a:pt x="106" y="322"/>
                  </a:lnTo>
                  <a:lnTo>
                    <a:pt x="106" y="323"/>
                  </a:lnTo>
                  <a:lnTo>
                    <a:pt x="103" y="324"/>
                  </a:lnTo>
                  <a:lnTo>
                    <a:pt x="212" y="656"/>
                  </a:lnTo>
                  <a:lnTo>
                    <a:pt x="210" y="655"/>
                  </a:lnTo>
                  <a:lnTo>
                    <a:pt x="205" y="651"/>
                  </a:lnTo>
                  <a:lnTo>
                    <a:pt x="196" y="646"/>
                  </a:lnTo>
                  <a:lnTo>
                    <a:pt x="188" y="639"/>
                  </a:lnTo>
                  <a:lnTo>
                    <a:pt x="179" y="631"/>
                  </a:lnTo>
                  <a:lnTo>
                    <a:pt x="170" y="623"/>
                  </a:lnTo>
                  <a:lnTo>
                    <a:pt x="165" y="613"/>
                  </a:lnTo>
                  <a:lnTo>
                    <a:pt x="163" y="603"/>
                  </a:lnTo>
                  <a:lnTo>
                    <a:pt x="164" y="590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8"/>
                  </a:lnTo>
                  <a:lnTo>
                    <a:pt x="170" y="507"/>
                  </a:lnTo>
                  <a:lnTo>
                    <a:pt x="173" y="490"/>
                  </a:lnTo>
                  <a:lnTo>
                    <a:pt x="174" y="479"/>
                  </a:lnTo>
                  <a:lnTo>
                    <a:pt x="174" y="474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80" y="469"/>
                  </a:lnTo>
                  <a:lnTo>
                    <a:pt x="181" y="464"/>
                  </a:lnTo>
                  <a:lnTo>
                    <a:pt x="184" y="459"/>
                  </a:lnTo>
                  <a:lnTo>
                    <a:pt x="185" y="450"/>
                  </a:lnTo>
                  <a:lnTo>
                    <a:pt x="186" y="439"/>
                  </a:lnTo>
                  <a:lnTo>
                    <a:pt x="173" y="307"/>
                  </a:lnTo>
                  <a:lnTo>
                    <a:pt x="173" y="305"/>
                  </a:lnTo>
                  <a:lnTo>
                    <a:pt x="173" y="307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3" y="329"/>
                  </a:lnTo>
                  <a:lnTo>
                    <a:pt x="185" y="330"/>
                  </a:lnTo>
                  <a:lnTo>
                    <a:pt x="186" y="329"/>
                  </a:lnTo>
                  <a:lnTo>
                    <a:pt x="189" y="325"/>
                  </a:lnTo>
                  <a:lnTo>
                    <a:pt x="191" y="320"/>
                  </a:lnTo>
                  <a:lnTo>
                    <a:pt x="192" y="317"/>
                  </a:lnTo>
                  <a:lnTo>
                    <a:pt x="194" y="312"/>
                  </a:lnTo>
                  <a:lnTo>
                    <a:pt x="194" y="305"/>
                  </a:lnTo>
                  <a:lnTo>
                    <a:pt x="192" y="299"/>
                  </a:lnTo>
                  <a:lnTo>
                    <a:pt x="190" y="293"/>
                  </a:lnTo>
                  <a:lnTo>
                    <a:pt x="186" y="284"/>
                  </a:lnTo>
                  <a:lnTo>
                    <a:pt x="181" y="272"/>
                  </a:lnTo>
                  <a:lnTo>
                    <a:pt x="180" y="262"/>
                  </a:lnTo>
                  <a:lnTo>
                    <a:pt x="183" y="252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3" y="133"/>
                  </a:lnTo>
                  <a:lnTo>
                    <a:pt x="169" y="127"/>
                  </a:lnTo>
                  <a:lnTo>
                    <a:pt x="164" y="121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4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0"/>
                  </a:lnTo>
                  <a:lnTo>
                    <a:pt x="144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0" y="92"/>
                  </a:lnTo>
                  <a:lnTo>
                    <a:pt x="152" y="89"/>
                  </a:lnTo>
                  <a:lnTo>
                    <a:pt x="153" y="84"/>
                  </a:lnTo>
                  <a:lnTo>
                    <a:pt x="152" y="81"/>
                  </a:lnTo>
                  <a:lnTo>
                    <a:pt x="150" y="79"/>
                  </a:lnTo>
                  <a:lnTo>
                    <a:pt x="149" y="78"/>
                  </a:lnTo>
                  <a:lnTo>
                    <a:pt x="147" y="75"/>
                  </a:lnTo>
                  <a:lnTo>
                    <a:pt x="144" y="74"/>
                  </a:lnTo>
                  <a:lnTo>
                    <a:pt x="142" y="70"/>
                  </a:lnTo>
                  <a:lnTo>
                    <a:pt x="139" y="66"/>
                  </a:lnTo>
                  <a:lnTo>
                    <a:pt x="138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8" y="42"/>
                  </a:lnTo>
                  <a:lnTo>
                    <a:pt x="141" y="35"/>
                  </a:lnTo>
                  <a:lnTo>
                    <a:pt x="142" y="30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3" y="26"/>
                  </a:lnTo>
                  <a:lnTo>
                    <a:pt x="141" y="24"/>
                  </a:lnTo>
                  <a:lnTo>
                    <a:pt x="138" y="21"/>
                  </a:lnTo>
                  <a:lnTo>
                    <a:pt x="136" y="17"/>
                  </a:lnTo>
                  <a:lnTo>
                    <a:pt x="133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08" y="0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4"/>
                  </a:lnTo>
                  <a:lnTo>
                    <a:pt x="77" y="7"/>
                  </a:lnTo>
                  <a:lnTo>
                    <a:pt x="72" y="12"/>
                  </a:lnTo>
                  <a:lnTo>
                    <a:pt x="69" y="18"/>
                  </a:lnTo>
                  <a:lnTo>
                    <a:pt x="65" y="26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5" y="52"/>
                  </a:lnTo>
                  <a:lnTo>
                    <a:pt x="53" y="59"/>
                  </a:lnTo>
                  <a:lnTo>
                    <a:pt x="50" y="66"/>
                  </a:lnTo>
                  <a:lnTo>
                    <a:pt x="47" y="73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7" y="89"/>
                  </a:lnTo>
                  <a:lnTo>
                    <a:pt x="34" y="90"/>
                  </a:lnTo>
                  <a:lnTo>
                    <a:pt x="42" y="97"/>
                  </a:lnTo>
                  <a:lnTo>
                    <a:pt x="44" y="99"/>
                  </a:lnTo>
                  <a:lnTo>
                    <a:pt x="45" y="101"/>
                  </a:lnTo>
                  <a:lnTo>
                    <a:pt x="48" y="104"/>
                  </a:lnTo>
                  <a:lnTo>
                    <a:pt x="49" y="106"/>
                  </a:lnTo>
                  <a:lnTo>
                    <a:pt x="48" y="109"/>
                  </a:lnTo>
                  <a:lnTo>
                    <a:pt x="47" y="112"/>
                  </a:lnTo>
                  <a:lnTo>
                    <a:pt x="42" y="116"/>
                  </a:lnTo>
                  <a:lnTo>
                    <a:pt x="35" y="122"/>
                  </a:lnTo>
                  <a:lnTo>
                    <a:pt x="28" y="135"/>
                  </a:lnTo>
                  <a:lnTo>
                    <a:pt x="21" y="151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1" y="232"/>
                  </a:lnTo>
                  <a:lnTo>
                    <a:pt x="3" y="245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21" y="292"/>
                  </a:lnTo>
                  <a:lnTo>
                    <a:pt x="27" y="296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8"/>
                  </a:lnTo>
                  <a:lnTo>
                    <a:pt x="18" y="442"/>
                  </a:lnTo>
                  <a:lnTo>
                    <a:pt x="18" y="457"/>
                  </a:lnTo>
                  <a:lnTo>
                    <a:pt x="18" y="463"/>
                  </a:lnTo>
                  <a:lnTo>
                    <a:pt x="19" y="464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3"/>
                  </a:lnTo>
                  <a:lnTo>
                    <a:pt x="38" y="475"/>
                  </a:lnTo>
                  <a:lnTo>
                    <a:pt x="43" y="478"/>
                  </a:lnTo>
                  <a:lnTo>
                    <a:pt x="45" y="476"/>
                  </a:lnTo>
                  <a:lnTo>
                    <a:pt x="47" y="474"/>
                  </a:lnTo>
                  <a:lnTo>
                    <a:pt x="48" y="476"/>
                  </a:lnTo>
                  <a:lnTo>
                    <a:pt x="49" y="481"/>
                  </a:lnTo>
                  <a:lnTo>
                    <a:pt x="50" y="489"/>
                  </a:lnTo>
                  <a:lnTo>
                    <a:pt x="53" y="496"/>
                  </a:lnTo>
                  <a:lnTo>
                    <a:pt x="55" y="504"/>
                  </a:lnTo>
                  <a:lnTo>
                    <a:pt x="58" y="510"/>
                  </a:lnTo>
                  <a:lnTo>
                    <a:pt x="59" y="514"/>
                  </a:lnTo>
                  <a:lnTo>
                    <a:pt x="60" y="516"/>
                  </a:lnTo>
                  <a:lnTo>
                    <a:pt x="59" y="516"/>
                  </a:lnTo>
                  <a:lnTo>
                    <a:pt x="59" y="517"/>
                  </a:lnTo>
                  <a:lnTo>
                    <a:pt x="58" y="520"/>
                  </a:lnTo>
                  <a:lnTo>
                    <a:pt x="58" y="522"/>
                  </a:lnTo>
                  <a:lnTo>
                    <a:pt x="56" y="526"/>
                  </a:lnTo>
                  <a:lnTo>
                    <a:pt x="55" y="531"/>
                  </a:lnTo>
                  <a:lnTo>
                    <a:pt x="55" y="537"/>
                  </a:lnTo>
                  <a:lnTo>
                    <a:pt x="54" y="543"/>
                  </a:lnTo>
                  <a:lnTo>
                    <a:pt x="54" y="551"/>
                  </a:lnTo>
                  <a:lnTo>
                    <a:pt x="55" y="562"/>
                  </a:lnTo>
                  <a:lnTo>
                    <a:pt x="58" y="573"/>
                  </a:lnTo>
                  <a:lnTo>
                    <a:pt x="60" y="585"/>
                  </a:lnTo>
                  <a:lnTo>
                    <a:pt x="64" y="597"/>
                  </a:lnTo>
                  <a:lnTo>
                    <a:pt x="66" y="605"/>
                  </a:lnTo>
                  <a:lnTo>
                    <a:pt x="68" y="611"/>
                  </a:lnTo>
                  <a:lnTo>
                    <a:pt x="69" y="614"/>
                  </a:lnTo>
                  <a:lnTo>
                    <a:pt x="58" y="637"/>
                  </a:lnTo>
                  <a:lnTo>
                    <a:pt x="61" y="673"/>
                  </a:lnTo>
                  <a:lnTo>
                    <a:pt x="63" y="675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3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3"/>
                  </a:lnTo>
                  <a:lnTo>
                    <a:pt x="89" y="680"/>
                  </a:lnTo>
                  <a:lnTo>
                    <a:pt x="91" y="676"/>
                  </a:lnTo>
                  <a:lnTo>
                    <a:pt x="92" y="671"/>
                  </a:lnTo>
                  <a:lnTo>
                    <a:pt x="94" y="667"/>
                  </a:lnTo>
                  <a:lnTo>
                    <a:pt x="95" y="662"/>
                  </a:lnTo>
                  <a:lnTo>
                    <a:pt x="95" y="658"/>
                  </a:lnTo>
                  <a:lnTo>
                    <a:pt x="96" y="656"/>
                  </a:lnTo>
                  <a:lnTo>
                    <a:pt x="87" y="609"/>
                  </a:lnTo>
                  <a:lnTo>
                    <a:pt x="102" y="514"/>
                  </a:lnTo>
                  <a:lnTo>
                    <a:pt x="105" y="496"/>
                  </a:lnTo>
                  <a:lnTo>
                    <a:pt x="123" y="496"/>
                  </a:lnTo>
                  <a:lnTo>
                    <a:pt x="123" y="500"/>
                  </a:lnTo>
                  <a:lnTo>
                    <a:pt x="123" y="505"/>
                  </a:lnTo>
                  <a:lnTo>
                    <a:pt x="123" y="510"/>
                  </a:lnTo>
                  <a:lnTo>
                    <a:pt x="124" y="517"/>
                  </a:lnTo>
                  <a:lnTo>
                    <a:pt x="124" y="526"/>
                  </a:lnTo>
                  <a:lnTo>
                    <a:pt x="126" y="535"/>
                  </a:lnTo>
                  <a:lnTo>
                    <a:pt x="127" y="543"/>
                  </a:lnTo>
                  <a:lnTo>
                    <a:pt x="128" y="554"/>
                  </a:lnTo>
                  <a:lnTo>
                    <a:pt x="131" y="566"/>
                  </a:lnTo>
                  <a:lnTo>
                    <a:pt x="133" y="577"/>
                  </a:lnTo>
                  <a:lnTo>
                    <a:pt x="136" y="588"/>
                  </a:lnTo>
                  <a:lnTo>
                    <a:pt x="138" y="598"/>
                  </a:lnTo>
                  <a:lnTo>
                    <a:pt x="139" y="605"/>
                  </a:lnTo>
                  <a:lnTo>
                    <a:pt x="141" y="610"/>
                  </a:lnTo>
                  <a:lnTo>
                    <a:pt x="142" y="613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2"/>
                  </a:lnTo>
                  <a:lnTo>
                    <a:pt x="153" y="654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3"/>
                  </a:lnTo>
                  <a:lnTo>
                    <a:pt x="175" y="666"/>
                  </a:lnTo>
                  <a:lnTo>
                    <a:pt x="181" y="668"/>
                  </a:lnTo>
                  <a:lnTo>
                    <a:pt x="186" y="671"/>
                  </a:lnTo>
                  <a:lnTo>
                    <a:pt x="192" y="671"/>
                  </a:lnTo>
                  <a:lnTo>
                    <a:pt x="197" y="672"/>
                  </a:lnTo>
                  <a:lnTo>
                    <a:pt x="204" y="671"/>
                  </a:lnTo>
                  <a:lnTo>
                    <a:pt x="207" y="671"/>
                  </a:lnTo>
                  <a:lnTo>
                    <a:pt x="211" y="670"/>
                  </a:lnTo>
                  <a:lnTo>
                    <a:pt x="214" y="668"/>
                  </a:lnTo>
                  <a:lnTo>
                    <a:pt x="212" y="656"/>
                  </a:lnTo>
                  <a:lnTo>
                    <a:pt x="103" y="32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Freeform 6">
              <a:extLst>
                <a:ext uri="{FF2B5EF4-FFF2-40B4-BE49-F238E27FC236}">
                  <a16:creationId xmlns:a16="http://schemas.microsoft.com/office/drawing/2014/main" xmlns="" id="{996E78A9-8D97-49E2-8A5E-3B1EF866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488"/>
              <a:ext cx="21" cy="22"/>
            </a:xfrm>
            <a:custGeom>
              <a:avLst/>
              <a:gdLst>
                <a:gd name="T0" fmla="*/ 0 w 21"/>
                <a:gd name="T1" fmla="*/ 21 h 22"/>
                <a:gd name="T2" fmla="*/ 6 w 21"/>
                <a:gd name="T3" fmla="*/ 10 h 22"/>
                <a:gd name="T4" fmla="*/ 6 w 21"/>
                <a:gd name="T5" fmla="*/ 10 h 22"/>
                <a:gd name="T6" fmla="*/ 6 w 21"/>
                <a:gd name="T7" fmla="*/ 10 h 22"/>
                <a:gd name="T8" fmla="*/ 0 w 21"/>
                <a:gd name="T9" fmla="*/ 10 h 22"/>
                <a:gd name="T10" fmla="*/ 0 w 21"/>
                <a:gd name="T11" fmla="*/ 10 h 22"/>
                <a:gd name="T12" fmla="*/ 0 w 21"/>
                <a:gd name="T13" fmla="*/ 21 h 22"/>
                <a:gd name="T14" fmla="*/ 0 w 21"/>
                <a:gd name="T15" fmla="*/ 21 h 22"/>
                <a:gd name="T16" fmla="*/ 0 w 21"/>
                <a:gd name="T17" fmla="*/ 21 h 22"/>
                <a:gd name="T18" fmla="*/ 0 w 21"/>
                <a:gd name="T19" fmla="*/ 21 h 22"/>
                <a:gd name="T20" fmla="*/ 13 w 21"/>
                <a:gd name="T21" fmla="*/ 0 h 22"/>
                <a:gd name="T22" fmla="*/ 20 w 21"/>
                <a:gd name="T23" fmla="*/ 0 h 22"/>
                <a:gd name="T24" fmla="*/ 20 w 21"/>
                <a:gd name="T25" fmla="*/ 0 h 22"/>
                <a:gd name="T26" fmla="*/ 20 w 21"/>
                <a:gd name="T27" fmla="*/ 0 h 22"/>
                <a:gd name="T28" fmla="*/ 20 w 21"/>
                <a:gd name="T29" fmla="*/ 0 h 22"/>
                <a:gd name="T30" fmla="*/ 20 w 21"/>
                <a:gd name="T31" fmla="*/ 0 h 22"/>
                <a:gd name="T32" fmla="*/ 13 w 21"/>
                <a:gd name="T33" fmla="*/ 0 h 22"/>
                <a:gd name="T34" fmla="*/ 13 w 21"/>
                <a:gd name="T35" fmla="*/ 0 h 22"/>
                <a:gd name="T36" fmla="*/ 13 w 21"/>
                <a:gd name="T37" fmla="*/ 0 h 22"/>
                <a:gd name="T38" fmla="*/ 13 w 21"/>
                <a:gd name="T39" fmla="*/ 0 h 22"/>
                <a:gd name="T40" fmla="*/ 0 w 21"/>
                <a:gd name="T41" fmla="*/ 21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"/>
                <a:gd name="T64" fmla="*/ 0 h 22"/>
                <a:gd name="T65" fmla="*/ 21 w 21"/>
                <a:gd name="T66" fmla="*/ 22 h 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" h="22">
                  <a:moveTo>
                    <a:pt x="0" y="21"/>
                  </a:moveTo>
                  <a:lnTo>
                    <a:pt x="6" y="10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21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Freeform 7">
              <a:extLst>
                <a:ext uri="{FF2B5EF4-FFF2-40B4-BE49-F238E27FC236}">
                  <a16:creationId xmlns:a16="http://schemas.microsoft.com/office/drawing/2014/main" xmlns="" id="{8F3EA040-DD00-4B21-A5FC-1498E6BEE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562"/>
              <a:ext cx="42" cy="35"/>
            </a:xfrm>
            <a:custGeom>
              <a:avLst/>
              <a:gdLst>
                <a:gd name="T0" fmla="*/ 4 w 42"/>
                <a:gd name="T1" fmla="*/ 20 h 35"/>
                <a:gd name="T2" fmla="*/ 3 w 42"/>
                <a:gd name="T3" fmla="*/ 20 h 35"/>
                <a:gd name="T4" fmla="*/ 3 w 42"/>
                <a:gd name="T5" fmla="*/ 20 h 35"/>
                <a:gd name="T6" fmla="*/ 4 w 42"/>
                <a:gd name="T7" fmla="*/ 20 h 35"/>
                <a:gd name="T8" fmla="*/ 9 w 42"/>
                <a:gd name="T9" fmla="*/ 0 h 35"/>
                <a:gd name="T10" fmla="*/ 11 w 42"/>
                <a:gd name="T11" fmla="*/ 1 h 35"/>
                <a:gd name="T12" fmla="*/ 11 w 42"/>
                <a:gd name="T13" fmla="*/ 2 h 35"/>
                <a:gd name="T14" fmla="*/ 12 w 42"/>
                <a:gd name="T15" fmla="*/ 3 h 35"/>
                <a:gd name="T16" fmla="*/ 12 w 42"/>
                <a:gd name="T17" fmla="*/ 4 h 35"/>
                <a:gd name="T18" fmla="*/ 12 w 42"/>
                <a:gd name="T19" fmla="*/ 4 h 35"/>
                <a:gd name="T20" fmla="*/ 13 w 42"/>
                <a:gd name="T21" fmla="*/ 6 h 35"/>
                <a:gd name="T22" fmla="*/ 13 w 42"/>
                <a:gd name="T23" fmla="*/ 6 h 35"/>
                <a:gd name="T24" fmla="*/ 13 w 42"/>
                <a:gd name="T25" fmla="*/ 6 h 35"/>
                <a:gd name="T26" fmla="*/ 14 w 42"/>
                <a:gd name="T27" fmla="*/ 7 h 35"/>
                <a:gd name="T28" fmla="*/ 18 w 42"/>
                <a:gd name="T29" fmla="*/ 8 h 35"/>
                <a:gd name="T30" fmla="*/ 23 w 42"/>
                <a:gd name="T31" fmla="*/ 9 h 35"/>
                <a:gd name="T32" fmla="*/ 28 w 42"/>
                <a:gd name="T33" fmla="*/ 13 h 35"/>
                <a:gd name="T34" fmla="*/ 34 w 42"/>
                <a:gd name="T35" fmla="*/ 15 h 35"/>
                <a:gd name="T36" fmla="*/ 38 w 42"/>
                <a:gd name="T37" fmla="*/ 20 h 35"/>
                <a:gd name="T38" fmla="*/ 41 w 42"/>
                <a:gd name="T39" fmla="*/ 25 h 35"/>
                <a:gd name="T40" fmla="*/ 41 w 42"/>
                <a:gd name="T41" fmla="*/ 31 h 35"/>
                <a:gd name="T42" fmla="*/ 41 w 42"/>
                <a:gd name="T43" fmla="*/ 31 h 35"/>
                <a:gd name="T44" fmla="*/ 41 w 42"/>
                <a:gd name="T45" fmla="*/ 31 h 35"/>
                <a:gd name="T46" fmla="*/ 41 w 42"/>
                <a:gd name="T47" fmla="*/ 31 h 35"/>
                <a:gd name="T48" fmla="*/ 41 w 42"/>
                <a:gd name="T49" fmla="*/ 32 h 35"/>
                <a:gd name="T50" fmla="*/ 39 w 42"/>
                <a:gd name="T51" fmla="*/ 32 h 35"/>
                <a:gd name="T52" fmla="*/ 39 w 42"/>
                <a:gd name="T53" fmla="*/ 32 h 35"/>
                <a:gd name="T54" fmla="*/ 39 w 42"/>
                <a:gd name="T55" fmla="*/ 34 h 35"/>
                <a:gd name="T56" fmla="*/ 39 w 42"/>
                <a:gd name="T57" fmla="*/ 34 h 35"/>
                <a:gd name="T58" fmla="*/ 33 w 42"/>
                <a:gd name="T59" fmla="*/ 30 h 35"/>
                <a:gd name="T60" fmla="*/ 27 w 42"/>
                <a:gd name="T61" fmla="*/ 27 h 35"/>
                <a:gd name="T62" fmla="*/ 21 w 42"/>
                <a:gd name="T63" fmla="*/ 25 h 35"/>
                <a:gd name="T64" fmla="*/ 14 w 42"/>
                <a:gd name="T65" fmla="*/ 24 h 35"/>
                <a:gd name="T66" fmla="*/ 11 w 42"/>
                <a:gd name="T67" fmla="*/ 21 h 35"/>
                <a:gd name="T68" fmla="*/ 7 w 42"/>
                <a:gd name="T69" fmla="*/ 21 h 35"/>
                <a:gd name="T70" fmla="*/ 4 w 42"/>
                <a:gd name="T71" fmla="*/ 20 h 35"/>
                <a:gd name="T72" fmla="*/ 4 w 42"/>
                <a:gd name="T73" fmla="*/ 20 h 35"/>
                <a:gd name="T74" fmla="*/ 0 w 42"/>
                <a:gd name="T75" fmla="*/ 23 h 35"/>
                <a:gd name="T76" fmla="*/ 1 w 42"/>
                <a:gd name="T77" fmla="*/ 21 h 35"/>
                <a:gd name="T78" fmla="*/ 1 w 42"/>
                <a:gd name="T79" fmla="*/ 23 h 35"/>
                <a:gd name="T80" fmla="*/ 1 w 42"/>
                <a:gd name="T81" fmla="*/ 23 h 35"/>
                <a:gd name="T82" fmla="*/ 1 w 42"/>
                <a:gd name="T83" fmla="*/ 23 h 35"/>
                <a:gd name="T84" fmla="*/ 0 w 42"/>
                <a:gd name="T85" fmla="*/ 23 h 35"/>
                <a:gd name="T86" fmla="*/ 0 w 42"/>
                <a:gd name="T87" fmla="*/ 23 h 35"/>
                <a:gd name="T88" fmla="*/ 0 w 42"/>
                <a:gd name="T89" fmla="*/ 23 h 35"/>
                <a:gd name="T90" fmla="*/ 0 w 42"/>
                <a:gd name="T91" fmla="*/ 23 h 35"/>
                <a:gd name="T92" fmla="*/ 0 w 42"/>
                <a:gd name="T93" fmla="*/ 23 h 35"/>
                <a:gd name="T94" fmla="*/ 4 w 42"/>
                <a:gd name="T95" fmla="*/ 20 h 35"/>
                <a:gd name="T96" fmla="*/ 2 w 42"/>
                <a:gd name="T97" fmla="*/ 21 h 35"/>
                <a:gd name="T98" fmla="*/ 3 w 42"/>
                <a:gd name="T99" fmla="*/ 20 h 35"/>
                <a:gd name="T100" fmla="*/ 3 w 42"/>
                <a:gd name="T101" fmla="*/ 20 h 35"/>
                <a:gd name="T102" fmla="*/ 3 w 42"/>
                <a:gd name="T103" fmla="*/ 20 h 35"/>
                <a:gd name="T104" fmla="*/ 3 w 42"/>
                <a:gd name="T105" fmla="*/ 20 h 35"/>
                <a:gd name="T106" fmla="*/ 3 w 42"/>
                <a:gd name="T107" fmla="*/ 20 h 35"/>
                <a:gd name="T108" fmla="*/ 3 w 42"/>
                <a:gd name="T109" fmla="*/ 20 h 35"/>
                <a:gd name="T110" fmla="*/ 2 w 42"/>
                <a:gd name="T111" fmla="*/ 21 h 35"/>
                <a:gd name="T112" fmla="*/ 2 w 42"/>
                <a:gd name="T113" fmla="*/ 21 h 35"/>
                <a:gd name="T114" fmla="*/ 2 w 42"/>
                <a:gd name="T115" fmla="*/ 21 h 35"/>
                <a:gd name="T116" fmla="*/ 4 w 42"/>
                <a:gd name="T117" fmla="*/ 20 h 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2"/>
                <a:gd name="T178" fmla="*/ 0 h 35"/>
                <a:gd name="T179" fmla="*/ 42 w 42"/>
                <a:gd name="T180" fmla="*/ 35 h 3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2" h="35">
                  <a:moveTo>
                    <a:pt x="4" y="20"/>
                  </a:moveTo>
                  <a:lnTo>
                    <a:pt x="3" y="20"/>
                  </a:lnTo>
                  <a:lnTo>
                    <a:pt x="4" y="2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8" y="8"/>
                  </a:lnTo>
                  <a:lnTo>
                    <a:pt x="23" y="9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41" y="32"/>
                  </a:lnTo>
                  <a:lnTo>
                    <a:pt x="39" y="32"/>
                  </a:lnTo>
                  <a:lnTo>
                    <a:pt x="39" y="34"/>
                  </a:lnTo>
                  <a:lnTo>
                    <a:pt x="33" y="30"/>
                  </a:lnTo>
                  <a:lnTo>
                    <a:pt x="27" y="27"/>
                  </a:lnTo>
                  <a:lnTo>
                    <a:pt x="21" y="25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4" y="2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Freeform 8">
              <a:extLst>
                <a:ext uri="{FF2B5EF4-FFF2-40B4-BE49-F238E27FC236}">
                  <a16:creationId xmlns:a16="http://schemas.microsoft.com/office/drawing/2014/main" xmlns="" id="{26EA5026-E772-4C63-823A-0027DD9E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1649"/>
              <a:ext cx="20" cy="20"/>
            </a:xfrm>
            <a:custGeom>
              <a:avLst/>
              <a:gdLst>
                <a:gd name="T0" fmla="*/ 3 w 20"/>
                <a:gd name="T1" fmla="*/ 0 h 20"/>
                <a:gd name="T2" fmla="*/ 6 w 20"/>
                <a:gd name="T3" fmla="*/ 3 h 20"/>
                <a:gd name="T4" fmla="*/ 7 w 20"/>
                <a:gd name="T5" fmla="*/ 5 h 20"/>
                <a:gd name="T6" fmla="*/ 10 w 20"/>
                <a:gd name="T7" fmla="*/ 7 h 20"/>
                <a:gd name="T8" fmla="*/ 11 w 20"/>
                <a:gd name="T9" fmla="*/ 11 h 20"/>
                <a:gd name="T10" fmla="*/ 13 w 20"/>
                <a:gd name="T11" fmla="*/ 13 h 20"/>
                <a:gd name="T12" fmla="*/ 15 w 20"/>
                <a:gd name="T13" fmla="*/ 15 h 20"/>
                <a:gd name="T14" fmla="*/ 16 w 20"/>
                <a:gd name="T15" fmla="*/ 17 h 20"/>
                <a:gd name="T16" fmla="*/ 19 w 20"/>
                <a:gd name="T17" fmla="*/ 19 h 20"/>
                <a:gd name="T18" fmla="*/ 1 w 20"/>
                <a:gd name="T19" fmla="*/ 17 h 20"/>
                <a:gd name="T20" fmla="*/ 0 w 20"/>
                <a:gd name="T21" fmla="*/ 5 h 20"/>
                <a:gd name="T22" fmla="*/ 3 w 20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3" y="0"/>
                  </a:moveTo>
                  <a:lnTo>
                    <a:pt x="6" y="3"/>
                  </a:lnTo>
                  <a:lnTo>
                    <a:pt x="7" y="5"/>
                  </a:lnTo>
                  <a:lnTo>
                    <a:pt x="10" y="7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5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" y="1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Freeform 9">
              <a:extLst>
                <a:ext uri="{FF2B5EF4-FFF2-40B4-BE49-F238E27FC236}">
                  <a16:creationId xmlns:a16="http://schemas.microsoft.com/office/drawing/2014/main" xmlns="" id="{D81D81FD-886C-4371-A156-530CD0F33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1592"/>
              <a:ext cx="24" cy="26"/>
            </a:xfrm>
            <a:custGeom>
              <a:avLst/>
              <a:gdLst>
                <a:gd name="T0" fmla="*/ 5 w 24"/>
                <a:gd name="T1" fmla="*/ 0 h 26"/>
                <a:gd name="T2" fmla="*/ 0 w 24"/>
                <a:gd name="T3" fmla="*/ 23 h 26"/>
                <a:gd name="T4" fmla="*/ 21 w 24"/>
                <a:gd name="T5" fmla="*/ 25 h 26"/>
                <a:gd name="T6" fmla="*/ 23 w 24"/>
                <a:gd name="T7" fmla="*/ 14 h 26"/>
                <a:gd name="T8" fmla="*/ 11 w 24"/>
                <a:gd name="T9" fmla="*/ 7 h 26"/>
                <a:gd name="T10" fmla="*/ 5 w 24"/>
                <a:gd name="T11" fmla="*/ 0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6"/>
                <a:gd name="T20" fmla="*/ 24 w 24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6">
                  <a:moveTo>
                    <a:pt x="5" y="0"/>
                  </a:moveTo>
                  <a:lnTo>
                    <a:pt x="0" y="23"/>
                  </a:lnTo>
                  <a:lnTo>
                    <a:pt x="21" y="25"/>
                  </a:lnTo>
                  <a:lnTo>
                    <a:pt x="23" y="14"/>
                  </a:lnTo>
                  <a:lnTo>
                    <a:pt x="11" y="7"/>
                  </a:lnTo>
                  <a:lnTo>
                    <a:pt x="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Freeform 10">
              <a:extLst>
                <a:ext uri="{FF2B5EF4-FFF2-40B4-BE49-F238E27FC236}">
                  <a16:creationId xmlns:a16="http://schemas.microsoft.com/office/drawing/2014/main" xmlns="" id="{5516E2BD-9D82-48F5-8216-8C0A8CC14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129"/>
              <a:ext cx="219" cy="716"/>
            </a:xfrm>
            <a:custGeom>
              <a:avLst/>
              <a:gdLst>
                <a:gd name="T0" fmla="*/ 218 w 219"/>
                <a:gd name="T1" fmla="*/ 600 h 716"/>
                <a:gd name="T2" fmla="*/ 201 w 219"/>
                <a:gd name="T3" fmla="*/ 415 h 716"/>
                <a:gd name="T4" fmla="*/ 208 w 219"/>
                <a:gd name="T5" fmla="*/ 408 h 716"/>
                <a:gd name="T6" fmla="*/ 211 w 219"/>
                <a:gd name="T7" fmla="*/ 401 h 716"/>
                <a:gd name="T8" fmla="*/ 208 w 219"/>
                <a:gd name="T9" fmla="*/ 379 h 716"/>
                <a:gd name="T10" fmla="*/ 209 w 219"/>
                <a:gd name="T11" fmla="*/ 296 h 716"/>
                <a:gd name="T12" fmla="*/ 206 w 219"/>
                <a:gd name="T13" fmla="*/ 235 h 716"/>
                <a:gd name="T14" fmla="*/ 195 w 219"/>
                <a:gd name="T15" fmla="*/ 166 h 716"/>
                <a:gd name="T16" fmla="*/ 173 w 219"/>
                <a:gd name="T17" fmla="*/ 137 h 716"/>
                <a:gd name="T18" fmla="*/ 142 w 219"/>
                <a:gd name="T19" fmla="*/ 114 h 716"/>
                <a:gd name="T20" fmla="*/ 125 w 219"/>
                <a:gd name="T21" fmla="*/ 104 h 716"/>
                <a:gd name="T22" fmla="*/ 138 w 219"/>
                <a:gd name="T23" fmla="*/ 64 h 716"/>
                <a:gd name="T24" fmla="*/ 139 w 219"/>
                <a:gd name="T25" fmla="*/ 49 h 716"/>
                <a:gd name="T26" fmla="*/ 137 w 219"/>
                <a:gd name="T27" fmla="*/ 28 h 716"/>
                <a:gd name="T28" fmla="*/ 127 w 219"/>
                <a:gd name="T29" fmla="*/ 12 h 716"/>
                <a:gd name="T30" fmla="*/ 121 w 219"/>
                <a:gd name="T31" fmla="*/ 2 h 716"/>
                <a:gd name="T32" fmla="*/ 99 w 219"/>
                <a:gd name="T33" fmla="*/ 0 h 716"/>
                <a:gd name="T34" fmla="*/ 76 w 219"/>
                <a:gd name="T35" fmla="*/ 1 h 716"/>
                <a:gd name="T36" fmla="*/ 70 w 219"/>
                <a:gd name="T37" fmla="*/ 7 h 716"/>
                <a:gd name="T38" fmla="*/ 59 w 219"/>
                <a:gd name="T39" fmla="*/ 21 h 716"/>
                <a:gd name="T40" fmla="*/ 56 w 219"/>
                <a:gd name="T41" fmla="*/ 42 h 716"/>
                <a:gd name="T42" fmla="*/ 60 w 219"/>
                <a:gd name="T43" fmla="*/ 58 h 716"/>
                <a:gd name="T44" fmla="*/ 76 w 219"/>
                <a:gd name="T45" fmla="*/ 104 h 716"/>
                <a:gd name="T46" fmla="*/ 58 w 219"/>
                <a:gd name="T47" fmla="*/ 116 h 716"/>
                <a:gd name="T48" fmla="*/ 26 w 219"/>
                <a:gd name="T49" fmla="*/ 138 h 716"/>
                <a:gd name="T50" fmla="*/ 16 w 219"/>
                <a:gd name="T51" fmla="*/ 156 h 716"/>
                <a:gd name="T52" fmla="*/ 9 w 219"/>
                <a:gd name="T53" fmla="*/ 210 h 716"/>
                <a:gd name="T54" fmla="*/ 2 w 219"/>
                <a:gd name="T55" fmla="*/ 268 h 716"/>
                <a:gd name="T56" fmla="*/ 1 w 219"/>
                <a:gd name="T57" fmla="*/ 298 h 716"/>
                <a:gd name="T58" fmla="*/ 0 w 219"/>
                <a:gd name="T59" fmla="*/ 354 h 716"/>
                <a:gd name="T60" fmla="*/ 3 w 219"/>
                <a:gd name="T61" fmla="*/ 401 h 716"/>
                <a:gd name="T62" fmla="*/ 12 w 219"/>
                <a:gd name="T63" fmla="*/ 411 h 716"/>
                <a:gd name="T64" fmla="*/ 23 w 219"/>
                <a:gd name="T65" fmla="*/ 412 h 716"/>
                <a:gd name="T66" fmla="*/ 14 w 219"/>
                <a:gd name="T67" fmla="*/ 394 h 716"/>
                <a:gd name="T68" fmla="*/ 63 w 219"/>
                <a:gd name="T69" fmla="*/ 666 h 716"/>
                <a:gd name="T70" fmla="*/ 70 w 219"/>
                <a:gd name="T71" fmla="*/ 712 h 716"/>
                <a:gd name="T72" fmla="*/ 106 w 219"/>
                <a:gd name="T73" fmla="*/ 693 h 716"/>
                <a:gd name="T74" fmla="*/ 128 w 219"/>
                <a:gd name="T75" fmla="*/ 706 h 716"/>
                <a:gd name="T76" fmla="*/ 147 w 219"/>
                <a:gd name="T77" fmla="*/ 715 h 716"/>
                <a:gd name="T78" fmla="*/ 161 w 219"/>
                <a:gd name="T79" fmla="*/ 715 h 716"/>
                <a:gd name="T80" fmla="*/ 173 w 219"/>
                <a:gd name="T81" fmla="*/ 711 h 716"/>
                <a:gd name="T82" fmla="*/ 168 w 219"/>
                <a:gd name="T83" fmla="*/ 684 h 716"/>
                <a:gd name="T84" fmla="*/ 177 w 219"/>
                <a:gd name="T85" fmla="*/ 391 h 716"/>
                <a:gd name="T86" fmla="*/ 184 w 219"/>
                <a:gd name="T87" fmla="*/ 407 h 716"/>
                <a:gd name="T88" fmla="*/ 184 w 219"/>
                <a:gd name="T89" fmla="*/ 408 h 716"/>
                <a:gd name="T90" fmla="*/ 188 w 219"/>
                <a:gd name="T91" fmla="*/ 411 h 716"/>
                <a:gd name="T92" fmla="*/ 190 w 219"/>
                <a:gd name="T93" fmla="*/ 428 h 7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19"/>
                <a:gd name="T142" fmla="*/ 0 h 716"/>
                <a:gd name="T143" fmla="*/ 219 w 219"/>
                <a:gd name="T144" fmla="*/ 716 h 71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19" h="716">
                  <a:moveTo>
                    <a:pt x="174" y="428"/>
                  </a:moveTo>
                  <a:lnTo>
                    <a:pt x="174" y="600"/>
                  </a:lnTo>
                  <a:lnTo>
                    <a:pt x="218" y="600"/>
                  </a:lnTo>
                  <a:lnTo>
                    <a:pt x="218" y="428"/>
                  </a:lnTo>
                  <a:lnTo>
                    <a:pt x="201" y="428"/>
                  </a:lnTo>
                  <a:lnTo>
                    <a:pt x="201" y="415"/>
                  </a:lnTo>
                  <a:lnTo>
                    <a:pt x="204" y="413"/>
                  </a:lnTo>
                  <a:lnTo>
                    <a:pt x="205" y="411"/>
                  </a:lnTo>
                  <a:lnTo>
                    <a:pt x="208" y="408"/>
                  </a:lnTo>
                  <a:lnTo>
                    <a:pt x="209" y="405"/>
                  </a:lnTo>
                  <a:lnTo>
                    <a:pt x="210" y="403"/>
                  </a:lnTo>
                  <a:lnTo>
                    <a:pt x="211" y="401"/>
                  </a:lnTo>
                  <a:lnTo>
                    <a:pt x="211" y="400"/>
                  </a:lnTo>
                  <a:lnTo>
                    <a:pt x="211" y="399"/>
                  </a:lnTo>
                  <a:lnTo>
                    <a:pt x="208" y="379"/>
                  </a:lnTo>
                  <a:lnTo>
                    <a:pt x="209" y="302"/>
                  </a:lnTo>
                  <a:lnTo>
                    <a:pt x="209" y="296"/>
                  </a:lnTo>
                  <a:lnTo>
                    <a:pt x="209" y="281"/>
                  </a:lnTo>
                  <a:lnTo>
                    <a:pt x="208" y="260"/>
                  </a:lnTo>
                  <a:lnTo>
                    <a:pt x="206" y="235"/>
                  </a:lnTo>
                  <a:lnTo>
                    <a:pt x="204" y="210"/>
                  </a:lnTo>
                  <a:lnTo>
                    <a:pt x="200" y="185"/>
                  </a:lnTo>
                  <a:lnTo>
                    <a:pt x="195" y="166"/>
                  </a:lnTo>
                  <a:lnTo>
                    <a:pt x="190" y="153"/>
                  </a:lnTo>
                  <a:lnTo>
                    <a:pt x="183" y="146"/>
                  </a:lnTo>
                  <a:lnTo>
                    <a:pt x="173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4"/>
                  </a:lnTo>
                  <a:lnTo>
                    <a:pt x="133" y="109"/>
                  </a:lnTo>
                  <a:lnTo>
                    <a:pt x="127" y="105"/>
                  </a:lnTo>
                  <a:lnTo>
                    <a:pt x="125" y="104"/>
                  </a:lnTo>
                  <a:lnTo>
                    <a:pt x="127" y="86"/>
                  </a:lnTo>
                  <a:lnTo>
                    <a:pt x="137" y="65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9" y="55"/>
                  </a:lnTo>
                  <a:lnTo>
                    <a:pt x="139" y="49"/>
                  </a:lnTo>
                  <a:lnTo>
                    <a:pt x="139" y="42"/>
                  </a:lnTo>
                  <a:lnTo>
                    <a:pt x="139" y="34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30" y="16"/>
                  </a:lnTo>
                  <a:lnTo>
                    <a:pt x="127" y="12"/>
                  </a:lnTo>
                  <a:lnTo>
                    <a:pt x="125" y="8"/>
                  </a:lnTo>
                  <a:lnTo>
                    <a:pt x="123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6" y="1"/>
                  </a:lnTo>
                  <a:lnTo>
                    <a:pt x="74" y="3"/>
                  </a:lnTo>
                  <a:lnTo>
                    <a:pt x="73" y="4"/>
                  </a:lnTo>
                  <a:lnTo>
                    <a:pt x="70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61" y="90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5" y="131"/>
                  </a:lnTo>
                  <a:lnTo>
                    <a:pt x="26" y="138"/>
                  </a:lnTo>
                  <a:lnTo>
                    <a:pt x="18" y="144"/>
                  </a:lnTo>
                  <a:lnTo>
                    <a:pt x="16" y="148"/>
                  </a:lnTo>
                  <a:lnTo>
                    <a:pt x="16" y="156"/>
                  </a:lnTo>
                  <a:lnTo>
                    <a:pt x="13" y="171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6" y="232"/>
                  </a:lnTo>
                  <a:lnTo>
                    <a:pt x="4" y="252"/>
                  </a:lnTo>
                  <a:lnTo>
                    <a:pt x="2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0" y="314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1" y="389"/>
                  </a:lnTo>
                  <a:lnTo>
                    <a:pt x="3" y="401"/>
                  </a:lnTo>
                  <a:lnTo>
                    <a:pt x="4" y="406"/>
                  </a:lnTo>
                  <a:lnTo>
                    <a:pt x="8" y="408"/>
                  </a:lnTo>
                  <a:lnTo>
                    <a:pt x="12" y="411"/>
                  </a:lnTo>
                  <a:lnTo>
                    <a:pt x="16" y="412"/>
                  </a:lnTo>
                  <a:lnTo>
                    <a:pt x="19" y="412"/>
                  </a:lnTo>
                  <a:lnTo>
                    <a:pt x="23" y="412"/>
                  </a:lnTo>
                  <a:lnTo>
                    <a:pt x="26" y="411"/>
                  </a:lnTo>
                  <a:lnTo>
                    <a:pt x="14" y="394"/>
                  </a:lnTo>
                  <a:lnTo>
                    <a:pt x="34" y="262"/>
                  </a:lnTo>
                  <a:lnTo>
                    <a:pt x="33" y="402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5"/>
                  </a:lnTo>
                  <a:lnTo>
                    <a:pt x="70" y="712"/>
                  </a:lnTo>
                  <a:lnTo>
                    <a:pt x="101" y="690"/>
                  </a:lnTo>
                  <a:lnTo>
                    <a:pt x="102" y="691"/>
                  </a:lnTo>
                  <a:lnTo>
                    <a:pt x="106" y="693"/>
                  </a:lnTo>
                  <a:lnTo>
                    <a:pt x="112" y="697"/>
                  </a:lnTo>
                  <a:lnTo>
                    <a:pt x="120" y="701"/>
                  </a:lnTo>
                  <a:lnTo>
                    <a:pt x="128" y="706"/>
                  </a:lnTo>
                  <a:lnTo>
                    <a:pt x="136" y="710"/>
                  </a:lnTo>
                  <a:lnTo>
                    <a:pt x="142" y="712"/>
                  </a:lnTo>
                  <a:lnTo>
                    <a:pt x="147" y="715"/>
                  </a:lnTo>
                  <a:lnTo>
                    <a:pt x="152" y="715"/>
                  </a:lnTo>
                  <a:lnTo>
                    <a:pt x="156" y="715"/>
                  </a:lnTo>
                  <a:lnTo>
                    <a:pt x="161" y="715"/>
                  </a:lnTo>
                  <a:lnTo>
                    <a:pt x="165" y="713"/>
                  </a:lnTo>
                  <a:lnTo>
                    <a:pt x="169" y="712"/>
                  </a:lnTo>
                  <a:lnTo>
                    <a:pt x="173" y="711"/>
                  </a:lnTo>
                  <a:lnTo>
                    <a:pt x="174" y="711"/>
                  </a:lnTo>
                  <a:lnTo>
                    <a:pt x="175" y="710"/>
                  </a:lnTo>
                  <a:lnTo>
                    <a:pt x="168" y="684"/>
                  </a:lnTo>
                  <a:lnTo>
                    <a:pt x="141" y="667"/>
                  </a:lnTo>
                  <a:lnTo>
                    <a:pt x="165" y="420"/>
                  </a:lnTo>
                  <a:lnTo>
                    <a:pt x="177" y="391"/>
                  </a:lnTo>
                  <a:lnTo>
                    <a:pt x="163" y="250"/>
                  </a:lnTo>
                  <a:lnTo>
                    <a:pt x="191" y="395"/>
                  </a:lnTo>
                  <a:lnTo>
                    <a:pt x="184" y="407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7" y="410"/>
                  </a:lnTo>
                  <a:lnTo>
                    <a:pt x="188" y="411"/>
                  </a:lnTo>
                  <a:lnTo>
                    <a:pt x="188" y="412"/>
                  </a:lnTo>
                  <a:lnTo>
                    <a:pt x="190" y="413"/>
                  </a:lnTo>
                  <a:lnTo>
                    <a:pt x="190" y="428"/>
                  </a:lnTo>
                  <a:lnTo>
                    <a:pt x="174" y="42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Freeform 11">
              <a:extLst>
                <a:ext uri="{FF2B5EF4-FFF2-40B4-BE49-F238E27FC236}">
                  <a16:creationId xmlns:a16="http://schemas.microsoft.com/office/drawing/2014/main" xmlns="" id="{410716AC-1754-4FAB-9546-0787D5472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1177"/>
              <a:ext cx="216" cy="685"/>
            </a:xfrm>
            <a:custGeom>
              <a:avLst/>
              <a:gdLst>
                <a:gd name="T0" fmla="*/ 118 w 216"/>
                <a:gd name="T1" fmla="*/ 322 h 685"/>
                <a:gd name="T2" fmla="*/ 116 w 216"/>
                <a:gd name="T3" fmla="*/ 324 h 685"/>
                <a:gd name="T4" fmla="*/ 120 w 216"/>
                <a:gd name="T5" fmla="*/ 321 h 685"/>
                <a:gd name="T6" fmla="*/ 120 w 216"/>
                <a:gd name="T7" fmla="*/ 321 h 685"/>
                <a:gd name="T8" fmla="*/ 197 w 216"/>
                <a:gd name="T9" fmla="*/ 645 h 685"/>
                <a:gd name="T10" fmla="*/ 164 w 216"/>
                <a:gd name="T11" fmla="*/ 602 h 685"/>
                <a:gd name="T12" fmla="*/ 171 w 216"/>
                <a:gd name="T13" fmla="*/ 507 h 685"/>
                <a:gd name="T14" fmla="*/ 176 w 216"/>
                <a:gd name="T15" fmla="*/ 472 h 685"/>
                <a:gd name="T16" fmla="*/ 186 w 216"/>
                <a:gd name="T17" fmla="*/ 450 h 685"/>
                <a:gd name="T18" fmla="*/ 173 w 216"/>
                <a:gd name="T19" fmla="*/ 309 h 685"/>
                <a:gd name="T20" fmla="*/ 185 w 216"/>
                <a:gd name="T21" fmla="*/ 330 h 685"/>
                <a:gd name="T22" fmla="*/ 193 w 216"/>
                <a:gd name="T23" fmla="*/ 311 h 685"/>
                <a:gd name="T24" fmla="*/ 181 w 216"/>
                <a:gd name="T25" fmla="*/ 272 h 685"/>
                <a:gd name="T26" fmla="*/ 187 w 216"/>
                <a:gd name="T27" fmla="*/ 202 h 685"/>
                <a:gd name="T28" fmla="*/ 159 w 216"/>
                <a:gd name="T29" fmla="*/ 116 h 685"/>
                <a:gd name="T30" fmla="*/ 137 w 216"/>
                <a:gd name="T31" fmla="*/ 101 h 685"/>
                <a:gd name="T32" fmla="*/ 147 w 216"/>
                <a:gd name="T33" fmla="*/ 97 h 685"/>
                <a:gd name="T34" fmla="*/ 152 w 216"/>
                <a:gd name="T35" fmla="*/ 81 h 685"/>
                <a:gd name="T36" fmla="*/ 142 w 216"/>
                <a:gd name="T37" fmla="*/ 70 h 685"/>
                <a:gd name="T38" fmla="*/ 139 w 216"/>
                <a:gd name="T39" fmla="*/ 42 h 685"/>
                <a:gd name="T40" fmla="*/ 142 w 216"/>
                <a:gd name="T41" fmla="*/ 25 h 685"/>
                <a:gd name="T42" fmla="*/ 131 w 216"/>
                <a:gd name="T43" fmla="*/ 9 h 685"/>
                <a:gd name="T44" fmla="*/ 116 w 216"/>
                <a:gd name="T45" fmla="*/ 0 h 685"/>
                <a:gd name="T46" fmla="*/ 82 w 216"/>
                <a:gd name="T47" fmla="*/ 4 h 685"/>
                <a:gd name="T48" fmla="*/ 60 w 216"/>
                <a:gd name="T49" fmla="*/ 34 h 685"/>
                <a:gd name="T50" fmla="*/ 47 w 216"/>
                <a:gd name="T51" fmla="*/ 72 h 685"/>
                <a:gd name="T52" fmla="*/ 34 w 216"/>
                <a:gd name="T53" fmla="*/ 90 h 685"/>
                <a:gd name="T54" fmla="*/ 45 w 216"/>
                <a:gd name="T55" fmla="*/ 101 h 685"/>
                <a:gd name="T56" fmla="*/ 41 w 216"/>
                <a:gd name="T57" fmla="*/ 116 h 685"/>
                <a:gd name="T58" fmla="*/ 8 w 216"/>
                <a:gd name="T59" fmla="*/ 185 h 685"/>
                <a:gd name="T60" fmla="*/ 1 w 216"/>
                <a:gd name="T61" fmla="*/ 232 h 685"/>
                <a:gd name="T62" fmla="*/ 19 w 216"/>
                <a:gd name="T63" fmla="*/ 291 h 685"/>
                <a:gd name="T64" fmla="*/ 21 w 216"/>
                <a:gd name="T65" fmla="*/ 390 h 685"/>
                <a:gd name="T66" fmla="*/ 18 w 216"/>
                <a:gd name="T67" fmla="*/ 463 h 685"/>
                <a:gd name="T68" fmla="*/ 42 w 216"/>
                <a:gd name="T69" fmla="*/ 476 h 685"/>
                <a:gd name="T70" fmla="*/ 50 w 216"/>
                <a:gd name="T71" fmla="*/ 488 h 685"/>
                <a:gd name="T72" fmla="*/ 59 w 216"/>
                <a:gd name="T73" fmla="*/ 515 h 685"/>
                <a:gd name="T74" fmla="*/ 57 w 216"/>
                <a:gd name="T75" fmla="*/ 525 h 685"/>
                <a:gd name="T76" fmla="*/ 55 w 216"/>
                <a:gd name="T77" fmla="*/ 561 h 685"/>
                <a:gd name="T78" fmla="*/ 68 w 216"/>
                <a:gd name="T79" fmla="*/ 611 h 685"/>
                <a:gd name="T80" fmla="*/ 63 w 216"/>
                <a:gd name="T81" fmla="*/ 675 h 685"/>
                <a:gd name="T82" fmla="*/ 82 w 216"/>
                <a:gd name="T83" fmla="*/ 684 h 685"/>
                <a:gd name="T84" fmla="*/ 94 w 216"/>
                <a:gd name="T85" fmla="*/ 665 h 685"/>
                <a:gd name="T86" fmla="*/ 86 w 216"/>
                <a:gd name="T87" fmla="*/ 608 h 685"/>
                <a:gd name="T88" fmla="*/ 123 w 216"/>
                <a:gd name="T89" fmla="*/ 499 h 685"/>
                <a:gd name="T90" fmla="*/ 125 w 216"/>
                <a:gd name="T91" fmla="*/ 534 h 685"/>
                <a:gd name="T92" fmla="*/ 136 w 216"/>
                <a:gd name="T93" fmla="*/ 587 h 685"/>
                <a:gd name="T94" fmla="*/ 137 w 216"/>
                <a:gd name="T95" fmla="*/ 653 h 685"/>
                <a:gd name="T96" fmla="*/ 156 w 216"/>
                <a:gd name="T97" fmla="*/ 654 h 685"/>
                <a:gd name="T98" fmla="*/ 181 w 216"/>
                <a:gd name="T99" fmla="*/ 667 h 685"/>
                <a:gd name="T100" fmla="*/ 208 w 216"/>
                <a:gd name="T101" fmla="*/ 669 h 685"/>
                <a:gd name="T102" fmla="*/ 116 w 216"/>
                <a:gd name="T103" fmla="*/ 324 h 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6"/>
                <a:gd name="T157" fmla="*/ 0 h 685"/>
                <a:gd name="T158" fmla="*/ 216 w 216"/>
                <a:gd name="T159" fmla="*/ 685 h 6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6" h="685">
                  <a:moveTo>
                    <a:pt x="116" y="324"/>
                  </a:moveTo>
                  <a:lnTo>
                    <a:pt x="118" y="322"/>
                  </a:lnTo>
                  <a:lnTo>
                    <a:pt x="118" y="324"/>
                  </a:lnTo>
                  <a:lnTo>
                    <a:pt x="116" y="324"/>
                  </a:lnTo>
                  <a:lnTo>
                    <a:pt x="120" y="321"/>
                  </a:lnTo>
                  <a:lnTo>
                    <a:pt x="121" y="321"/>
                  </a:lnTo>
                  <a:lnTo>
                    <a:pt x="120" y="321"/>
                  </a:lnTo>
                  <a:lnTo>
                    <a:pt x="116" y="324"/>
                  </a:lnTo>
                  <a:lnTo>
                    <a:pt x="212" y="655"/>
                  </a:lnTo>
                  <a:lnTo>
                    <a:pt x="211" y="654"/>
                  </a:lnTo>
                  <a:lnTo>
                    <a:pt x="205" y="650"/>
                  </a:lnTo>
                  <a:lnTo>
                    <a:pt x="197" y="645"/>
                  </a:lnTo>
                  <a:lnTo>
                    <a:pt x="188" y="638"/>
                  </a:lnTo>
                  <a:lnTo>
                    <a:pt x="178" y="630"/>
                  </a:lnTo>
                  <a:lnTo>
                    <a:pt x="171" y="620"/>
                  </a:lnTo>
                  <a:lnTo>
                    <a:pt x="165" y="612"/>
                  </a:lnTo>
                  <a:lnTo>
                    <a:pt x="164" y="602"/>
                  </a:lnTo>
                  <a:lnTo>
                    <a:pt x="164" y="589"/>
                  </a:lnTo>
                  <a:lnTo>
                    <a:pt x="165" y="571"/>
                  </a:lnTo>
                  <a:lnTo>
                    <a:pt x="167" y="550"/>
                  </a:lnTo>
                  <a:lnTo>
                    <a:pt x="169" y="528"/>
                  </a:lnTo>
                  <a:lnTo>
                    <a:pt x="171" y="507"/>
                  </a:lnTo>
                  <a:lnTo>
                    <a:pt x="172" y="489"/>
                  </a:lnTo>
                  <a:lnTo>
                    <a:pt x="173" y="477"/>
                  </a:lnTo>
                  <a:lnTo>
                    <a:pt x="175" y="473"/>
                  </a:lnTo>
                  <a:lnTo>
                    <a:pt x="176" y="472"/>
                  </a:lnTo>
                  <a:lnTo>
                    <a:pt x="177" y="471"/>
                  </a:lnTo>
                  <a:lnTo>
                    <a:pt x="180" y="468"/>
                  </a:lnTo>
                  <a:lnTo>
                    <a:pt x="182" y="463"/>
                  </a:lnTo>
                  <a:lnTo>
                    <a:pt x="185" y="457"/>
                  </a:lnTo>
                  <a:lnTo>
                    <a:pt x="186" y="450"/>
                  </a:lnTo>
                  <a:lnTo>
                    <a:pt x="187" y="439"/>
                  </a:lnTo>
                  <a:lnTo>
                    <a:pt x="172" y="306"/>
                  </a:lnTo>
                  <a:lnTo>
                    <a:pt x="172" y="304"/>
                  </a:lnTo>
                  <a:lnTo>
                    <a:pt x="173" y="306"/>
                  </a:lnTo>
                  <a:lnTo>
                    <a:pt x="173" y="309"/>
                  </a:lnTo>
                  <a:lnTo>
                    <a:pt x="176" y="314"/>
                  </a:lnTo>
                  <a:lnTo>
                    <a:pt x="177" y="320"/>
                  </a:lnTo>
                  <a:lnTo>
                    <a:pt x="180" y="325"/>
                  </a:lnTo>
                  <a:lnTo>
                    <a:pt x="182" y="329"/>
                  </a:lnTo>
                  <a:lnTo>
                    <a:pt x="185" y="330"/>
                  </a:lnTo>
                  <a:lnTo>
                    <a:pt x="187" y="327"/>
                  </a:lnTo>
                  <a:lnTo>
                    <a:pt x="188" y="324"/>
                  </a:lnTo>
                  <a:lnTo>
                    <a:pt x="191" y="320"/>
                  </a:lnTo>
                  <a:lnTo>
                    <a:pt x="192" y="316"/>
                  </a:lnTo>
                  <a:lnTo>
                    <a:pt x="193" y="311"/>
                  </a:lnTo>
                  <a:lnTo>
                    <a:pt x="193" y="305"/>
                  </a:lnTo>
                  <a:lnTo>
                    <a:pt x="193" y="299"/>
                  </a:lnTo>
                  <a:lnTo>
                    <a:pt x="191" y="291"/>
                  </a:lnTo>
                  <a:lnTo>
                    <a:pt x="187" y="284"/>
                  </a:lnTo>
                  <a:lnTo>
                    <a:pt x="181" y="272"/>
                  </a:lnTo>
                  <a:lnTo>
                    <a:pt x="181" y="262"/>
                  </a:lnTo>
                  <a:lnTo>
                    <a:pt x="183" y="252"/>
                  </a:lnTo>
                  <a:lnTo>
                    <a:pt x="186" y="241"/>
                  </a:lnTo>
                  <a:lnTo>
                    <a:pt x="188" y="225"/>
                  </a:lnTo>
                  <a:lnTo>
                    <a:pt x="187" y="202"/>
                  </a:lnTo>
                  <a:lnTo>
                    <a:pt x="183" y="174"/>
                  </a:lnTo>
                  <a:lnTo>
                    <a:pt x="172" y="133"/>
                  </a:lnTo>
                  <a:lnTo>
                    <a:pt x="170" y="127"/>
                  </a:lnTo>
                  <a:lnTo>
                    <a:pt x="165" y="121"/>
                  </a:lnTo>
                  <a:lnTo>
                    <a:pt x="159" y="116"/>
                  </a:lnTo>
                  <a:lnTo>
                    <a:pt x="152" y="111"/>
                  </a:lnTo>
                  <a:lnTo>
                    <a:pt x="147" y="106"/>
                  </a:lnTo>
                  <a:lnTo>
                    <a:pt x="142" y="103"/>
                  </a:lnTo>
                  <a:lnTo>
                    <a:pt x="139" y="101"/>
                  </a:lnTo>
                  <a:lnTo>
                    <a:pt x="137" y="101"/>
                  </a:lnTo>
                  <a:lnTo>
                    <a:pt x="139" y="101"/>
                  </a:lnTo>
                  <a:lnTo>
                    <a:pt x="140" y="101"/>
                  </a:lnTo>
                  <a:lnTo>
                    <a:pt x="142" y="100"/>
                  </a:lnTo>
                  <a:lnTo>
                    <a:pt x="145" y="100"/>
                  </a:lnTo>
                  <a:lnTo>
                    <a:pt x="147" y="97"/>
                  </a:lnTo>
                  <a:lnTo>
                    <a:pt x="149" y="96"/>
                  </a:lnTo>
                  <a:lnTo>
                    <a:pt x="151" y="92"/>
                  </a:lnTo>
                  <a:lnTo>
                    <a:pt x="152" y="89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50" y="77"/>
                  </a:lnTo>
                  <a:lnTo>
                    <a:pt x="147" y="75"/>
                  </a:lnTo>
                  <a:lnTo>
                    <a:pt x="145" y="74"/>
                  </a:lnTo>
                  <a:lnTo>
                    <a:pt x="142" y="70"/>
                  </a:lnTo>
                  <a:lnTo>
                    <a:pt x="140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8"/>
                  </a:lnTo>
                  <a:lnTo>
                    <a:pt x="139" y="42"/>
                  </a:lnTo>
                  <a:lnTo>
                    <a:pt x="140" y="35"/>
                  </a:lnTo>
                  <a:lnTo>
                    <a:pt x="141" y="30"/>
                  </a:lnTo>
                  <a:lnTo>
                    <a:pt x="142" y="28"/>
                  </a:lnTo>
                  <a:lnTo>
                    <a:pt x="144" y="27"/>
                  </a:lnTo>
                  <a:lnTo>
                    <a:pt x="142" y="25"/>
                  </a:lnTo>
                  <a:lnTo>
                    <a:pt x="141" y="23"/>
                  </a:lnTo>
                  <a:lnTo>
                    <a:pt x="139" y="21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1" y="9"/>
                  </a:lnTo>
                  <a:lnTo>
                    <a:pt x="129" y="6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1"/>
                  </a:lnTo>
                  <a:lnTo>
                    <a:pt x="93" y="2"/>
                  </a:lnTo>
                  <a:lnTo>
                    <a:pt x="86" y="3"/>
                  </a:lnTo>
                  <a:lnTo>
                    <a:pt x="82" y="4"/>
                  </a:lnTo>
                  <a:lnTo>
                    <a:pt x="77" y="7"/>
                  </a:lnTo>
                  <a:lnTo>
                    <a:pt x="73" y="12"/>
                  </a:lnTo>
                  <a:lnTo>
                    <a:pt x="68" y="18"/>
                  </a:lnTo>
                  <a:lnTo>
                    <a:pt x="64" y="25"/>
                  </a:lnTo>
                  <a:lnTo>
                    <a:pt x="60" y="34"/>
                  </a:lnTo>
                  <a:lnTo>
                    <a:pt x="57" y="43"/>
                  </a:lnTo>
                  <a:lnTo>
                    <a:pt x="54" y="51"/>
                  </a:lnTo>
                  <a:lnTo>
                    <a:pt x="52" y="59"/>
                  </a:lnTo>
                  <a:lnTo>
                    <a:pt x="49" y="66"/>
                  </a:lnTo>
                  <a:lnTo>
                    <a:pt x="47" y="72"/>
                  </a:lnTo>
                  <a:lnTo>
                    <a:pt x="44" y="77"/>
                  </a:lnTo>
                  <a:lnTo>
                    <a:pt x="41" y="82"/>
                  </a:lnTo>
                  <a:lnTo>
                    <a:pt x="38" y="85"/>
                  </a:lnTo>
                  <a:lnTo>
                    <a:pt x="36" y="87"/>
                  </a:lnTo>
                  <a:lnTo>
                    <a:pt x="34" y="90"/>
                  </a:lnTo>
                  <a:lnTo>
                    <a:pt x="41" y="97"/>
                  </a:lnTo>
                  <a:lnTo>
                    <a:pt x="42" y="97"/>
                  </a:lnTo>
                  <a:lnTo>
                    <a:pt x="43" y="98"/>
                  </a:lnTo>
                  <a:lnTo>
                    <a:pt x="45" y="101"/>
                  </a:lnTo>
                  <a:lnTo>
                    <a:pt x="47" y="103"/>
                  </a:lnTo>
                  <a:lnTo>
                    <a:pt x="48" y="106"/>
                  </a:lnTo>
                  <a:lnTo>
                    <a:pt x="48" y="108"/>
                  </a:lnTo>
                  <a:lnTo>
                    <a:pt x="45" y="112"/>
                  </a:lnTo>
                  <a:lnTo>
                    <a:pt x="41" y="116"/>
                  </a:lnTo>
                  <a:lnTo>
                    <a:pt x="34" y="122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8"/>
                  </a:lnTo>
                  <a:lnTo>
                    <a:pt x="8" y="185"/>
                  </a:lnTo>
                  <a:lnTo>
                    <a:pt x="3" y="201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0" y="223"/>
                  </a:lnTo>
                  <a:lnTo>
                    <a:pt x="1" y="232"/>
                  </a:lnTo>
                  <a:lnTo>
                    <a:pt x="2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3"/>
                  </a:lnTo>
                  <a:lnTo>
                    <a:pt x="19" y="291"/>
                  </a:lnTo>
                  <a:lnTo>
                    <a:pt x="27" y="295"/>
                  </a:lnTo>
                  <a:lnTo>
                    <a:pt x="24" y="311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0"/>
                  </a:lnTo>
                  <a:lnTo>
                    <a:pt x="19" y="418"/>
                  </a:lnTo>
                  <a:lnTo>
                    <a:pt x="18" y="440"/>
                  </a:lnTo>
                  <a:lnTo>
                    <a:pt x="17" y="456"/>
                  </a:lnTo>
                  <a:lnTo>
                    <a:pt x="17" y="462"/>
                  </a:lnTo>
                  <a:lnTo>
                    <a:pt x="18" y="463"/>
                  </a:lnTo>
                  <a:lnTo>
                    <a:pt x="22" y="466"/>
                  </a:lnTo>
                  <a:lnTo>
                    <a:pt x="27" y="468"/>
                  </a:lnTo>
                  <a:lnTo>
                    <a:pt x="32" y="472"/>
                  </a:lnTo>
                  <a:lnTo>
                    <a:pt x="37" y="474"/>
                  </a:lnTo>
                  <a:lnTo>
                    <a:pt x="42" y="476"/>
                  </a:lnTo>
                  <a:lnTo>
                    <a:pt x="45" y="476"/>
                  </a:lnTo>
                  <a:lnTo>
                    <a:pt x="47" y="473"/>
                  </a:lnTo>
                  <a:lnTo>
                    <a:pt x="47" y="476"/>
                  </a:lnTo>
                  <a:lnTo>
                    <a:pt x="48" y="481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7" y="509"/>
                  </a:lnTo>
                  <a:lnTo>
                    <a:pt x="59" y="513"/>
                  </a:lnTo>
                  <a:lnTo>
                    <a:pt x="59" y="515"/>
                  </a:lnTo>
                  <a:lnTo>
                    <a:pt x="59" y="517"/>
                  </a:lnTo>
                  <a:lnTo>
                    <a:pt x="58" y="519"/>
                  </a:lnTo>
                  <a:lnTo>
                    <a:pt x="57" y="521"/>
                  </a:lnTo>
                  <a:lnTo>
                    <a:pt x="57" y="525"/>
                  </a:lnTo>
                  <a:lnTo>
                    <a:pt x="55" y="530"/>
                  </a:lnTo>
                  <a:lnTo>
                    <a:pt x="54" y="535"/>
                  </a:lnTo>
                  <a:lnTo>
                    <a:pt x="54" y="542"/>
                  </a:lnTo>
                  <a:lnTo>
                    <a:pt x="54" y="550"/>
                  </a:lnTo>
                  <a:lnTo>
                    <a:pt x="55" y="561"/>
                  </a:lnTo>
                  <a:lnTo>
                    <a:pt x="58" y="572"/>
                  </a:lnTo>
                  <a:lnTo>
                    <a:pt x="60" y="585"/>
                  </a:lnTo>
                  <a:lnTo>
                    <a:pt x="63" y="596"/>
                  </a:lnTo>
                  <a:lnTo>
                    <a:pt x="65" y="604"/>
                  </a:lnTo>
                  <a:lnTo>
                    <a:pt x="68" y="611"/>
                  </a:lnTo>
                  <a:lnTo>
                    <a:pt x="68" y="613"/>
                  </a:lnTo>
                  <a:lnTo>
                    <a:pt x="58" y="636"/>
                  </a:lnTo>
                  <a:lnTo>
                    <a:pt x="62" y="672"/>
                  </a:lnTo>
                  <a:lnTo>
                    <a:pt x="62" y="674"/>
                  </a:lnTo>
                  <a:lnTo>
                    <a:pt x="63" y="675"/>
                  </a:lnTo>
                  <a:lnTo>
                    <a:pt x="67" y="677"/>
                  </a:lnTo>
                  <a:lnTo>
                    <a:pt x="69" y="680"/>
                  </a:lnTo>
                  <a:lnTo>
                    <a:pt x="73" y="682"/>
                  </a:lnTo>
                  <a:lnTo>
                    <a:pt x="77" y="684"/>
                  </a:lnTo>
                  <a:lnTo>
                    <a:pt x="82" y="684"/>
                  </a:lnTo>
                  <a:lnTo>
                    <a:pt x="85" y="682"/>
                  </a:lnTo>
                  <a:lnTo>
                    <a:pt x="88" y="679"/>
                  </a:lnTo>
                  <a:lnTo>
                    <a:pt x="90" y="675"/>
                  </a:lnTo>
                  <a:lnTo>
                    <a:pt x="93" y="670"/>
                  </a:lnTo>
                  <a:lnTo>
                    <a:pt x="94" y="665"/>
                  </a:lnTo>
                  <a:lnTo>
                    <a:pt x="95" y="661"/>
                  </a:lnTo>
                  <a:lnTo>
                    <a:pt x="95" y="658"/>
                  </a:lnTo>
                  <a:lnTo>
                    <a:pt x="95" y="655"/>
                  </a:lnTo>
                  <a:lnTo>
                    <a:pt x="86" y="608"/>
                  </a:lnTo>
                  <a:lnTo>
                    <a:pt x="101" y="513"/>
                  </a:lnTo>
                  <a:lnTo>
                    <a:pt x="105" y="494"/>
                  </a:lnTo>
                  <a:lnTo>
                    <a:pt x="123" y="494"/>
                  </a:lnTo>
                  <a:lnTo>
                    <a:pt x="123" y="495"/>
                  </a:lnTo>
                  <a:lnTo>
                    <a:pt x="123" y="499"/>
                  </a:lnTo>
                  <a:lnTo>
                    <a:pt x="124" y="503"/>
                  </a:lnTo>
                  <a:lnTo>
                    <a:pt x="124" y="509"/>
                  </a:lnTo>
                  <a:lnTo>
                    <a:pt x="124" y="517"/>
                  </a:lnTo>
                  <a:lnTo>
                    <a:pt x="125" y="525"/>
                  </a:lnTo>
                  <a:lnTo>
                    <a:pt x="125" y="534"/>
                  </a:lnTo>
                  <a:lnTo>
                    <a:pt x="126" y="542"/>
                  </a:lnTo>
                  <a:lnTo>
                    <a:pt x="129" y="552"/>
                  </a:lnTo>
                  <a:lnTo>
                    <a:pt x="131" y="565"/>
                  </a:lnTo>
                  <a:lnTo>
                    <a:pt x="134" y="576"/>
                  </a:lnTo>
                  <a:lnTo>
                    <a:pt x="136" y="587"/>
                  </a:lnTo>
                  <a:lnTo>
                    <a:pt x="137" y="597"/>
                  </a:lnTo>
                  <a:lnTo>
                    <a:pt x="140" y="604"/>
                  </a:lnTo>
                  <a:lnTo>
                    <a:pt x="141" y="609"/>
                  </a:lnTo>
                  <a:lnTo>
                    <a:pt x="141" y="611"/>
                  </a:lnTo>
                  <a:lnTo>
                    <a:pt x="137" y="653"/>
                  </a:lnTo>
                  <a:lnTo>
                    <a:pt x="150" y="656"/>
                  </a:lnTo>
                  <a:lnTo>
                    <a:pt x="150" y="651"/>
                  </a:lnTo>
                  <a:lnTo>
                    <a:pt x="151" y="651"/>
                  </a:lnTo>
                  <a:lnTo>
                    <a:pt x="154" y="653"/>
                  </a:lnTo>
                  <a:lnTo>
                    <a:pt x="156" y="654"/>
                  </a:lnTo>
                  <a:lnTo>
                    <a:pt x="161" y="656"/>
                  </a:lnTo>
                  <a:lnTo>
                    <a:pt x="165" y="659"/>
                  </a:lnTo>
                  <a:lnTo>
                    <a:pt x="171" y="661"/>
                  </a:lnTo>
                  <a:lnTo>
                    <a:pt x="176" y="665"/>
                  </a:lnTo>
                  <a:lnTo>
                    <a:pt x="181" y="667"/>
                  </a:lnTo>
                  <a:lnTo>
                    <a:pt x="187" y="670"/>
                  </a:lnTo>
                  <a:lnTo>
                    <a:pt x="193" y="670"/>
                  </a:lnTo>
                  <a:lnTo>
                    <a:pt x="198" y="670"/>
                  </a:lnTo>
                  <a:lnTo>
                    <a:pt x="203" y="670"/>
                  </a:lnTo>
                  <a:lnTo>
                    <a:pt x="208" y="669"/>
                  </a:lnTo>
                  <a:lnTo>
                    <a:pt x="211" y="669"/>
                  </a:lnTo>
                  <a:lnTo>
                    <a:pt x="213" y="667"/>
                  </a:lnTo>
                  <a:lnTo>
                    <a:pt x="215" y="667"/>
                  </a:lnTo>
                  <a:lnTo>
                    <a:pt x="212" y="655"/>
                  </a:lnTo>
                  <a:lnTo>
                    <a:pt x="116" y="32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Freeform 12">
              <a:extLst>
                <a:ext uri="{FF2B5EF4-FFF2-40B4-BE49-F238E27FC236}">
                  <a16:creationId xmlns:a16="http://schemas.microsoft.com/office/drawing/2014/main" xmlns="" id="{2D58BF3C-2E96-4F74-9924-396AB207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" y="1164"/>
              <a:ext cx="225" cy="732"/>
            </a:xfrm>
            <a:custGeom>
              <a:avLst/>
              <a:gdLst>
                <a:gd name="T0" fmla="*/ 181 w 225"/>
                <a:gd name="T1" fmla="*/ 412 h 732"/>
                <a:gd name="T2" fmla="*/ 202 w 225"/>
                <a:gd name="T3" fmla="*/ 303 h 732"/>
                <a:gd name="T4" fmla="*/ 222 w 225"/>
                <a:gd name="T5" fmla="*/ 249 h 732"/>
                <a:gd name="T6" fmla="*/ 217 w 225"/>
                <a:gd name="T7" fmla="*/ 226 h 732"/>
                <a:gd name="T8" fmla="*/ 209 w 225"/>
                <a:gd name="T9" fmla="*/ 195 h 732"/>
                <a:gd name="T10" fmla="*/ 197 w 225"/>
                <a:gd name="T11" fmla="*/ 166 h 732"/>
                <a:gd name="T12" fmla="*/ 184 w 225"/>
                <a:gd name="T13" fmla="*/ 147 h 732"/>
                <a:gd name="T14" fmla="*/ 164 w 225"/>
                <a:gd name="T15" fmla="*/ 130 h 732"/>
                <a:gd name="T16" fmla="*/ 143 w 225"/>
                <a:gd name="T17" fmla="*/ 116 h 732"/>
                <a:gd name="T18" fmla="*/ 128 w 225"/>
                <a:gd name="T19" fmla="*/ 107 h 732"/>
                <a:gd name="T20" fmla="*/ 134 w 225"/>
                <a:gd name="T21" fmla="*/ 97 h 732"/>
                <a:gd name="T22" fmla="*/ 135 w 225"/>
                <a:gd name="T23" fmla="*/ 68 h 732"/>
                <a:gd name="T24" fmla="*/ 138 w 225"/>
                <a:gd name="T25" fmla="*/ 59 h 732"/>
                <a:gd name="T26" fmla="*/ 140 w 225"/>
                <a:gd name="T27" fmla="*/ 44 h 732"/>
                <a:gd name="T28" fmla="*/ 138 w 225"/>
                <a:gd name="T29" fmla="*/ 29 h 732"/>
                <a:gd name="T30" fmla="*/ 130 w 225"/>
                <a:gd name="T31" fmla="*/ 18 h 732"/>
                <a:gd name="T32" fmla="*/ 128 w 225"/>
                <a:gd name="T33" fmla="*/ 13 h 732"/>
                <a:gd name="T34" fmla="*/ 126 w 225"/>
                <a:gd name="T35" fmla="*/ 11 h 732"/>
                <a:gd name="T36" fmla="*/ 120 w 225"/>
                <a:gd name="T37" fmla="*/ 7 h 732"/>
                <a:gd name="T38" fmla="*/ 103 w 225"/>
                <a:gd name="T39" fmla="*/ 1 h 732"/>
                <a:gd name="T40" fmla="*/ 88 w 225"/>
                <a:gd name="T41" fmla="*/ 0 h 732"/>
                <a:gd name="T42" fmla="*/ 78 w 225"/>
                <a:gd name="T43" fmla="*/ 4 h 732"/>
                <a:gd name="T44" fmla="*/ 69 w 225"/>
                <a:gd name="T45" fmla="*/ 12 h 732"/>
                <a:gd name="T46" fmla="*/ 59 w 225"/>
                <a:gd name="T47" fmla="*/ 23 h 732"/>
                <a:gd name="T48" fmla="*/ 57 w 225"/>
                <a:gd name="T49" fmla="*/ 42 h 732"/>
                <a:gd name="T50" fmla="*/ 59 w 225"/>
                <a:gd name="T51" fmla="*/ 64 h 732"/>
                <a:gd name="T52" fmla="*/ 62 w 225"/>
                <a:gd name="T53" fmla="*/ 80 h 732"/>
                <a:gd name="T54" fmla="*/ 75 w 225"/>
                <a:gd name="T55" fmla="*/ 94 h 732"/>
                <a:gd name="T56" fmla="*/ 74 w 225"/>
                <a:gd name="T57" fmla="*/ 107 h 732"/>
                <a:gd name="T58" fmla="*/ 58 w 225"/>
                <a:gd name="T59" fmla="*/ 117 h 732"/>
                <a:gd name="T60" fmla="*/ 36 w 225"/>
                <a:gd name="T61" fmla="*/ 133 h 732"/>
                <a:gd name="T62" fmla="*/ 19 w 225"/>
                <a:gd name="T63" fmla="*/ 146 h 732"/>
                <a:gd name="T64" fmla="*/ 16 w 225"/>
                <a:gd name="T65" fmla="*/ 158 h 732"/>
                <a:gd name="T66" fmla="*/ 12 w 225"/>
                <a:gd name="T67" fmla="*/ 190 h 732"/>
                <a:gd name="T68" fmla="*/ 7 w 225"/>
                <a:gd name="T69" fmla="*/ 234 h 732"/>
                <a:gd name="T70" fmla="*/ 3 w 225"/>
                <a:gd name="T71" fmla="*/ 270 h 732"/>
                <a:gd name="T72" fmla="*/ 2 w 225"/>
                <a:gd name="T73" fmla="*/ 287 h 732"/>
                <a:gd name="T74" fmla="*/ 1 w 225"/>
                <a:gd name="T75" fmla="*/ 317 h 732"/>
                <a:gd name="T76" fmla="*/ 0 w 225"/>
                <a:gd name="T77" fmla="*/ 355 h 732"/>
                <a:gd name="T78" fmla="*/ 1 w 225"/>
                <a:gd name="T79" fmla="*/ 391 h 732"/>
                <a:gd name="T80" fmla="*/ 6 w 225"/>
                <a:gd name="T81" fmla="*/ 407 h 732"/>
                <a:gd name="T82" fmla="*/ 12 w 225"/>
                <a:gd name="T83" fmla="*/ 412 h 732"/>
                <a:gd name="T84" fmla="*/ 21 w 225"/>
                <a:gd name="T85" fmla="*/ 413 h 732"/>
                <a:gd name="T86" fmla="*/ 26 w 225"/>
                <a:gd name="T87" fmla="*/ 413 h 732"/>
                <a:gd name="T88" fmla="*/ 24 w 225"/>
                <a:gd name="T89" fmla="*/ 402 h 732"/>
                <a:gd name="T90" fmla="*/ 33 w 225"/>
                <a:gd name="T91" fmla="*/ 405 h 732"/>
                <a:gd name="T92" fmla="*/ 31 w 225"/>
                <a:gd name="T93" fmla="*/ 534 h 732"/>
                <a:gd name="T94" fmla="*/ 26 w 225"/>
                <a:gd name="T95" fmla="*/ 674 h 732"/>
                <a:gd name="T96" fmla="*/ 58 w 225"/>
                <a:gd name="T97" fmla="*/ 691 h 732"/>
                <a:gd name="T98" fmla="*/ 103 w 225"/>
                <a:gd name="T99" fmla="*/ 693 h 732"/>
                <a:gd name="T100" fmla="*/ 109 w 225"/>
                <a:gd name="T101" fmla="*/ 703 h 732"/>
                <a:gd name="T102" fmla="*/ 119 w 225"/>
                <a:gd name="T103" fmla="*/ 716 h 732"/>
                <a:gd name="T104" fmla="*/ 129 w 225"/>
                <a:gd name="T105" fmla="*/ 727 h 732"/>
                <a:gd name="T106" fmla="*/ 138 w 225"/>
                <a:gd name="T107" fmla="*/ 731 h 732"/>
                <a:gd name="T108" fmla="*/ 148 w 225"/>
                <a:gd name="T109" fmla="*/ 729 h 732"/>
                <a:gd name="T110" fmla="*/ 155 w 225"/>
                <a:gd name="T111" fmla="*/ 727 h 732"/>
                <a:gd name="T112" fmla="*/ 161 w 225"/>
                <a:gd name="T113" fmla="*/ 726 h 732"/>
                <a:gd name="T114" fmla="*/ 154 w 225"/>
                <a:gd name="T115" fmla="*/ 700 h 732"/>
                <a:gd name="T116" fmla="*/ 169 w 225"/>
                <a:gd name="T117" fmla="*/ 542 h 732"/>
                <a:gd name="T118" fmla="*/ 177 w 225"/>
                <a:gd name="T119" fmla="*/ 379 h 7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5"/>
                <a:gd name="T181" fmla="*/ 0 h 732"/>
                <a:gd name="T182" fmla="*/ 225 w 225"/>
                <a:gd name="T183" fmla="*/ 732 h 7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5" h="732">
                  <a:moveTo>
                    <a:pt x="177" y="379"/>
                  </a:moveTo>
                  <a:lnTo>
                    <a:pt x="181" y="412"/>
                  </a:lnTo>
                  <a:lnTo>
                    <a:pt x="210" y="371"/>
                  </a:lnTo>
                  <a:lnTo>
                    <a:pt x="202" y="303"/>
                  </a:lnTo>
                  <a:lnTo>
                    <a:pt x="224" y="251"/>
                  </a:lnTo>
                  <a:lnTo>
                    <a:pt x="222" y="249"/>
                  </a:lnTo>
                  <a:lnTo>
                    <a:pt x="220" y="240"/>
                  </a:lnTo>
                  <a:lnTo>
                    <a:pt x="217" y="226"/>
                  </a:lnTo>
                  <a:lnTo>
                    <a:pt x="214" y="211"/>
                  </a:lnTo>
                  <a:lnTo>
                    <a:pt x="209" y="195"/>
                  </a:lnTo>
                  <a:lnTo>
                    <a:pt x="204" y="179"/>
                  </a:lnTo>
                  <a:lnTo>
                    <a:pt x="197" y="166"/>
                  </a:lnTo>
                  <a:lnTo>
                    <a:pt x="191" y="156"/>
                  </a:lnTo>
                  <a:lnTo>
                    <a:pt x="184" y="147"/>
                  </a:lnTo>
                  <a:lnTo>
                    <a:pt x="174" y="138"/>
                  </a:lnTo>
                  <a:lnTo>
                    <a:pt x="164" y="130"/>
                  </a:lnTo>
                  <a:lnTo>
                    <a:pt x="153" y="122"/>
                  </a:lnTo>
                  <a:lnTo>
                    <a:pt x="143" y="116"/>
                  </a:lnTo>
                  <a:lnTo>
                    <a:pt x="134" y="111"/>
                  </a:lnTo>
                  <a:lnTo>
                    <a:pt x="128" y="107"/>
                  </a:lnTo>
                  <a:lnTo>
                    <a:pt x="126" y="106"/>
                  </a:lnTo>
                  <a:lnTo>
                    <a:pt x="134" y="97"/>
                  </a:lnTo>
                  <a:lnTo>
                    <a:pt x="135" y="70"/>
                  </a:lnTo>
                  <a:lnTo>
                    <a:pt x="135" y="68"/>
                  </a:lnTo>
                  <a:lnTo>
                    <a:pt x="136" y="64"/>
                  </a:lnTo>
                  <a:lnTo>
                    <a:pt x="138" y="59"/>
                  </a:lnTo>
                  <a:lnTo>
                    <a:pt x="139" y="52"/>
                  </a:lnTo>
                  <a:lnTo>
                    <a:pt x="140" y="44"/>
                  </a:lnTo>
                  <a:lnTo>
                    <a:pt x="139" y="37"/>
                  </a:lnTo>
                  <a:lnTo>
                    <a:pt x="138" y="29"/>
                  </a:lnTo>
                  <a:lnTo>
                    <a:pt x="134" y="23"/>
                  </a:lnTo>
                  <a:lnTo>
                    <a:pt x="130" y="18"/>
                  </a:lnTo>
                  <a:lnTo>
                    <a:pt x="129" y="14"/>
                  </a:lnTo>
                  <a:lnTo>
                    <a:pt x="128" y="13"/>
                  </a:lnTo>
                  <a:lnTo>
                    <a:pt x="128" y="12"/>
                  </a:lnTo>
                  <a:lnTo>
                    <a:pt x="126" y="11"/>
                  </a:lnTo>
                  <a:lnTo>
                    <a:pt x="125" y="9"/>
                  </a:lnTo>
                  <a:lnTo>
                    <a:pt x="120" y="7"/>
                  </a:lnTo>
                  <a:lnTo>
                    <a:pt x="114" y="4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1"/>
                  </a:lnTo>
                  <a:lnTo>
                    <a:pt x="78" y="4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63" y="17"/>
                  </a:lnTo>
                  <a:lnTo>
                    <a:pt x="59" y="23"/>
                  </a:lnTo>
                  <a:lnTo>
                    <a:pt x="57" y="32"/>
                  </a:lnTo>
                  <a:lnTo>
                    <a:pt x="57" y="42"/>
                  </a:lnTo>
                  <a:lnTo>
                    <a:pt x="58" y="54"/>
                  </a:lnTo>
                  <a:lnTo>
                    <a:pt x="59" y="64"/>
                  </a:lnTo>
                  <a:lnTo>
                    <a:pt x="60" y="74"/>
                  </a:lnTo>
                  <a:lnTo>
                    <a:pt x="62" y="80"/>
                  </a:lnTo>
                  <a:lnTo>
                    <a:pt x="62" y="83"/>
                  </a:lnTo>
                  <a:lnTo>
                    <a:pt x="75" y="94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8" y="112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6" y="133"/>
                  </a:lnTo>
                  <a:lnTo>
                    <a:pt x="26" y="140"/>
                  </a:lnTo>
                  <a:lnTo>
                    <a:pt x="19" y="146"/>
                  </a:lnTo>
                  <a:lnTo>
                    <a:pt x="17" y="151"/>
                  </a:lnTo>
                  <a:lnTo>
                    <a:pt x="16" y="158"/>
                  </a:lnTo>
                  <a:lnTo>
                    <a:pt x="14" y="172"/>
                  </a:lnTo>
                  <a:lnTo>
                    <a:pt x="12" y="190"/>
                  </a:lnTo>
                  <a:lnTo>
                    <a:pt x="9" y="211"/>
                  </a:lnTo>
                  <a:lnTo>
                    <a:pt x="7" y="234"/>
                  </a:lnTo>
                  <a:lnTo>
                    <a:pt x="4" y="253"/>
                  </a:lnTo>
                  <a:lnTo>
                    <a:pt x="3" y="270"/>
                  </a:lnTo>
                  <a:lnTo>
                    <a:pt x="2" y="280"/>
                  </a:lnTo>
                  <a:lnTo>
                    <a:pt x="2" y="287"/>
                  </a:lnTo>
                  <a:lnTo>
                    <a:pt x="1" y="299"/>
                  </a:lnTo>
                  <a:lnTo>
                    <a:pt x="1" y="317"/>
                  </a:lnTo>
                  <a:lnTo>
                    <a:pt x="0" y="335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1" y="391"/>
                  </a:lnTo>
                  <a:lnTo>
                    <a:pt x="3" y="403"/>
                  </a:lnTo>
                  <a:lnTo>
                    <a:pt x="6" y="407"/>
                  </a:lnTo>
                  <a:lnTo>
                    <a:pt x="8" y="411"/>
                  </a:lnTo>
                  <a:lnTo>
                    <a:pt x="12" y="412"/>
                  </a:lnTo>
                  <a:lnTo>
                    <a:pt x="16" y="413"/>
                  </a:lnTo>
                  <a:lnTo>
                    <a:pt x="21" y="413"/>
                  </a:lnTo>
                  <a:lnTo>
                    <a:pt x="23" y="413"/>
                  </a:lnTo>
                  <a:lnTo>
                    <a:pt x="26" y="413"/>
                  </a:lnTo>
                  <a:lnTo>
                    <a:pt x="27" y="413"/>
                  </a:lnTo>
                  <a:lnTo>
                    <a:pt x="24" y="402"/>
                  </a:lnTo>
                  <a:lnTo>
                    <a:pt x="14" y="395"/>
                  </a:lnTo>
                  <a:lnTo>
                    <a:pt x="33" y="405"/>
                  </a:lnTo>
                  <a:lnTo>
                    <a:pt x="28" y="503"/>
                  </a:lnTo>
                  <a:lnTo>
                    <a:pt x="31" y="534"/>
                  </a:lnTo>
                  <a:lnTo>
                    <a:pt x="58" y="646"/>
                  </a:lnTo>
                  <a:lnTo>
                    <a:pt x="26" y="674"/>
                  </a:lnTo>
                  <a:lnTo>
                    <a:pt x="21" y="692"/>
                  </a:lnTo>
                  <a:lnTo>
                    <a:pt x="58" y="691"/>
                  </a:lnTo>
                  <a:lnTo>
                    <a:pt x="102" y="692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3"/>
                  </a:lnTo>
                  <a:lnTo>
                    <a:pt x="113" y="709"/>
                  </a:lnTo>
                  <a:lnTo>
                    <a:pt x="119" y="716"/>
                  </a:lnTo>
                  <a:lnTo>
                    <a:pt x="124" y="722"/>
                  </a:lnTo>
                  <a:lnTo>
                    <a:pt x="129" y="727"/>
                  </a:lnTo>
                  <a:lnTo>
                    <a:pt x="133" y="729"/>
                  </a:lnTo>
                  <a:lnTo>
                    <a:pt x="138" y="731"/>
                  </a:lnTo>
                  <a:lnTo>
                    <a:pt x="143" y="729"/>
                  </a:lnTo>
                  <a:lnTo>
                    <a:pt x="148" y="729"/>
                  </a:lnTo>
                  <a:lnTo>
                    <a:pt x="151" y="728"/>
                  </a:lnTo>
                  <a:lnTo>
                    <a:pt x="155" y="727"/>
                  </a:lnTo>
                  <a:lnTo>
                    <a:pt x="159" y="727"/>
                  </a:lnTo>
                  <a:lnTo>
                    <a:pt x="161" y="726"/>
                  </a:lnTo>
                  <a:lnTo>
                    <a:pt x="154" y="700"/>
                  </a:lnTo>
                  <a:lnTo>
                    <a:pt x="143" y="670"/>
                  </a:lnTo>
                  <a:lnTo>
                    <a:pt x="169" y="542"/>
                  </a:lnTo>
                  <a:lnTo>
                    <a:pt x="174" y="422"/>
                  </a:lnTo>
                  <a:lnTo>
                    <a:pt x="177" y="379"/>
                  </a:lnTo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Freeform 13">
              <a:extLst>
                <a:ext uri="{FF2B5EF4-FFF2-40B4-BE49-F238E27FC236}">
                  <a16:creationId xmlns:a16="http://schemas.microsoft.com/office/drawing/2014/main" xmlns="" id="{AB224CBC-DB2F-444D-BB35-70802E417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1127"/>
              <a:ext cx="220" cy="717"/>
            </a:xfrm>
            <a:custGeom>
              <a:avLst/>
              <a:gdLst>
                <a:gd name="T0" fmla="*/ 219 w 220"/>
                <a:gd name="T1" fmla="*/ 600 h 717"/>
                <a:gd name="T2" fmla="*/ 202 w 220"/>
                <a:gd name="T3" fmla="*/ 416 h 717"/>
                <a:gd name="T4" fmla="*/ 207 w 220"/>
                <a:gd name="T5" fmla="*/ 408 h 717"/>
                <a:gd name="T6" fmla="*/ 211 w 220"/>
                <a:gd name="T7" fmla="*/ 402 h 717"/>
                <a:gd name="T8" fmla="*/ 207 w 220"/>
                <a:gd name="T9" fmla="*/ 380 h 717"/>
                <a:gd name="T10" fmla="*/ 209 w 220"/>
                <a:gd name="T11" fmla="*/ 297 h 717"/>
                <a:gd name="T12" fmla="*/ 206 w 220"/>
                <a:gd name="T13" fmla="*/ 236 h 717"/>
                <a:gd name="T14" fmla="*/ 196 w 220"/>
                <a:gd name="T15" fmla="*/ 167 h 717"/>
                <a:gd name="T16" fmla="*/ 174 w 220"/>
                <a:gd name="T17" fmla="*/ 137 h 717"/>
                <a:gd name="T18" fmla="*/ 142 w 220"/>
                <a:gd name="T19" fmla="*/ 115 h 717"/>
                <a:gd name="T20" fmla="*/ 126 w 220"/>
                <a:gd name="T21" fmla="*/ 105 h 717"/>
                <a:gd name="T22" fmla="*/ 138 w 220"/>
                <a:gd name="T23" fmla="*/ 64 h 717"/>
                <a:gd name="T24" fmla="*/ 141 w 220"/>
                <a:gd name="T25" fmla="*/ 49 h 717"/>
                <a:gd name="T26" fmla="*/ 137 w 220"/>
                <a:gd name="T27" fmla="*/ 28 h 717"/>
                <a:gd name="T28" fmla="*/ 127 w 220"/>
                <a:gd name="T29" fmla="*/ 12 h 717"/>
                <a:gd name="T30" fmla="*/ 121 w 220"/>
                <a:gd name="T31" fmla="*/ 3 h 717"/>
                <a:gd name="T32" fmla="*/ 98 w 220"/>
                <a:gd name="T33" fmla="*/ 0 h 717"/>
                <a:gd name="T34" fmla="*/ 76 w 220"/>
                <a:gd name="T35" fmla="*/ 2 h 717"/>
                <a:gd name="T36" fmla="*/ 71 w 220"/>
                <a:gd name="T37" fmla="*/ 8 h 717"/>
                <a:gd name="T38" fmla="*/ 59 w 220"/>
                <a:gd name="T39" fmla="*/ 21 h 717"/>
                <a:gd name="T40" fmla="*/ 56 w 220"/>
                <a:gd name="T41" fmla="*/ 42 h 717"/>
                <a:gd name="T42" fmla="*/ 60 w 220"/>
                <a:gd name="T43" fmla="*/ 59 h 717"/>
                <a:gd name="T44" fmla="*/ 76 w 220"/>
                <a:gd name="T45" fmla="*/ 105 h 717"/>
                <a:gd name="T46" fmla="*/ 58 w 220"/>
                <a:gd name="T47" fmla="*/ 117 h 717"/>
                <a:gd name="T48" fmla="*/ 25 w 220"/>
                <a:gd name="T49" fmla="*/ 139 h 717"/>
                <a:gd name="T50" fmla="*/ 16 w 220"/>
                <a:gd name="T51" fmla="*/ 157 h 717"/>
                <a:gd name="T52" fmla="*/ 9 w 220"/>
                <a:gd name="T53" fmla="*/ 211 h 717"/>
                <a:gd name="T54" fmla="*/ 3 w 220"/>
                <a:gd name="T55" fmla="*/ 268 h 717"/>
                <a:gd name="T56" fmla="*/ 1 w 220"/>
                <a:gd name="T57" fmla="*/ 298 h 717"/>
                <a:gd name="T58" fmla="*/ 0 w 220"/>
                <a:gd name="T59" fmla="*/ 354 h 717"/>
                <a:gd name="T60" fmla="*/ 3 w 220"/>
                <a:gd name="T61" fmla="*/ 402 h 717"/>
                <a:gd name="T62" fmla="*/ 12 w 220"/>
                <a:gd name="T63" fmla="*/ 411 h 717"/>
                <a:gd name="T64" fmla="*/ 23 w 220"/>
                <a:gd name="T65" fmla="*/ 412 h 717"/>
                <a:gd name="T66" fmla="*/ 14 w 220"/>
                <a:gd name="T67" fmla="*/ 393 h 717"/>
                <a:gd name="T68" fmla="*/ 63 w 220"/>
                <a:gd name="T69" fmla="*/ 666 h 717"/>
                <a:gd name="T70" fmla="*/ 71 w 220"/>
                <a:gd name="T71" fmla="*/ 713 h 717"/>
                <a:gd name="T72" fmla="*/ 107 w 220"/>
                <a:gd name="T73" fmla="*/ 693 h 717"/>
                <a:gd name="T74" fmla="*/ 128 w 220"/>
                <a:gd name="T75" fmla="*/ 706 h 717"/>
                <a:gd name="T76" fmla="*/ 148 w 220"/>
                <a:gd name="T77" fmla="*/ 714 h 717"/>
                <a:gd name="T78" fmla="*/ 162 w 220"/>
                <a:gd name="T79" fmla="*/ 714 h 717"/>
                <a:gd name="T80" fmla="*/ 173 w 220"/>
                <a:gd name="T81" fmla="*/ 712 h 717"/>
                <a:gd name="T82" fmla="*/ 168 w 220"/>
                <a:gd name="T83" fmla="*/ 685 h 717"/>
                <a:gd name="T84" fmla="*/ 176 w 220"/>
                <a:gd name="T85" fmla="*/ 392 h 717"/>
                <a:gd name="T86" fmla="*/ 184 w 220"/>
                <a:gd name="T87" fmla="*/ 408 h 717"/>
                <a:gd name="T88" fmla="*/ 185 w 220"/>
                <a:gd name="T89" fmla="*/ 410 h 717"/>
                <a:gd name="T90" fmla="*/ 188 w 220"/>
                <a:gd name="T91" fmla="*/ 412 h 717"/>
                <a:gd name="T92" fmla="*/ 190 w 220"/>
                <a:gd name="T93" fmla="*/ 429 h 7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0"/>
                <a:gd name="T142" fmla="*/ 0 h 717"/>
                <a:gd name="T143" fmla="*/ 220 w 220"/>
                <a:gd name="T144" fmla="*/ 717 h 7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09" y="406"/>
                  </a:lnTo>
                  <a:lnTo>
                    <a:pt x="210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07" y="380"/>
                  </a:lnTo>
                  <a:lnTo>
                    <a:pt x="210" y="302"/>
                  </a:lnTo>
                  <a:lnTo>
                    <a:pt x="209" y="297"/>
                  </a:lnTo>
                  <a:lnTo>
                    <a:pt x="209" y="282"/>
                  </a:lnTo>
                  <a:lnTo>
                    <a:pt x="207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0" y="187"/>
                  </a:lnTo>
                  <a:lnTo>
                    <a:pt x="196" y="167"/>
                  </a:lnTo>
                  <a:lnTo>
                    <a:pt x="190" y="154"/>
                  </a:lnTo>
                  <a:lnTo>
                    <a:pt x="183" y="146"/>
                  </a:lnTo>
                  <a:lnTo>
                    <a:pt x="174" y="137"/>
                  </a:lnTo>
                  <a:lnTo>
                    <a:pt x="163" y="128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7" y="106"/>
                  </a:lnTo>
                  <a:lnTo>
                    <a:pt x="126" y="105"/>
                  </a:lnTo>
                  <a:lnTo>
                    <a:pt x="127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39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29" y="17"/>
                  </a:lnTo>
                  <a:lnTo>
                    <a:pt x="127" y="12"/>
                  </a:lnTo>
                  <a:lnTo>
                    <a:pt x="126" y="8"/>
                  </a:lnTo>
                  <a:lnTo>
                    <a:pt x="123" y="6"/>
                  </a:lnTo>
                  <a:lnTo>
                    <a:pt x="121" y="3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87" y="1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4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8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6" y="27"/>
                  </a:lnTo>
                  <a:lnTo>
                    <a:pt x="56" y="34"/>
                  </a:lnTo>
                  <a:lnTo>
                    <a:pt x="56" y="42"/>
                  </a:lnTo>
                  <a:lnTo>
                    <a:pt x="58" y="49"/>
                  </a:lnTo>
                  <a:lnTo>
                    <a:pt x="59" y="55"/>
                  </a:lnTo>
                  <a:lnTo>
                    <a:pt x="60" y="59"/>
                  </a:lnTo>
                  <a:lnTo>
                    <a:pt x="60" y="60"/>
                  </a:lnTo>
                  <a:lnTo>
                    <a:pt x="63" y="90"/>
                  </a:lnTo>
                  <a:lnTo>
                    <a:pt x="76" y="105"/>
                  </a:lnTo>
                  <a:lnTo>
                    <a:pt x="74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5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6"/>
                  </a:lnTo>
                  <a:lnTo>
                    <a:pt x="1" y="298"/>
                  </a:lnTo>
                  <a:lnTo>
                    <a:pt x="1" y="315"/>
                  </a:lnTo>
                  <a:lnTo>
                    <a:pt x="0" y="334"/>
                  </a:lnTo>
                  <a:lnTo>
                    <a:pt x="0" y="354"/>
                  </a:lnTo>
                  <a:lnTo>
                    <a:pt x="0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6"/>
                  </a:lnTo>
                  <a:lnTo>
                    <a:pt x="8" y="410"/>
                  </a:lnTo>
                  <a:lnTo>
                    <a:pt x="12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4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2" y="691"/>
                  </a:lnTo>
                  <a:lnTo>
                    <a:pt x="107" y="693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5" y="713"/>
                  </a:lnTo>
                  <a:lnTo>
                    <a:pt x="169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6" y="392"/>
                  </a:lnTo>
                  <a:lnTo>
                    <a:pt x="164" y="250"/>
                  </a:lnTo>
                  <a:lnTo>
                    <a:pt x="191" y="396"/>
                  </a:lnTo>
                  <a:lnTo>
                    <a:pt x="184" y="408"/>
                  </a:lnTo>
                  <a:lnTo>
                    <a:pt x="185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3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Freeform 14">
              <a:extLst>
                <a:ext uri="{FF2B5EF4-FFF2-40B4-BE49-F238E27FC236}">
                  <a16:creationId xmlns:a16="http://schemas.microsoft.com/office/drawing/2014/main" xmlns="" id="{8DA9EFB4-422A-4A9D-81D4-4D6E302BE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1175"/>
              <a:ext cx="215" cy="686"/>
            </a:xfrm>
            <a:custGeom>
              <a:avLst/>
              <a:gdLst>
                <a:gd name="T0" fmla="*/ 117 w 215"/>
                <a:gd name="T1" fmla="*/ 323 h 686"/>
                <a:gd name="T2" fmla="*/ 117 w 215"/>
                <a:gd name="T3" fmla="*/ 323 h 686"/>
                <a:gd name="T4" fmla="*/ 121 w 215"/>
                <a:gd name="T5" fmla="*/ 321 h 686"/>
                <a:gd name="T6" fmla="*/ 119 w 215"/>
                <a:gd name="T7" fmla="*/ 322 h 686"/>
                <a:gd name="T8" fmla="*/ 196 w 215"/>
                <a:gd name="T9" fmla="*/ 645 h 686"/>
                <a:gd name="T10" fmla="*/ 163 w 215"/>
                <a:gd name="T11" fmla="*/ 603 h 686"/>
                <a:gd name="T12" fmla="*/ 170 w 215"/>
                <a:gd name="T13" fmla="*/ 508 h 686"/>
                <a:gd name="T14" fmla="*/ 175 w 215"/>
                <a:gd name="T15" fmla="*/ 473 h 686"/>
                <a:gd name="T16" fmla="*/ 185 w 215"/>
                <a:gd name="T17" fmla="*/ 450 h 686"/>
                <a:gd name="T18" fmla="*/ 174 w 215"/>
                <a:gd name="T19" fmla="*/ 310 h 686"/>
                <a:gd name="T20" fmla="*/ 184 w 215"/>
                <a:gd name="T21" fmla="*/ 330 h 686"/>
                <a:gd name="T22" fmla="*/ 194 w 215"/>
                <a:gd name="T23" fmla="*/ 311 h 686"/>
                <a:gd name="T24" fmla="*/ 181 w 215"/>
                <a:gd name="T25" fmla="*/ 273 h 686"/>
                <a:gd name="T26" fmla="*/ 188 w 215"/>
                <a:gd name="T27" fmla="*/ 204 h 686"/>
                <a:gd name="T28" fmla="*/ 159 w 215"/>
                <a:gd name="T29" fmla="*/ 116 h 686"/>
                <a:gd name="T30" fmla="*/ 138 w 215"/>
                <a:gd name="T31" fmla="*/ 101 h 686"/>
                <a:gd name="T32" fmla="*/ 147 w 215"/>
                <a:gd name="T33" fmla="*/ 98 h 686"/>
                <a:gd name="T34" fmla="*/ 152 w 215"/>
                <a:gd name="T35" fmla="*/ 81 h 686"/>
                <a:gd name="T36" fmla="*/ 142 w 215"/>
                <a:gd name="T37" fmla="*/ 71 h 686"/>
                <a:gd name="T38" fmla="*/ 138 w 215"/>
                <a:gd name="T39" fmla="*/ 42 h 686"/>
                <a:gd name="T40" fmla="*/ 142 w 215"/>
                <a:gd name="T41" fmla="*/ 27 h 686"/>
                <a:gd name="T42" fmla="*/ 131 w 215"/>
                <a:gd name="T43" fmla="*/ 11 h 686"/>
                <a:gd name="T44" fmla="*/ 116 w 215"/>
                <a:gd name="T45" fmla="*/ 0 h 686"/>
                <a:gd name="T46" fmla="*/ 81 w 215"/>
                <a:gd name="T47" fmla="*/ 6 h 686"/>
                <a:gd name="T48" fmla="*/ 61 w 215"/>
                <a:gd name="T49" fmla="*/ 34 h 686"/>
                <a:gd name="T50" fmla="*/ 47 w 215"/>
                <a:gd name="T51" fmla="*/ 72 h 686"/>
                <a:gd name="T52" fmla="*/ 34 w 215"/>
                <a:gd name="T53" fmla="*/ 90 h 686"/>
                <a:gd name="T54" fmla="*/ 45 w 215"/>
                <a:gd name="T55" fmla="*/ 101 h 686"/>
                <a:gd name="T56" fmla="*/ 42 w 215"/>
                <a:gd name="T57" fmla="*/ 116 h 686"/>
                <a:gd name="T58" fmla="*/ 8 w 215"/>
                <a:gd name="T59" fmla="*/ 186 h 686"/>
                <a:gd name="T60" fmla="*/ 1 w 215"/>
                <a:gd name="T61" fmla="*/ 233 h 686"/>
                <a:gd name="T62" fmla="*/ 19 w 215"/>
                <a:gd name="T63" fmla="*/ 293 h 686"/>
                <a:gd name="T64" fmla="*/ 21 w 215"/>
                <a:gd name="T65" fmla="*/ 391 h 686"/>
                <a:gd name="T66" fmla="*/ 19 w 215"/>
                <a:gd name="T67" fmla="*/ 463 h 686"/>
                <a:gd name="T68" fmla="*/ 42 w 215"/>
                <a:gd name="T69" fmla="*/ 477 h 686"/>
                <a:gd name="T70" fmla="*/ 50 w 215"/>
                <a:gd name="T71" fmla="*/ 488 h 686"/>
                <a:gd name="T72" fmla="*/ 59 w 215"/>
                <a:gd name="T73" fmla="*/ 515 h 686"/>
                <a:gd name="T74" fmla="*/ 56 w 215"/>
                <a:gd name="T75" fmla="*/ 526 h 686"/>
                <a:gd name="T76" fmla="*/ 55 w 215"/>
                <a:gd name="T77" fmla="*/ 561 h 686"/>
                <a:gd name="T78" fmla="*/ 68 w 215"/>
                <a:gd name="T79" fmla="*/ 612 h 686"/>
                <a:gd name="T80" fmla="*/ 64 w 215"/>
                <a:gd name="T81" fmla="*/ 676 h 686"/>
                <a:gd name="T82" fmla="*/ 81 w 215"/>
                <a:gd name="T83" fmla="*/ 685 h 686"/>
                <a:gd name="T84" fmla="*/ 94 w 215"/>
                <a:gd name="T85" fmla="*/ 666 h 686"/>
                <a:gd name="T86" fmla="*/ 87 w 215"/>
                <a:gd name="T87" fmla="*/ 608 h 686"/>
                <a:gd name="T88" fmla="*/ 123 w 215"/>
                <a:gd name="T89" fmla="*/ 499 h 686"/>
                <a:gd name="T90" fmla="*/ 126 w 215"/>
                <a:gd name="T91" fmla="*/ 534 h 686"/>
                <a:gd name="T92" fmla="*/ 136 w 215"/>
                <a:gd name="T93" fmla="*/ 587 h 686"/>
                <a:gd name="T94" fmla="*/ 138 w 215"/>
                <a:gd name="T95" fmla="*/ 654 h 686"/>
                <a:gd name="T96" fmla="*/ 157 w 215"/>
                <a:gd name="T97" fmla="*/ 655 h 686"/>
                <a:gd name="T98" fmla="*/ 181 w 215"/>
                <a:gd name="T99" fmla="*/ 667 h 686"/>
                <a:gd name="T100" fmla="*/ 207 w 215"/>
                <a:gd name="T101" fmla="*/ 670 h 686"/>
                <a:gd name="T102" fmla="*/ 117 w 215"/>
                <a:gd name="T103" fmla="*/ 323 h 6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5"/>
                <a:gd name="T157" fmla="*/ 0 h 686"/>
                <a:gd name="T158" fmla="*/ 215 w 215"/>
                <a:gd name="T159" fmla="*/ 686 h 6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5" h="686">
                  <a:moveTo>
                    <a:pt x="117" y="323"/>
                  </a:moveTo>
                  <a:lnTo>
                    <a:pt x="118" y="323"/>
                  </a:lnTo>
                  <a:lnTo>
                    <a:pt x="117" y="323"/>
                  </a:lnTo>
                  <a:lnTo>
                    <a:pt x="119" y="322"/>
                  </a:lnTo>
                  <a:lnTo>
                    <a:pt x="121" y="321"/>
                  </a:lnTo>
                  <a:lnTo>
                    <a:pt x="119" y="322"/>
                  </a:lnTo>
                  <a:lnTo>
                    <a:pt x="117" y="323"/>
                  </a:lnTo>
                  <a:lnTo>
                    <a:pt x="212" y="655"/>
                  </a:lnTo>
                  <a:lnTo>
                    <a:pt x="210" y="654"/>
                  </a:lnTo>
                  <a:lnTo>
                    <a:pt x="205" y="650"/>
                  </a:lnTo>
                  <a:lnTo>
                    <a:pt x="196" y="645"/>
                  </a:lnTo>
                  <a:lnTo>
                    <a:pt x="188" y="639"/>
                  </a:lnTo>
                  <a:lnTo>
                    <a:pt x="179" y="630"/>
                  </a:lnTo>
                  <a:lnTo>
                    <a:pt x="170" y="621"/>
                  </a:lnTo>
                  <a:lnTo>
                    <a:pt x="165" y="612"/>
                  </a:lnTo>
                  <a:lnTo>
                    <a:pt x="163" y="603"/>
                  </a:lnTo>
                  <a:lnTo>
                    <a:pt x="163" y="589"/>
                  </a:lnTo>
                  <a:lnTo>
                    <a:pt x="165" y="572"/>
                  </a:lnTo>
                  <a:lnTo>
                    <a:pt x="166" y="551"/>
                  </a:lnTo>
                  <a:lnTo>
                    <a:pt x="169" y="529"/>
                  </a:lnTo>
                  <a:lnTo>
                    <a:pt x="170" y="508"/>
                  </a:lnTo>
                  <a:lnTo>
                    <a:pt x="171" y="490"/>
                  </a:lnTo>
                  <a:lnTo>
                    <a:pt x="174" y="478"/>
                  </a:lnTo>
                  <a:lnTo>
                    <a:pt x="174" y="473"/>
                  </a:lnTo>
                  <a:lnTo>
                    <a:pt x="175" y="473"/>
                  </a:lnTo>
                  <a:lnTo>
                    <a:pt x="178" y="471"/>
                  </a:lnTo>
                  <a:lnTo>
                    <a:pt x="179" y="468"/>
                  </a:lnTo>
                  <a:lnTo>
                    <a:pt x="181" y="464"/>
                  </a:lnTo>
                  <a:lnTo>
                    <a:pt x="184" y="458"/>
                  </a:lnTo>
                  <a:lnTo>
                    <a:pt x="185" y="450"/>
                  </a:lnTo>
                  <a:lnTo>
                    <a:pt x="186" y="438"/>
                  </a:lnTo>
                  <a:lnTo>
                    <a:pt x="171" y="306"/>
                  </a:lnTo>
                  <a:lnTo>
                    <a:pt x="173" y="305"/>
                  </a:lnTo>
                  <a:lnTo>
                    <a:pt x="173" y="306"/>
                  </a:lnTo>
                  <a:lnTo>
                    <a:pt x="174" y="310"/>
                  </a:lnTo>
                  <a:lnTo>
                    <a:pt x="175" y="315"/>
                  </a:lnTo>
                  <a:lnTo>
                    <a:pt x="178" y="320"/>
                  </a:lnTo>
                  <a:lnTo>
                    <a:pt x="180" y="325"/>
                  </a:lnTo>
                  <a:lnTo>
                    <a:pt x="181" y="328"/>
                  </a:lnTo>
                  <a:lnTo>
                    <a:pt x="184" y="330"/>
                  </a:lnTo>
                  <a:lnTo>
                    <a:pt x="186" y="328"/>
                  </a:lnTo>
                  <a:lnTo>
                    <a:pt x="189" y="325"/>
                  </a:lnTo>
                  <a:lnTo>
                    <a:pt x="190" y="321"/>
                  </a:lnTo>
                  <a:lnTo>
                    <a:pt x="192" y="316"/>
                  </a:lnTo>
                  <a:lnTo>
                    <a:pt x="194" y="311"/>
                  </a:lnTo>
                  <a:lnTo>
                    <a:pt x="194" y="306"/>
                  </a:lnTo>
                  <a:lnTo>
                    <a:pt x="192" y="300"/>
                  </a:lnTo>
                  <a:lnTo>
                    <a:pt x="190" y="293"/>
                  </a:lnTo>
                  <a:lnTo>
                    <a:pt x="186" y="285"/>
                  </a:lnTo>
                  <a:lnTo>
                    <a:pt x="181" y="273"/>
                  </a:lnTo>
                  <a:lnTo>
                    <a:pt x="180" y="262"/>
                  </a:lnTo>
                  <a:lnTo>
                    <a:pt x="183" y="253"/>
                  </a:lnTo>
                  <a:lnTo>
                    <a:pt x="185" y="241"/>
                  </a:lnTo>
                  <a:lnTo>
                    <a:pt x="188" y="225"/>
                  </a:lnTo>
                  <a:lnTo>
                    <a:pt x="188" y="204"/>
                  </a:lnTo>
                  <a:lnTo>
                    <a:pt x="183" y="174"/>
                  </a:lnTo>
                  <a:lnTo>
                    <a:pt x="171" y="134"/>
                  </a:lnTo>
                  <a:lnTo>
                    <a:pt x="169" y="128"/>
                  </a:lnTo>
                  <a:lnTo>
                    <a:pt x="164" y="122"/>
                  </a:lnTo>
                  <a:lnTo>
                    <a:pt x="159" y="116"/>
                  </a:lnTo>
                  <a:lnTo>
                    <a:pt x="153" y="111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9" y="102"/>
                  </a:lnTo>
                  <a:lnTo>
                    <a:pt x="138" y="101"/>
                  </a:lnTo>
                  <a:lnTo>
                    <a:pt x="139" y="101"/>
                  </a:lnTo>
                  <a:lnTo>
                    <a:pt x="142" y="101"/>
                  </a:lnTo>
                  <a:lnTo>
                    <a:pt x="144" y="100"/>
                  </a:lnTo>
                  <a:lnTo>
                    <a:pt x="147" y="98"/>
                  </a:lnTo>
                  <a:lnTo>
                    <a:pt x="149" y="96"/>
                  </a:lnTo>
                  <a:lnTo>
                    <a:pt x="150" y="93"/>
                  </a:lnTo>
                  <a:lnTo>
                    <a:pt x="152" y="89"/>
                  </a:lnTo>
                  <a:lnTo>
                    <a:pt x="153" y="85"/>
                  </a:lnTo>
                  <a:lnTo>
                    <a:pt x="152" y="81"/>
                  </a:lnTo>
                  <a:lnTo>
                    <a:pt x="150" y="80"/>
                  </a:lnTo>
                  <a:lnTo>
                    <a:pt x="149" y="77"/>
                  </a:lnTo>
                  <a:lnTo>
                    <a:pt x="147" y="76"/>
                  </a:lnTo>
                  <a:lnTo>
                    <a:pt x="144" y="74"/>
                  </a:lnTo>
                  <a:lnTo>
                    <a:pt x="142" y="71"/>
                  </a:lnTo>
                  <a:lnTo>
                    <a:pt x="139" y="66"/>
                  </a:lnTo>
                  <a:lnTo>
                    <a:pt x="137" y="61"/>
                  </a:lnTo>
                  <a:lnTo>
                    <a:pt x="137" y="55"/>
                  </a:lnTo>
                  <a:lnTo>
                    <a:pt x="137" y="49"/>
                  </a:lnTo>
                  <a:lnTo>
                    <a:pt x="138" y="42"/>
                  </a:lnTo>
                  <a:lnTo>
                    <a:pt x="139" y="37"/>
                  </a:lnTo>
                  <a:lnTo>
                    <a:pt x="142" y="32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2" y="27"/>
                  </a:lnTo>
                  <a:lnTo>
                    <a:pt x="141" y="24"/>
                  </a:lnTo>
                  <a:lnTo>
                    <a:pt x="138" y="22"/>
                  </a:lnTo>
                  <a:lnTo>
                    <a:pt x="136" y="18"/>
                  </a:lnTo>
                  <a:lnTo>
                    <a:pt x="133" y="14"/>
                  </a:lnTo>
                  <a:lnTo>
                    <a:pt x="131" y="11"/>
                  </a:lnTo>
                  <a:lnTo>
                    <a:pt x="129" y="7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08" y="1"/>
                  </a:lnTo>
                  <a:lnTo>
                    <a:pt x="101" y="1"/>
                  </a:lnTo>
                  <a:lnTo>
                    <a:pt x="94" y="2"/>
                  </a:lnTo>
                  <a:lnTo>
                    <a:pt x="86" y="3"/>
                  </a:lnTo>
                  <a:lnTo>
                    <a:pt x="81" y="6"/>
                  </a:lnTo>
                  <a:lnTo>
                    <a:pt x="77" y="8"/>
                  </a:lnTo>
                  <a:lnTo>
                    <a:pt x="72" y="12"/>
                  </a:lnTo>
                  <a:lnTo>
                    <a:pt x="69" y="19"/>
                  </a:lnTo>
                  <a:lnTo>
                    <a:pt x="65" y="27"/>
                  </a:lnTo>
                  <a:lnTo>
                    <a:pt x="61" y="34"/>
                  </a:lnTo>
                  <a:lnTo>
                    <a:pt x="58" y="43"/>
                  </a:lnTo>
                  <a:lnTo>
                    <a:pt x="54" y="51"/>
                  </a:lnTo>
                  <a:lnTo>
                    <a:pt x="53" y="60"/>
                  </a:lnTo>
                  <a:lnTo>
                    <a:pt x="50" y="66"/>
                  </a:lnTo>
                  <a:lnTo>
                    <a:pt x="47" y="72"/>
                  </a:lnTo>
                  <a:lnTo>
                    <a:pt x="44" y="79"/>
                  </a:lnTo>
                  <a:lnTo>
                    <a:pt x="42" y="82"/>
                  </a:lnTo>
                  <a:lnTo>
                    <a:pt x="38" y="86"/>
                  </a:lnTo>
                  <a:lnTo>
                    <a:pt x="35" y="89"/>
                  </a:lnTo>
                  <a:lnTo>
                    <a:pt x="34" y="90"/>
                  </a:lnTo>
                  <a:lnTo>
                    <a:pt x="34" y="91"/>
                  </a:lnTo>
                  <a:lnTo>
                    <a:pt x="42" y="97"/>
                  </a:lnTo>
                  <a:lnTo>
                    <a:pt x="42" y="98"/>
                  </a:lnTo>
                  <a:lnTo>
                    <a:pt x="44" y="100"/>
                  </a:lnTo>
                  <a:lnTo>
                    <a:pt x="45" y="101"/>
                  </a:lnTo>
                  <a:lnTo>
                    <a:pt x="48" y="103"/>
                  </a:lnTo>
                  <a:lnTo>
                    <a:pt x="49" y="106"/>
                  </a:lnTo>
                  <a:lnTo>
                    <a:pt x="48" y="110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34" y="123"/>
                  </a:lnTo>
                  <a:lnTo>
                    <a:pt x="28" y="134"/>
                  </a:lnTo>
                  <a:lnTo>
                    <a:pt x="21" y="150"/>
                  </a:lnTo>
                  <a:lnTo>
                    <a:pt x="14" y="169"/>
                  </a:lnTo>
                  <a:lnTo>
                    <a:pt x="8" y="186"/>
                  </a:lnTo>
                  <a:lnTo>
                    <a:pt x="3" y="201"/>
                  </a:lnTo>
                  <a:lnTo>
                    <a:pt x="1" y="213"/>
                  </a:lnTo>
                  <a:lnTo>
                    <a:pt x="0" y="220"/>
                  </a:lnTo>
                  <a:lnTo>
                    <a:pt x="0" y="223"/>
                  </a:lnTo>
                  <a:lnTo>
                    <a:pt x="1" y="233"/>
                  </a:lnTo>
                  <a:lnTo>
                    <a:pt x="3" y="244"/>
                  </a:lnTo>
                  <a:lnTo>
                    <a:pt x="6" y="258"/>
                  </a:lnTo>
                  <a:lnTo>
                    <a:pt x="9" y="272"/>
                  </a:lnTo>
                  <a:lnTo>
                    <a:pt x="14" y="284"/>
                  </a:lnTo>
                  <a:lnTo>
                    <a:pt x="19" y="293"/>
                  </a:lnTo>
                  <a:lnTo>
                    <a:pt x="27" y="295"/>
                  </a:lnTo>
                  <a:lnTo>
                    <a:pt x="25" y="312"/>
                  </a:lnTo>
                  <a:lnTo>
                    <a:pt x="23" y="335"/>
                  </a:lnTo>
                  <a:lnTo>
                    <a:pt x="22" y="362"/>
                  </a:lnTo>
                  <a:lnTo>
                    <a:pt x="21" y="391"/>
                  </a:lnTo>
                  <a:lnTo>
                    <a:pt x="19" y="419"/>
                  </a:lnTo>
                  <a:lnTo>
                    <a:pt x="18" y="441"/>
                  </a:lnTo>
                  <a:lnTo>
                    <a:pt x="18" y="457"/>
                  </a:lnTo>
                  <a:lnTo>
                    <a:pt x="18" y="462"/>
                  </a:lnTo>
                  <a:lnTo>
                    <a:pt x="19" y="463"/>
                  </a:lnTo>
                  <a:lnTo>
                    <a:pt x="22" y="466"/>
                  </a:lnTo>
                  <a:lnTo>
                    <a:pt x="27" y="469"/>
                  </a:lnTo>
                  <a:lnTo>
                    <a:pt x="32" y="472"/>
                  </a:lnTo>
                  <a:lnTo>
                    <a:pt x="38" y="476"/>
                  </a:lnTo>
                  <a:lnTo>
                    <a:pt x="42" y="477"/>
                  </a:lnTo>
                  <a:lnTo>
                    <a:pt x="45" y="477"/>
                  </a:lnTo>
                  <a:lnTo>
                    <a:pt x="47" y="473"/>
                  </a:lnTo>
                  <a:lnTo>
                    <a:pt x="48" y="477"/>
                  </a:lnTo>
                  <a:lnTo>
                    <a:pt x="49" y="482"/>
                  </a:lnTo>
                  <a:lnTo>
                    <a:pt x="50" y="488"/>
                  </a:lnTo>
                  <a:lnTo>
                    <a:pt x="53" y="495"/>
                  </a:lnTo>
                  <a:lnTo>
                    <a:pt x="55" y="503"/>
                  </a:lnTo>
                  <a:lnTo>
                    <a:pt x="58" y="509"/>
                  </a:lnTo>
                  <a:lnTo>
                    <a:pt x="59" y="514"/>
                  </a:lnTo>
                  <a:lnTo>
                    <a:pt x="59" y="515"/>
                  </a:lnTo>
                  <a:lnTo>
                    <a:pt x="59" y="518"/>
                  </a:lnTo>
                  <a:lnTo>
                    <a:pt x="58" y="519"/>
                  </a:lnTo>
                  <a:lnTo>
                    <a:pt x="58" y="523"/>
                  </a:lnTo>
                  <a:lnTo>
                    <a:pt x="56" y="526"/>
                  </a:lnTo>
                  <a:lnTo>
                    <a:pt x="55" y="530"/>
                  </a:lnTo>
                  <a:lnTo>
                    <a:pt x="55" y="536"/>
                  </a:lnTo>
                  <a:lnTo>
                    <a:pt x="54" y="542"/>
                  </a:lnTo>
                  <a:lnTo>
                    <a:pt x="54" y="551"/>
                  </a:lnTo>
                  <a:lnTo>
                    <a:pt x="55" y="561"/>
                  </a:lnTo>
                  <a:lnTo>
                    <a:pt x="58" y="573"/>
                  </a:lnTo>
                  <a:lnTo>
                    <a:pt x="60" y="584"/>
                  </a:lnTo>
                  <a:lnTo>
                    <a:pt x="64" y="595"/>
                  </a:lnTo>
                  <a:lnTo>
                    <a:pt x="66" y="605"/>
                  </a:lnTo>
                  <a:lnTo>
                    <a:pt x="68" y="612"/>
                  </a:lnTo>
                  <a:lnTo>
                    <a:pt x="69" y="613"/>
                  </a:lnTo>
                  <a:lnTo>
                    <a:pt x="58" y="636"/>
                  </a:lnTo>
                  <a:lnTo>
                    <a:pt x="61" y="673"/>
                  </a:lnTo>
                  <a:lnTo>
                    <a:pt x="64" y="676"/>
                  </a:lnTo>
                  <a:lnTo>
                    <a:pt x="66" y="678"/>
                  </a:lnTo>
                  <a:lnTo>
                    <a:pt x="70" y="681"/>
                  </a:lnTo>
                  <a:lnTo>
                    <a:pt x="74" y="682"/>
                  </a:lnTo>
                  <a:lnTo>
                    <a:pt x="77" y="685"/>
                  </a:lnTo>
                  <a:lnTo>
                    <a:pt x="81" y="685"/>
                  </a:lnTo>
                  <a:lnTo>
                    <a:pt x="85" y="682"/>
                  </a:lnTo>
                  <a:lnTo>
                    <a:pt x="87" y="680"/>
                  </a:lnTo>
                  <a:lnTo>
                    <a:pt x="90" y="675"/>
                  </a:lnTo>
                  <a:lnTo>
                    <a:pt x="92" y="671"/>
                  </a:lnTo>
                  <a:lnTo>
                    <a:pt x="94" y="666"/>
                  </a:lnTo>
                  <a:lnTo>
                    <a:pt x="95" y="662"/>
                  </a:lnTo>
                  <a:lnTo>
                    <a:pt x="95" y="659"/>
                  </a:lnTo>
                  <a:lnTo>
                    <a:pt x="96" y="656"/>
                  </a:lnTo>
                  <a:lnTo>
                    <a:pt x="96" y="655"/>
                  </a:lnTo>
                  <a:lnTo>
                    <a:pt x="87" y="608"/>
                  </a:lnTo>
                  <a:lnTo>
                    <a:pt x="101" y="514"/>
                  </a:lnTo>
                  <a:lnTo>
                    <a:pt x="105" y="495"/>
                  </a:lnTo>
                  <a:lnTo>
                    <a:pt x="123" y="495"/>
                  </a:lnTo>
                  <a:lnTo>
                    <a:pt x="123" y="497"/>
                  </a:lnTo>
                  <a:lnTo>
                    <a:pt x="123" y="499"/>
                  </a:lnTo>
                  <a:lnTo>
                    <a:pt x="123" y="504"/>
                  </a:lnTo>
                  <a:lnTo>
                    <a:pt x="123" y="510"/>
                  </a:lnTo>
                  <a:lnTo>
                    <a:pt x="123" y="518"/>
                  </a:lnTo>
                  <a:lnTo>
                    <a:pt x="124" y="525"/>
                  </a:lnTo>
                  <a:lnTo>
                    <a:pt x="126" y="534"/>
                  </a:lnTo>
                  <a:lnTo>
                    <a:pt x="127" y="542"/>
                  </a:lnTo>
                  <a:lnTo>
                    <a:pt x="128" y="553"/>
                  </a:lnTo>
                  <a:lnTo>
                    <a:pt x="131" y="565"/>
                  </a:lnTo>
                  <a:lnTo>
                    <a:pt x="133" y="577"/>
                  </a:lnTo>
                  <a:lnTo>
                    <a:pt x="136" y="587"/>
                  </a:lnTo>
                  <a:lnTo>
                    <a:pt x="138" y="597"/>
                  </a:lnTo>
                  <a:lnTo>
                    <a:pt x="139" y="604"/>
                  </a:lnTo>
                  <a:lnTo>
                    <a:pt x="141" y="609"/>
                  </a:lnTo>
                  <a:lnTo>
                    <a:pt x="141" y="612"/>
                  </a:lnTo>
                  <a:lnTo>
                    <a:pt x="138" y="654"/>
                  </a:lnTo>
                  <a:lnTo>
                    <a:pt x="150" y="657"/>
                  </a:lnTo>
                  <a:lnTo>
                    <a:pt x="150" y="651"/>
                  </a:lnTo>
                  <a:lnTo>
                    <a:pt x="150" y="652"/>
                  </a:lnTo>
                  <a:lnTo>
                    <a:pt x="153" y="652"/>
                  </a:lnTo>
                  <a:lnTo>
                    <a:pt x="157" y="655"/>
                  </a:lnTo>
                  <a:lnTo>
                    <a:pt x="160" y="657"/>
                  </a:lnTo>
                  <a:lnTo>
                    <a:pt x="165" y="660"/>
                  </a:lnTo>
                  <a:lnTo>
                    <a:pt x="170" y="662"/>
                  </a:lnTo>
                  <a:lnTo>
                    <a:pt x="175" y="665"/>
                  </a:lnTo>
                  <a:lnTo>
                    <a:pt x="181" y="667"/>
                  </a:lnTo>
                  <a:lnTo>
                    <a:pt x="186" y="670"/>
                  </a:lnTo>
                  <a:lnTo>
                    <a:pt x="192" y="671"/>
                  </a:lnTo>
                  <a:lnTo>
                    <a:pt x="197" y="671"/>
                  </a:lnTo>
                  <a:lnTo>
                    <a:pt x="202" y="671"/>
                  </a:lnTo>
                  <a:lnTo>
                    <a:pt x="207" y="670"/>
                  </a:lnTo>
                  <a:lnTo>
                    <a:pt x="211" y="668"/>
                  </a:lnTo>
                  <a:lnTo>
                    <a:pt x="214" y="668"/>
                  </a:lnTo>
                  <a:lnTo>
                    <a:pt x="214" y="667"/>
                  </a:lnTo>
                  <a:lnTo>
                    <a:pt x="212" y="655"/>
                  </a:lnTo>
                  <a:lnTo>
                    <a:pt x="117" y="323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Freeform 15">
              <a:extLst>
                <a:ext uri="{FF2B5EF4-FFF2-40B4-BE49-F238E27FC236}">
                  <a16:creationId xmlns:a16="http://schemas.microsoft.com/office/drawing/2014/main" xmlns="" id="{F567E3EE-31DE-4F7E-9CE9-834E97EC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1235"/>
              <a:ext cx="224" cy="729"/>
            </a:xfrm>
            <a:custGeom>
              <a:avLst/>
              <a:gdLst>
                <a:gd name="T0" fmla="*/ 42 w 224"/>
                <a:gd name="T1" fmla="*/ 409 h 729"/>
                <a:gd name="T2" fmla="*/ 19 w 224"/>
                <a:gd name="T3" fmla="*/ 300 h 729"/>
                <a:gd name="T4" fmla="*/ 1 w 224"/>
                <a:gd name="T5" fmla="*/ 246 h 729"/>
                <a:gd name="T6" fmla="*/ 6 w 224"/>
                <a:gd name="T7" fmla="*/ 225 h 729"/>
                <a:gd name="T8" fmla="*/ 14 w 224"/>
                <a:gd name="T9" fmla="*/ 193 h 729"/>
                <a:gd name="T10" fmla="*/ 26 w 224"/>
                <a:gd name="T11" fmla="*/ 163 h 729"/>
                <a:gd name="T12" fmla="*/ 39 w 224"/>
                <a:gd name="T13" fmla="*/ 144 h 729"/>
                <a:gd name="T14" fmla="*/ 59 w 224"/>
                <a:gd name="T15" fmla="*/ 128 h 729"/>
                <a:gd name="T16" fmla="*/ 80 w 224"/>
                <a:gd name="T17" fmla="*/ 113 h 729"/>
                <a:gd name="T18" fmla="*/ 95 w 224"/>
                <a:gd name="T19" fmla="*/ 105 h 729"/>
                <a:gd name="T20" fmla="*/ 95 w 224"/>
                <a:gd name="T21" fmla="*/ 86 h 729"/>
                <a:gd name="T22" fmla="*/ 84 w 224"/>
                <a:gd name="T23" fmla="*/ 64 h 729"/>
                <a:gd name="T24" fmla="*/ 83 w 224"/>
                <a:gd name="T25" fmla="*/ 55 h 729"/>
                <a:gd name="T26" fmla="*/ 81 w 224"/>
                <a:gd name="T27" fmla="*/ 42 h 729"/>
                <a:gd name="T28" fmla="*/ 85 w 224"/>
                <a:gd name="T29" fmla="*/ 28 h 729"/>
                <a:gd name="T30" fmla="*/ 92 w 224"/>
                <a:gd name="T31" fmla="*/ 16 h 729"/>
                <a:gd name="T32" fmla="*/ 96 w 224"/>
                <a:gd name="T33" fmla="*/ 7 h 729"/>
                <a:gd name="T34" fmla="*/ 101 w 224"/>
                <a:gd name="T35" fmla="*/ 2 h 729"/>
                <a:gd name="T36" fmla="*/ 112 w 224"/>
                <a:gd name="T37" fmla="*/ 0 h 729"/>
                <a:gd name="T38" fmla="*/ 135 w 224"/>
                <a:gd name="T39" fmla="*/ 0 h 729"/>
                <a:gd name="T40" fmla="*/ 146 w 224"/>
                <a:gd name="T41" fmla="*/ 1 h 729"/>
                <a:gd name="T42" fmla="*/ 149 w 224"/>
                <a:gd name="T43" fmla="*/ 4 h 729"/>
                <a:gd name="T44" fmla="*/ 154 w 224"/>
                <a:gd name="T45" fmla="*/ 11 h 729"/>
                <a:gd name="T46" fmla="*/ 163 w 224"/>
                <a:gd name="T47" fmla="*/ 21 h 729"/>
                <a:gd name="T48" fmla="*/ 166 w 224"/>
                <a:gd name="T49" fmla="*/ 34 h 729"/>
                <a:gd name="T50" fmla="*/ 164 w 224"/>
                <a:gd name="T51" fmla="*/ 48 h 729"/>
                <a:gd name="T52" fmla="*/ 162 w 224"/>
                <a:gd name="T53" fmla="*/ 58 h 729"/>
                <a:gd name="T54" fmla="*/ 147 w 224"/>
                <a:gd name="T55" fmla="*/ 92 h 729"/>
                <a:gd name="T56" fmla="*/ 148 w 224"/>
                <a:gd name="T57" fmla="*/ 106 h 729"/>
                <a:gd name="T58" fmla="*/ 164 w 224"/>
                <a:gd name="T59" fmla="*/ 116 h 729"/>
                <a:gd name="T60" fmla="*/ 187 w 224"/>
                <a:gd name="T61" fmla="*/ 131 h 729"/>
                <a:gd name="T62" fmla="*/ 203 w 224"/>
                <a:gd name="T63" fmla="*/ 144 h 729"/>
                <a:gd name="T64" fmla="*/ 206 w 224"/>
                <a:gd name="T65" fmla="*/ 156 h 729"/>
                <a:gd name="T66" fmla="*/ 210 w 224"/>
                <a:gd name="T67" fmla="*/ 189 h 729"/>
                <a:gd name="T68" fmla="*/ 215 w 224"/>
                <a:gd name="T69" fmla="*/ 232 h 729"/>
                <a:gd name="T70" fmla="*/ 219 w 224"/>
                <a:gd name="T71" fmla="*/ 268 h 729"/>
                <a:gd name="T72" fmla="*/ 220 w 224"/>
                <a:gd name="T73" fmla="*/ 284 h 729"/>
                <a:gd name="T74" fmla="*/ 221 w 224"/>
                <a:gd name="T75" fmla="*/ 314 h 729"/>
                <a:gd name="T76" fmla="*/ 223 w 224"/>
                <a:gd name="T77" fmla="*/ 354 h 729"/>
                <a:gd name="T78" fmla="*/ 221 w 224"/>
                <a:gd name="T79" fmla="*/ 388 h 729"/>
                <a:gd name="T80" fmla="*/ 216 w 224"/>
                <a:gd name="T81" fmla="*/ 406 h 729"/>
                <a:gd name="T82" fmla="*/ 210 w 224"/>
                <a:gd name="T83" fmla="*/ 411 h 729"/>
                <a:gd name="T84" fmla="*/ 201 w 224"/>
                <a:gd name="T85" fmla="*/ 412 h 729"/>
                <a:gd name="T86" fmla="*/ 196 w 224"/>
                <a:gd name="T87" fmla="*/ 411 h 729"/>
                <a:gd name="T88" fmla="*/ 198 w 224"/>
                <a:gd name="T89" fmla="*/ 401 h 729"/>
                <a:gd name="T90" fmla="*/ 189 w 224"/>
                <a:gd name="T91" fmla="*/ 402 h 729"/>
                <a:gd name="T92" fmla="*/ 190 w 224"/>
                <a:gd name="T93" fmla="*/ 531 h 729"/>
                <a:gd name="T94" fmla="*/ 196 w 224"/>
                <a:gd name="T95" fmla="*/ 672 h 729"/>
                <a:gd name="T96" fmla="*/ 164 w 224"/>
                <a:gd name="T97" fmla="*/ 688 h 729"/>
                <a:gd name="T98" fmla="*/ 120 w 224"/>
                <a:gd name="T99" fmla="*/ 690 h 729"/>
                <a:gd name="T100" fmla="*/ 113 w 224"/>
                <a:gd name="T101" fmla="*/ 700 h 729"/>
                <a:gd name="T102" fmla="*/ 104 w 224"/>
                <a:gd name="T103" fmla="*/ 714 h 729"/>
                <a:gd name="T104" fmla="*/ 94 w 224"/>
                <a:gd name="T105" fmla="*/ 725 h 729"/>
                <a:gd name="T106" fmla="*/ 85 w 224"/>
                <a:gd name="T107" fmla="*/ 728 h 729"/>
                <a:gd name="T108" fmla="*/ 75 w 224"/>
                <a:gd name="T109" fmla="*/ 726 h 729"/>
                <a:gd name="T110" fmla="*/ 68 w 224"/>
                <a:gd name="T111" fmla="*/ 725 h 729"/>
                <a:gd name="T112" fmla="*/ 61 w 224"/>
                <a:gd name="T113" fmla="*/ 724 h 729"/>
                <a:gd name="T114" fmla="*/ 69 w 224"/>
                <a:gd name="T115" fmla="*/ 697 h 729"/>
                <a:gd name="T116" fmla="*/ 54 w 224"/>
                <a:gd name="T117" fmla="*/ 541 h 729"/>
                <a:gd name="T118" fmla="*/ 45 w 224"/>
                <a:gd name="T119" fmla="*/ 377 h 7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4"/>
                <a:gd name="T181" fmla="*/ 0 h 729"/>
                <a:gd name="T182" fmla="*/ 224 w 224"/>
                <a:gd name="T183" fmla="*/ 729 h 7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4" h="729">
                  <a:moveTo>
                    <a:pt x="45" y="377"/>
                  </a:moveTo>
                  <a:lnTo>
                    <a:pt x="42" y="409"/>
                  </a:lnTo>
                  <a:lnTo>
                    <a:pt x="13" y="370"/>
                  </a:lnTo>
                  <a:lnTo>
                    <a:pt x="19" y="300"/>
                  </a:lnTo>
                  <a:lnTo>
                    <a:pt x="0" y="250"/>
                  </a:lnTo>
                  <a:lnTo>
                    <a:pt x="1" y="246"/>
                  </a:lnTo>
                  <a:lnTo>
                    <a:pt x="2" y="237"/>
                  </a:lnTo>
                  <a:lnTo>
                    <a:pt x="6" y="225"/>
                  </a:lnTo>
                  <a:lnTo>
                    <a:pt x="9" y="210"/>
                  </a:lnTo>
                  <a:lnTo>
                    <a:pt x="14" y="193"/>
                  </a:lnTo>
                  <a:lnTo>
                    <a:pt x="19" y="178"/>
                  </a:lnTo>
                  <a:lnTo>
                    <a:pt x="26" y="163"/>
                  </a:lnTo>
                  <a:lnTo>
                    <a:pt x="32" y="153"/>
                  </a:lnTo>
                  <a:lnTo>
                    <a:pt x="39" y="144"/>
                  </a:lnTo>
                  <a:lnTo>
                    <a:pt x="48" y="137"/>
                  </a:lnTo>
                  <a:lnTo>
                    <a:pt x="59" y="128"/>
                  </a:lnTo>
                  <a:lnTo>
                    <a:pt x="70" y="121"/>
                  </a:lnTo>
                  <a:lnTo>
                    <a:pt x="80" y="113"/>
                  </a:lnTo>
                  <a:lnTo>
                    <a:pt x="89" y="108"/>
                  </a:lnTo>
                  <a:lnTo>
                    <a:pt x="95" y="105"/>
                  </a:lnTo>
                  <a:lnTo>
                    <a:pt x="96" y="104"/>
                  </a:lnTo>
                  <a:lnTo>
                    <a:pt x="95" y="86"/>
                  </a:lnTo>
                  <a:lnTo>
                    <a:pt x="84" y="64"/>
                  </a:lnTo>
                  <a:lnTo>
                    <a:pt x="83" y="60"/>
                  </a:lnTo>
                  <a:lnTo>
                    <a:pt x="83" y="55"/>
                  </a:lnTo>
                  <a:lnTo>
                    <a:pt x="81" y="49"/>
                  </a:lnTo>
                  <a:lnTo>
                    <a:pt x="81" y="42"/>
                  </a:lnTo>
                  <a:lnTo>
                    <a:pt x="83" y="34"/>
                  </a:lnTo>
                  <a:lnTo>
                    <a:pt x="85" y="28"/>
                  </a:lnTo>
                  <a:lnTo>
                    <a:pt x="89" y="21"/>
                  </a:lnTo>
                  <a:lnTo>
                    <a:pt x="92" y="16"/>
                  </a:lnTo>
                  <a:lnTo>
                    <a:pt x="95" y="12"/>
                  </a:lnTo>
                  <a:lnTo>
                    <a:pt x="96" y="7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6" y="1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6" y="1"/>
                  </a:lnTo>
                  <a:lnTo>
                    <a:pt x="148" y="2"/>
                  </a:lnTo>
                  <a:lnTo>
                    <a:pt x="149" y="4"/>
                  </a:lnTo>
                  <a:lnTo>
                    <a:pt x="151" y="7"/>
                  </a:lnTo>
                  <a:lnTo>
                    <a:pt x="154" y="11"/>
                  </a:lnTo>
                  <a:lnTo>
                    <a:pt x="159" y="16"/>
                  </a:lnTo>
                  <a:lnTo>
                    <a:pt x="163" y="21"/>
                  </a:lnTo>
                  <a:lnTo>
                    <a:pt x="166" y="27"/>
                  </a:lnTo>
                  <a:lnTo>
                    <a:pt x="166" y="34"/>
                  </a:lnTo>
                  <a:lnTo>
                    <a:pt x="166" y="42"/>
                  </a:lnTo>
                  <a:lnTo>
                    <a:pt x="164" y="48"/>
                  </a:lnTo>
                  <a:lnTo>
                    <a:pt x="163" y="54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47" y="92"/>
                  </a:lnTo>
                  <a:lnTo>
                    <a:pt x="146" y="104"/>
                  </a:lnTo>
                  <a:lnTo>
                    <a:pt x="148" y="106"/>
                  </a:lnTo>
                  <a:lnTo>
                    <a:pt x="154" y="110"/>
                  </a:lnTo>
                  <a:lnTo>
                    <a:pt x="164" y="116"/>
                  </a:lnTo>
                  <a:lnTo>
                    <a:pt x="175" y="123"/>
                  </a:lnTo>
                  <a:lnTo>
                    <a:pt x="187" y="131"/>
                  </a:lnTo>
                  <a:lnTo>
                    <a:pt x="196" y="138"/>
                  </a:lnTo>
                  <a:lnTo>
                    <a:pt x="203" y="144"/>
                  </a:lnTo>
                  <a:lnTo>
                    <a:pt x="205" y="148"/>
                  </a:lnTo>
                  <a:lnTo>
                    <a:pt x="206" y="156"/>
                  </a:lnTo>
                  <a:lnTo>
                    <a:pt x="208" y="169"/>
                  </a:lnTo>
                  <a:lnTo>
                    <a:pt x="210" y="189"/>
                  </a:lnTo>
                  <a:lnTo>
                    <a:pt x="213" y="210"/>
                  </a:lnTo>
                  <a:lnTo>
                    <a:pt x="215" y="232"/>
                  </a:lnTo>
                  <a:lnTo>
                    <a:pt x="218" y="252"/>
                  </a:lnTo>
                  <a:lnTo>
                    <a:pt x="219" y="268"/>
                  </a:lnTo>
                  <a:lnTo>
                    <a:pt x="220" y="278"/>
                  </a:lnTo>
                  <a:lnTo>
                    <a:pt x="220" y="284"/>
                  </a:lnTo>
                  <a:lnTo>
                    <a:pt x="221" y="298"/>
                  </a:lnTo>
                  <a:lnTo>
                    <a:pt x="221" y="314"/>
                  </a:lnTo>
                  <a:lnTo>
                    <a:pt x="223" y="334"/>
                  </a:lnTo>
                  <a:lnTo>
                    <a:pt x="223" y="354"/>
                  </a:lnTo>
                  <a:lnTo>
                    <a:pt x="223" y="372"/>
                  </a:lnTo>
                  <a:lnTo>
                    <a:pt x="221" y="388"/>
                  </a:lnTo>
                  <a:lnTo>
                    <a:pt x="219" y="401"/>
                  </a:lnTo>
                  <a:lnTo>
                    <a:pt x="216" y="406"/>
                  </a:lnTo>
                  <a:lnTo>
                    <a:pt x="214" y="408"/>
                  </a:lnTo>
                  <a:lnTo>
                    <a:pt x="210" y="411"/>
                  </a:lnTo>
                  <a:lnTo>
                    <a:pt x="205" y="411"/>
                  </a:lnTo>
                  <a:lnTo>
                    <a:pt x="201" y="412"/>
                  </a:lnTo>
                  <a:lnTo>
                    <a:pt x="199" y="411"/>
                  </a:lnTo>
                  <a:lnTo>
                    <a:pt x="196" y="411"/>
                  </a:lnTo>
                  <a:lnTo>
                    <a:pt x="195" y="411"/>
                  </a:lnTo>
                  <a:lnTo>
                    <a:pt x="198" y="401"/>
                  </a:lnTo>
                  <a:lnTo>
                    <a:pt x="208" y="392"/>
                  </a:lnTo>
                  <a:lnTo>
                    <a:pt x="189" y="402"/>
                  </a:lnTo>
                  <a:lnTo>
                    <a:pt x="194" y="500"/>
                  </a:lnTo>
                  <a:lnTo>
                    <a:pt x="190" y="531"/>
                  </a:lnTo>
                  <a:lnTo>
                    <a:pt x="164" y="643"/>
                  </a:lnTo>
                  <a:lnTo>
                    <a:pt x="196" y="672"/>
                  </a:lnTo>
                  <a:lnTo>
                    <a:pt x="201" y="690"/>
                  </a:lnTo>
                  <a:lnTo>
                    <a:pt x="164" y="688"/>
                  </a:lnTo>
                  <a:lnTo>
                    <a:pt x="121" y="689"/>
                  </a:lnTo>
                  <a:lnTo>
                    <a:pt x="120" y="690"/>
                  </a:lnTo>
                  <a:lnTo>
                    <a:pt x="117" y="695"/>
                  </a:lnTo>
                  <a:lnTo>
                    <a:pt x="113" y="700"/>
                  </a:lnTo>
                  <a:lnTo>
                    <a:pt x="109" y="708"/>
                  </a:lnTo>
                  <a:lnTo>
                    <a:pt x="104" y="714"/>
                  </a:lnTo>
                  <a:lnTo>
                    <a:pt x="99" y="720"/>
                  </a:lnTo>
                  <a:lnTo>
                    <a:pt x="94" y="725"/>
                  </a:lnTo>
                  <a:lnTo>
                    <a:pt x="89" y="728"/>
                  </a:lnTo>
                  <a:lnTo>
                    <a:pt x="85" y="728"/>
                  </a:lnTo>
                  <a:lnTo>
                    <a:pt x="80" y="728"/>
                  </a:lnTo>
                  <a:lnTo>
                    <a:pt x="75" y="726"/>
                  </a:lnTo>
                  <a:lnTo>
                    <a:pt x="71" y="726"/>
                  </a:lnTo>
                  <a:lnTo>
                    <a:pt x="68" y="725"/>
                  </a:lnTo>
                  <a:lnTo>
                    <a:pt x="64" y="724"/>
                  </a:lnTo>
                  <a:lnTo>
                    <a:pt x="61" y="724"/>
                  </a:lnTo>
                  <a:lnTo>
                    <a:pt x="61" y="723"/>
                  </a:lnTo>
                  <a:lnTo>
                    <a:pt x="69" y="697"/>
                  </a:lnTo>
                  <a:lnTo>
                    <a:pt x="80" y="667"/>
                  </a:lnTo>
                  <a:lnTo>
                    <a:pt x="54" y="541"/>
                  </a:lnTo>
                  <a:lnTo>
                    <a:pt x="49" y="420"/>
                  </a:lnTo>
                  <a:lnTo>
                    <a:pt x="45" y="37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Freeform 16">
              <a:extLst>
                <a:ext uri="{FF2B5EF4-FFF2-40B4-BE49-F238E27FC236}">
                  <a16:creationId xmlns:a16="http://schemas.microsoft.com/office/drawing/2014/main" xmlns="" id="{F268AC3C-18D1-41EF-A17E-DEFC3458B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" y="1236"/>
              <a:ext cx="222" cy="685"/>
            </a:xfrm>
            <a:custGeom>
              <a:avLst/>
              <a:gdLst>
                <a:gd name="T0" fmla="*/ 182 w 222"/>
                <a:gd name="T1" fmla="*/ 350 h 685"/>
                <a:gd name="T2" fmla="*/ 178 w 222"/>
                <a:gd name="T3" fmla="*/ 339 h 685"/>
                <a:gd name="T4" fmla="*/ 171 w 222"/>
                <a:gd name="T5" fmla="*/ 298 h 685"/>
                <a:gd name="T6" fmla="*/ 183 w 222"/>
                <a:gd name="T7" fmla="*/ 256 h 685"/>
                <a:gd name="T8" fmla="*/ 188 w 222"/>
                <a:gd name="T9" fmla="*/ 229 h 685"/>
                <a:gd name="T10" fmla="*/ 180 w 222"/>
                <a:gd name="T11" fmla="*/ 162 h 685"/>
                <a:gd name="T12" fmla="*/ 151 w 222"/>
                <a:gd name="T13" fmla="*/ 118 h 685"/>
                <a:gd name="T14" fmla="*/ 135 w 222"/>
                <a:gd name="T15" fmla="*/ 104 h 685"/>
                <a:gd name="T16" fmla="*/ 147 w 222"/>
                <a:gd name="T17" fmla="*/ 85 h 685"/>
                <a:gd name="T18" fmla="*/ 142 w 222"/>
                <a:gd name="T19" fmla="*/ 84 h 685"/>
                <a:gd name="T20" fmla="*/ 131 w 222"/>
                <a:gd name="T21" fmla="*/ 68 h 685"/>
                <a:gd name="T22" fmla="*/ 139 w 222"/>
                <a:gd name="T23" fmla="*/ 38 h 685"/>
                <a:gd name="T24" fmla="*/ 112 w 222"/>
                <a:gd name="T25" fmla="*/ 2 h 685"/>
                <a:gd name="T26" fmla="*/ 79 w 222"/>
                <a:gd name="T27" fmla="*/ 2 h 685"/>
                <a:gd name="T28" fmla="*/ 53 w 222"/>
                <a:gd name="T29" fmla="*/ 11 h 685"/>
                <a:gd name="T30" fmla="*/ 53 w 222"/>
                <a:gd name="T31" fmla="*/ 21 h 685"/>
                <a:gd name="T32" fmla="*/ 53 w 222"/>
                <a:gd name="T33" fmla="*/ 26 h 685"/>
                <a:gd name="T34" fmla="*/ 50 w 222"/>
                <a:gd name="T35" fmla="*/ 35 h 685"/>
                <a:gd name="T36" fmla="*/ 55 w 222"/>
                <a:gd name="T37" fmla="*/ 68 h 685"/>
                <a:gd name="T38" fmla="*/ 52 w 222"/>
                <a:gd name="T39" fmla="*/ 75 h 685"/>
                <a:gd name="T40" fmla="*/ 45 w 222"/>
                <a:gd name="T41" fmla="*/ 81 h 685"/>
                <a:gd name="T42" fmla="*/ 53 w 222"/>
                <a:gd name="T43" fmla="*/ 91 h 685"/>
                <a:gd name="T44" fmla="*/ 60 w 222"/>
                <a:gd name="T45" fmla="*/ 100 h 685"/>
                <a:gd name="T46" fmla="*/ 52 w 222"/>
                <a:gd name="T47" fmla="*/ 110 h 685"/>
                <a:gd name="T48" fmla="*/ 42 w 222"/>
                <a:gd name="T49" fmla="*/ 115 h 685"/>
                <a:gd name="T50" fmla="*/ 34 w 222"/>
                <a:gd name="T51" fmla="*/ 116 h 685"/>
                <a:gd name="T52" fmla="*/ 22 w 222"/>
                <a:gd name="T53" fmla="*/ 131 h 685"/>
                <a:gd name="T54" fmla="*/ 8 w 222"/>
                <a:gd name="T55" fmla="*/ 237 h 685"/>
                <a:gd name="T56" fmla="*/ 7 w 222"/>
                <a:gd name="T57" fmla="*/ 282 h 685"/>
                <a:gd name="T58" fmla="*/ 0 w 222"/>
                <a:gd name="T59" fmla="*/ 309 h 685"/>
                <a:gd name="T60" fmla="*/ 7 w 222"/>
                <a:gd name="T61" fmla="*/ 325 h 685"/>
                <a:gd name="T62" fmla="*/ 9 w 222"/>
                <a:gd name="T63" fmla="*/ 385 h 685"/>
                <a:gd name="T64" fmla="*/ 7 w 222"/>
                <a:gd name="T65" fmla="*/ 437 h 685"/>
                <a:gd name="T66" fmla="*/ 14 w 222"/>
                <a:gd name="T67" fmla="*/ 467 h 685"/>
                <a:gd name="T68" fmla="*/ 19 w 222"/>
                <a:gd name="T69" fmla="*/ 472 h 685"/>
                <a:gd name="T70" fmla="*/ 26 w 222"/>
                <a:gd name="T71" fmla="*/ 526 h 685"/>
                <a:gd name="T72" fmla="*/ 31 w 222"/>
                <a:gd name="T73" fmla="*/ 600 h 685"/>
                <a:gd name="T74" fmla="*/ 21 w 222"/>
                <a:gd name="T75" fmla="*/ 644 h 685"/>
                <a:gd name="T76" fmla="*/ 12 w 222"/>
                <a:gd name="T77" fmla="*/ 667 h 685"/>
                <a:gd name="T78" fmla="*/ 17 w 222"/>
                <a:gd name="T79" fmla="*/ 682 h 685"/>
                <a:gd name="T80" fmla="*/ 37 w 222"/>
                <a:gd name="T81" fmla="*/ 682 h 685"/>
                <a:gd name="T82" fmla="*/ 52 w 222"/>
                <a:gd name="T83" fmla="*/ 655 h 685"/>
                <a:gd name="T84" fmla="*/ 53 w 222"/>
                <a:gd name="T85" fmla="*/ 612 h 685"/>
                <a:gd name="T86" fmla="*/ 55 w 222"/>
                <a:gd name="T87" fmla="*/ 596 h 685"/>
                <a:gd name="T88" fmla="*/ 65 w 222"/>
                <a:gd name="T89" fmla="*/ 551 h 685"/>
                <a:gd name="T90" fmla="*/ 70 w 222"/>
                <a:gd name="T91" fmla="*/ 515 h 685"/>
                <a:gd name="T92" fmla="*/ 70 w 222"/>
                <a:gd name="T93" fmla="*/ 494 h 685"/>
                <a:gd name="T94" fmla="*/ 93 w 222"/>
                <a:gd name="T95" fmla="*/ 511 h 685"/>
                <a:gd name="T96" fmla="*/ 98 w 222"/>
                <a:gd name="T97" fmla="*/ 654 h 685"/>
                <a:gd name="T98" fmla="*/ 101 w 222"/>
                <a:gd name="T99" fmla="*/ 669 h 685"/>
                <a:gd name="T100" fmla="*/ 112 w 222"/>
                <a:gd name="T101" fmla="*/ 682 h 685"/>
                <a:gd name="T102" fmla="*/ 127 w 222"/>
                <a:gd name="T103" fmla="*/ 676 h 685"/>
                <a:gd name="T104" fmla="*/ 136 w 222"/>
                <a:gd name="T105" fmla="*/ 635 h 685"/>
                <a:gd name="T106" fmla="*/ 130 w 222"/>
                <a:gd name="T107" fmla="*/ 593 h 685"/>
                <a:gd name="T108" fmla="*/ 140 w 222"/>
                <a:gd name="T109" fmla="*/ 548 h 685"/>
                <a:gd name="T110" fmla="*/ 139 w 222"/>
                <a:gd name="T111" fmla="*/ 529 h 685"/>
                <a:gd name="T112" fmla="*/ 137 w 222"/>
                <a:gd name="T113" fmla="*/ 514 h 6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5"/>
                <a:gd name="T173" fmla="*/ 222 w 222"/>
                <a:gd name="T174" fmla="*/ 685 h 6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5">
                  <a:moveTo>
                    <a:pt x="221" y="356"/>
                  </a:moveTo>
                  <a:lnTo>
                    <a:pt x="182" y="355"/>
                  </a:lnTo>
                  <a:lnTo>
                    <a:pt x="182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5"/>
                  </a:lnTo>
                  <a:lnTo>
                    <a:pt x="180" y="343"/>
                  </a:lnTo>
                  <a:lnTo>
                    <a:pt x="178" y="339"/>
                  </a:lnTo>
                  <a:lnTo>
                    <a:pt x="176" y="338"/>
                  </a:lnTo>
                  <a:lnTo>
                    <a:pt x="173" y="335"/>
                  </a:lnTo>
                  <a:lnTo>
                    <a:pt x="168" y="304"/>
                  </a:lnTo>
                  <a:lnTo>
                    <a:pt x="171" y="298"/>
                  </a:lnTo>
                  <a:lnTo>
                    <a:pt x="173" y="289"/>
                  </a:lnTo>
                  <a:lnTo>
                    <a:pt x="177" y="278"/>
                  </a:lnTo>
                  <a:lnTo>
                    <a:pt x="180" y="267"/>
                  </a:lnTo>
                  <a:lnTo>
                    <a:pt x="183" y="256"/>
                  </a:lnTo>
                  <a:lnTo>
                    <a:pt x="186" y="246"/>
                  </a:lnTo>
                  <a:lnTo>
                    <a:pt x="187" y="239"/>
                  </a:lnTo>
                  <a:lnTo>
                    <a:pt x="188" y="235"/>
                  </a:lnTo>
                  <a:lnTo>
                    <a:pt x="188" y="229"/>
                  </a:lnTo>
                  <a:lnTo>
                    <a:pt x="187" y="216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6"/>
                  </a:lnTo>
                  <a:lnTo>
                    <a:pt x="170" y="132"/>
                  </a:lnTo>
                  <a:lnTo>
                    <a:pt x="165" y="126"/>
                  </a:lnTo>
                  <a:lnTo>
                    <a:pt x="151" y="118"/>
                  </a:lnTo>
                  <a:lnTo>
                    <a:pt x="144" y="112"/>
                  </a:lnTo>
                  <a:lnTo>
                    <a:pt x="139" y="109"/>
                  </a:lnTo>
                  <a:lnTo>
                    <a:pt x="136" y="106"/>
                  </a:lnTo>
                  <a:lnTo>
                    <a:pt x="135" y="104"/>
                  </a:lnTo>
                  <a:lnTo>
                    <a:pt x="136" y="102"/>
                  </a:lnTo>
                  <a:lnTo>
                    <a:pt x="137" y="102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4" y="85"/>
                  </a:lnTo>
                  <a:lnTo>
                    <a:pt x="142" y="84"/>
                  </a:lnTo>
                  <a:lnTo>
                    <a:pt x="139" y="81"/>
                  </a:lnTo>
                  <a:lnTo>
                    <a:pt x="136" y="79"/>
                  </a:lnTo>
                  <a:lnTo>
                    <a:pt x="134" y="74"/>
                  </a:lnTo>
                  <a:lnTo>
                    <a:pt x="131" y="68"/>
                  </a:lnTo>
                  <a:lnTo>
                    <a:pt x="131" y="60"/>
                  </a:lnTo>
                  <a:lnTo>
                    <a:pt x="134" y="53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30"/>
                  </a:lnTo>
                  <a:lnTo>
                    <a:pt x="135" y="22"/>
                  </a:lnTo>
                  <a:lnTo>
                    <a:pt x="127" y="12"/>
                  </a:lnTo>
                  <a:lnTo>
                    <a:pt x="112" y="2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89" y="1"/>
                  </a:lnTo>
                  <a:lnTo>
                    <a:pt x="79" y="2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19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0" y="35"/>
                  </a:lnTo>
                  <a:lnTo>
                    <a:pt x="50" y="42"/>
                  </a:lnTo>
                  <a:lnTo>
                    <a:pt x="50" y="49"/>
                  </a:lnTo>
                  <a:lnTo>
                    <a:pt x="52" y="58"/>
                  </a:lnTo>
                  <a:lnTo>
                    <a:pt x="55" y="68"/>
                  </a:lnTo>
                  <a:lnTo>
                    <a:pt x="55" y="71"/>
                  </a:lnTo>
                  <a:lnTo>
                    <a:pt x="55" y="74"/>
                  </a:lnTo>
                  <a:lnTo>
                    <a:pt x="53" y="75"/>
                  </a:lnTo>
                  <a:lnTo>
                    <a:pt x="52" y="75"/>
                  </a:lnTo>
                  <a:lnTo>
                    <a:pt x="49" y="75"/>
                  </a:lnTo>
                  <a:lnTo>
                    <a:pt x="47" y="76"/>
                  </a:lnTo>
                  <a:lnTo>
                    <a:pt x="45" y="79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7" y="96"/>
                  </a:lnTo>
                  <a:lnTo>
                    <a:pt x="59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59" y="105"/>
                  </a:lnTo>
                  <a:lnTo>
                    <a:pt x="55" y="107"/>
                  </a:lnTo>
                  <a:lnTo>
                    <a:pt x="52" y="110"/>
                  </a:lnTo>
                  <a:lnTo>
                    <a:pt x="49" y="111"/>
                  </a:lnTo>
                  <a:lnTo>
                    <a:pt x="45" y="114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39" y="115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8"/>
                  </a:lnTo>
                  <a:lnTo>
                    <a:pt x="27" y="121"/>
                  </a:lnTo>
                  <a:lnTo>
                    <a:pt x="24" y="126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3"/>
                  </a:lnTo>
                  <a:lnTo>
                    <a:pt x="8" y="237"/>
                  </a:lnTo>
                  <a:lnTo>
                    <a:pt x="11" y="250"/>
                  </a:lnTo>
                  <a:lnTo>
                    <a:pt x="13" y="260"/>
                  </a:lnTo>
                  <a:lnTo>
                    <a:pt x="12" y="270"/>
                  </a:lnTo>
                  <a:lnTo>
                    <a:pt x="7" y="282"/>
                  </a:lnTo>
                  <a:lnTo>
                    <a:pt x="3" y="289"/>
                  </a:lnTo>
                  <a:lnTo>
                    <a:pt x="1" y="297"/>
                  </a:lnTo>
                  <a:lnTo>
                    <a:pt x="0" y="303"/>
                  </a:lnTo>
                  <a:lnTo>
                    <a:pt x="0" y="309"/>
                  </a:lnTo>
                  <a:lnTo>
                    <a:pt x="1" y="314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5"/>
                  </a:lnTo>
                  <a:lnTo>
                    <a:pt x="8" y="333"/>
                  </a:lnTo>
                  <a:lnTo>
                    <a:pt x="9" y="346"/>
                  </a:lnTo>
                  <a:lnTo>
                    <a:pt x="9" y="365"/>
                  </a:lnTo>
                  <a:lnTo>
                    <a:pt x="9" y="385"/>
                  </a:lnTo>
                  <a:lnTo>
                    <a:pt x="8" y="403"/>
                  </a:lnTo>
                  <a:lnTo>
                    <a:pt x="7" y="421"/>
                  </a:lnTo>
                  <a:lnTo>
                    <a:pt x="7" y="432"/>
                  </a:lnTo>
                  <a:lnTo>
                    <a:pt x="7" y="437"/>
                  </a:lnTo>
                  <a:lnTo>
                    <a:pt x="8" y="448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7"/>
                  </a:lnTo>
                  <a:lnTo>
                    <a:pt x="16" y="469"/>
                  </a:lnTo>
                  <a:lnTo>
                    <a:pt x="18" y="470"/>
                  </a:lnTo>
                  <a:lnTo>
                    <a:pt x="19" y="472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8"/>
                  </a:lnTo>
                  <a:lnTo>
                    <a:pt x="29" y="570"/>
                  </a:lnTo>
                  <a:lnTo>
                    <a:pt x="31" y="587"/>
                  </a:lnTo>
                  <a:lnTo>
                    <a:pt x="31" y="600"/>
                  </a:lnTo>
                  <a:lnTo>
                    <a:pt x="29" y="610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1" y="644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2" y="666"/>
                  </a:lnTo>
                  <a:lnTo>
                    <a:pt x="12" y="667"/>
                  </a:lnTo>
                  <a:lnTo>
                    <a:pt x="9" y="680"/>
                  </a:lnTo>
                  <a:lnTo>
                    <a:pt x="11" y="681"/>
                  </a:lnTo>
                  <a:lnTo>
                    <a:pt x="13" y="681"/>
                  </a:lnTo>
                  <a:lnTo>
                    <a:pt x="17" y="682"/>
                  </a:lnTo>
                  <a:lnTo>
                    <a:pt x="21" y="684"/>
                  </a:lnTo>
                  <a:lnTo>
                    <a:pt x="26" y="684"/>
                  </a:lnTo>
                  <a:lnTo>
                    <a:pt x="32" y="684"/>
                  </a:lnTo>
                  <a:lnTo>
                    <a:pt x="37" y="682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6"/>
                  </a:lnTo>
                  <a:lnTo>
                    <a:pt x="52" y="655"/>
                  </a:lnTo>
                  <a:lnTo>
                    <a:pt x="53" y="643"/>
                  </a:lnTo>
                  <a:lnTo>
                    <a:pt x="53" y="630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8"/>
                  </a:lnTo>
                  <a:lnTo>
                    <a:pt x="54" y="603"/>
                  </a:lnTo>
                  <a:lnTo>
                    <a:pt x="55" y="596"/>
                  </a:lnTo>
                  <a:lnTo>
                    <a:pt x="58" y="586"/>
                  </a:lnTo>
                  <a:lnTo>
                    <a:pt x="60" y="574"/>
                  </a:lnTo>
                  <a:lnTo>
                    <a:pt x="63" y="563"/>
                  </a:lnTo>
                  <a:lnTo>
                    <a:pt x="65" y="551"/>
                  </a:lnTo>
                  <a:lnTo>
                    <a:pt x="67" y="540"/>
                  </a:lnTo>
                  <a:lnTo>
                    <a:pt x="68" y="531"/>
                  </a:lnTo>
                  <a:lnTo>
                    <a:pt x="69" y="522"/>
                  </a:lnTo>
                  <a:lnTo>
                    <a:pt x="70" y="515"/>
                  </a:lnTo>
                  <a:lnTo>
                    <a:pt x="70" y="508"/>
                  </a:lnTo>
                  <a:lnTo>
                    <a:pt x="70" y="501"/>
                  </a:lnTo>
                  <a:lnTo>
                    <a:pt x="70" y="498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1"/>
                  </a:lnTo>
                  <a:lnTo>
                    <a:pt x="93" y="511"/>
                  </a:lnTo>
                  <a:lnTo>
                    <a:pt x="106" y="605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60"/>
                  </a:lnTo>
                  <a:lnTo>
                    <a:pt x="100" y="664"/>
                  </a:lnTo>
                  <a:lnTo>
                    <a:pt x="101" y="669"/>
                  </a:lnTo>
                  <a:lnTo>
                    <a:pt x="104" y="674"/>
                  </a:lnTo>
                  <a:lnTo>
                    <a:pt x="106" y="677"/>
                  </a:lnTo>
                  <a:lnTo>
                    <a:pt x="109" y="680"/>
                  </a:lnTo>
                  <a:lnTo>
                    <a:pt x="112" y="682"/>
                  </a:lnTo>
                  <a:lnTo>
                    <a:pt x="116" y="682"/>
                  </a:lnTo>
                  <a:lnTo>
                    <a:pt x="120" y="681"/>
                  </a:lnTo>
                  <a:lnTo>
                    <a:pt x="124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2"/>
                  </a:lnTo>
                  <a:lnTo>
                    <a:pt x="132" y="671"/>
                  </a:lnTo>
                  <a:lnTo>
                    <a:pt x="136" y="635"/>
                  </a:lnTo>
                  <a:lnTo>
                    <a:pt x="125" y="612"/>
                  </a:lnTo>
                  <a:lnTo>
                    <a:pt x="126" y="609"/>
                  </a:lnTo>
                  <a:lnTo>
                    <a:pt x="127" y="603"/>
                  </a:lnTo>
                  <a:lnTo>
                    <a:pt x="130" y="593"/>
                  </a:lnTo>
                  <a:lnTo>
                    <a:pt x="134" y="583"/>
                  </a:lnTo>
                  <a:lnTo>
                    <a:pt x="136" y="571"/>
                  </a:lnTo>
                  <a:lnTo>
                    <a:pt x="139" y="560"/>
                  </a:lnTo>
                  <a:lnTo>
                    <a:pt x="140" y="548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39" y="532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7" y="521"/>
                  </a:lnTo>
                  <a:lnTo>
                    <a:pt x="137" y="517"/>
                  </a:lnTo>
                  <a:lnTo>
                    <a:pt x="137" y="514"/>
                  </a:lnTo>
                  <a:lnTo>
                    <a:pt x="136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Freeform 17">
              <a:extLst>
                <a:ext uri="{FF2B5EF4-FFF2-40B4-BE49-F238E27FC236}">
                  <a16:creationId xmlns:a16="http://schemas.microsoft.com/office/drawing/2014/main" xmlns="" id="{0B83932E-7E05-414C-8260-664B8AC7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571"/>
              <a:ext cx="42" cy="34"/>
            </a:xfrm>
            <a:custGeom>
              <a:avLst/>
              <a:gdLst>
                <a:gd name="T0" fmla="*/ 3 w 42"/>
                <a:gd name="T1" fmla="*/ 19 h 34"/>
                <a:gd name="T2" fmla="*/ 3 w 42"/>
                <a:gd name="T3" fmla="*/ 19 h 34"/>
                <a:gd name="T4" fmla="*/ 3 w 42"/>
                <a:gd name="T5" fmla="*/ 19 h 34"/>
                <a:gd name="T6" fmla="*/ 9 w 42"/>
                <a:gd name="T7" fmla="*/ 0 h 34"/>
                <a:gd name="T8" fmla="*/ 9 w 42"/>
                <a:gd name="T9" fmla="*/ 1 h 34"/>
                <a:gd name="T10" fmla="*/ 11 w 42"/>
                <a:gd name="T11" fmla="*/ 2 h 34"/>
                <a:gd name="T12" fmla="*/ 11 w 42"/>
                <a:gd name="T13" fmla="*/ 3 h 34"/>
                <a:gd name="T14" fmla="*/ 12 w 42"/>
                <a:gd name="T15" fmla="*/ 3 h 34"/>
                <a:gd name="T16" fmla="*/ 12 w 42"/>
                <a:gd name="T17" fmla="*/ 4 h 34"/>
                <a:gd name="T18" fmla="*/ 12 w 42"/>
                <a:gd name="T19" fmla="*/ 4 h 34"/>
                <a:gd name="T20" fmla="*/ 13 w 42"/>
                <a:gd name="T21" fmla="*/ 4 h 34"/>
                <a:gd name="T22" fmla="*/ 13 w 42"/>
                <a:gd name="T23" fmla="*/ 6 h 34"/>
                <a:gd name="T24" fmla="*/ 14 w 42"/>
                <a:gd name="T25" fmla="*/ 6 h 34"/>
                <a:gd name="T26" fmla="*/ 18 w 42"/>
                <a:gd name="T27" fmla="*/ 7 h 34"/>
                <a:gd name="T28" fmla="*/ 23 w 42"/>
                <a:gd name="T29" fmla="*/ 9 h 34"/>
                <a:gd name="T30" fmla="*/ 28 w 42"/>
                <a:gd name="T31" fmla="*/ 12 h 34"/>
                <a:gd name="T32" fmla="*/ 34 w 42"/>
                <a:gd name="T33" fmla="*/ 15 h 34"/>
                <a:gd name="T34" fmla="*/ 38 w 42"/>
                <a:gd name="T35" fmla="*/ 19 h 34"/>
                <a:gd name="T36" fmla="*/ 41 w 42"/>
                <a:gd name="T37" fmla="*/ 24 h 34"/>
                <a:gd name="T38" fmla="*/ 41 w 42"/>
                <a:gd name="T39" fmla="*/ 30 h 34"/>
                <a:gd name="T40" fmla="*/ 41 w 42"/>
                <a:gd name="T41" fmla="*/ 30 h 34"/>
                <a:gd name="T42" fmla="*/ 41 w 42"/>
                <a:gd name="T43" fmla="*/ 31 h 34"/>
                <a:gd name="T44" fmla="*/ 41 w 42"/>
                <a:gd name="T45" fmla="*/ 31 h 34"/>
                <a:gd name="T46" fmla="*/ 39 w 42"/>
                <a:gd name="T47" fmla="*/ 31 h 34"/>
                <a:gd name="T48" fmla="*/ 39 w 42"/>
                <a:gd name="T49" fmla="*/ 31 h 34"/>
                <a:gd name="T50" fmla="*/ 39 w 42"/>
                <a:gd name="T51" fmla="*/ 33 h 34"/>
                <a:gd name="T52" fmla="*/ 39 w 42"/>
                <a:gd name="T53" fmla="*/ 33 h 34"/>
                <a:gd name="T54" fmla="*/ 39 w 42"/>
                <a:gd name="T55" fmla="*/ 33 h 34"/>
                <a:gd name="T56" fmla="*/ 33 w 42"/>
                <a:gd name="T57" fmla="*/ 30 h 34"/>
                <a:gd name="T58" fmla="*/ 26 w 42"/>
                <a:gd name="T59" fmla="*/ 28 h 34"/>
                <a:gd name="T60" fmla="*/ 21 w 42"/>
                <a:gd name="T61" fmla="*/ 25 h 34"/>
                <a:gd name="T62" fmla="*/ 14 w 42"/>
                <a:gd name="T63" fmla="*/ 23 h 34"/>
                <a:gd name="T64" fmla="*/ 11 w 42"/>
                <a:gd name="T65" fmla="*/ 22 h 34"/>
                <a:gd name="T66" fmla="*/ 7 w 42"/>
                <a:gd name="T67" fmla="*/ 20 h 34"/>
                <a:gd name="T68" fmla="*/ 4 w 42"/>
                <a:gd name="T69" fmla="*/ 20 h 34"/>
                <a:gd name="T70" fmla="*/ 3 w 42"/>
                <a:gd name="T71" fmla="*/ 19 h 34"/>
                <a:gd name="T72" fmla="*/ 0 w 42"/>
                <a:gd name="T73" fmla="*/ 22 h 34"/>
                <a:gd name="T74" fmla="*/ 1 w 42"/>
                <a:gd name="T75" fmla="*/ 22 h 34"/>
                <a:gd name="T76" fmla="*/ 1 w 42"/>
                <a:gd name="T77" fmla="*/ 22 h 34"/>
                <a:gd name="T78" fmla="*/ 1 w 42"/>
                <a:gd name="T79" fmla="*/ 22 h 34"/>
                <a:gd name="T80" fmla="*/ 0 w 42"/>
                <a:gd name="T81" fmla="*/ 22 h 34"/>
                <a:gd name="T82" fmla="*/ 0 w 42"/>
                <a:gd name="T83" fmla="*/ 22 h 34"/>
                <a:gd name="T84" fmla="*/ 0 w 42"/>
                <a:gd name="T85" fmla="*/ 22 h 34"/>
                <a:gd name="T86" fmla="*/ 0 w 42"/>
                <a:gd name="T87" fmla="*/ 22 h 34"/>
                <a:gd name="T88" fmla="*/ 0 w 42"/>
                <a:gd name="T89" fmla="*/ 22 h 34"/>
                <a:gd name="T90" fmla="*/ 0 w 42"/>
                <a:gd name="T91" fmla="*/ 22 h 34"/>
                <a:gd name="T92" fmla="*/ 3 w 42"/>
                <a:gd name="T93" fmla="*/ 19 h 34"/>
                <a:gd name="T94" fmla="*/ 2 w 42"/>
                <a:gd name="T95" fmla="*/ 20 h 34"/>
                <a:gd name="T96" fmla="*/ 3 w 42"/>
                <a:gd name="T97" fmla="*/ 20 h 34"/>
                <a:gd name="T98" fmla="*/ 3 w 42"/>
                <a:gd name="T99" fmla="*/ 20 h 34"/>
                <a:gd name="T100" fmla="*/ 3 w 42"/>
                <a:gd name="T101" fmla="*/ 20 h 34"/>
                <a:gd name="T102" fmla="*/ 3 w 42"/>
                <a:gd name="T103" fmla="*/ 20 h 34"/>
                <a:gd name="T104" fmla="*/ 3 w 42"/>
                <a:gd name="T105" fmla="*/ 20 h 34"/>
                <a:gd name="T106" fmla="*/ 2 w 42"/>
                <a:gd name="T107" fmla="*/ 20 h 34"/>
                <a:gd name="T108" fmla="*/ 2 w 42"/>
                <a:gd name="T109" fmla="*/ 20 h 34"/>
                <a:gd name="T110" fmla="*/ 2 w 42"/>
                <a:gd name="T111" fmla="*/ 20 h 34"/>
                <a:gd name="T112" fmla="*/ 2 w 42"/>
                <a:gd name="T113" fmla="*/ 20 h 34"/>
                <a:gd name="T114" fmla="*/ 3 w 42"/>
                <a:gd name="T115" fmla="*/ 19 h 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"/>
                <a:gd name="T175" fmla="*/ 0 h 34"/>
                <a:gd name="T176" fmla="*/ 42 w 42"/>
                <a:gd name="T177" fmla="*/ 34 h 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" h="34">
                  <a:moveTo>
                    <a:pt x="3" y="19"/>
                  </a:moveTo>
                  <a:lnTo>
                    <a:pt x="3" y="19"/>
                  </a:lnTo>
                  <a:lnTo>
                    <a:pt x="9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3" y="9"/>
                  </a:lnTo>
                  <a:lnTo>
                    <a:pt x="28" y="12"/>
                  </a:lnTo>
                  <a:lnTo>
                    <a:pt x="34" y="15"/>
                  </a:lnTo>
                  <a:lnTo>
                    <a:pt x="38" y="19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1"/>
                  </a:lnTo>
                  <a:lnTo>
                    <a:pt x="39" y="31"/>
                  </a:lnTo>
                  <a:lnTo>
                    <a:pt x="39" y="33"/>
                  </a:lnTo>
                  <a:lnTo>
                    <a:pt x="33" y="30"/>
                  </a:lnTo>
                  <a:lnTo>
                    <a:pt x="26" y="28"/>
                  </a:lnTo>
                  <a:lnTo>
                    <a:pt x="21" y="25"/>
                  </a:lnTo>
                  <a:lnTo>
                    <a:pt x="14" y="23"/>
                  </a:lnTo>
                  <a:lnTo>
                    <a:pt x="11" y="22"/>
                  </a:lnTo>
                  <a:lnTo>
                    <a:pt x="7" y="20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3" y="1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Freeform 18">
              <a:extLst>
                <a:ext uri="{FF2B5EF4-FFF2-40B4-BE49-F238E27FC236}">
                  <a16:creationId xmlns:a16="http://schemas.microsoft.com/office/drawing/2014/main" xmlns="" id="{A7F93478-83EF-4200-9E48-E65526EA1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657"/>
              <a:ext cx="20" cy="21"/>
            </a:xfrm>
            <a:custGeom>
              <a:avLst/>
              <a:gdLst>
                <a:gd name="T0" fmla="*/ 3 w 20"/>
                <a:gd name="T1" fmla="*/ 0 h 21"/>
                <a:gd name="T2" fmla="*/ 6 w 20"/>
                <a:gd name="T3" fmla="*/ 2 h 21"/>
                <a:gd name="T4" fmla="*/ 7 w 20"/>
                <a:gd name="T5" fmla="*/ 4 h 21"/>
                <a:gd name="T6" fmla="*/ 8 w 20"/>
                <a:gd name="T7" fmla="*/ 8 h 21"/>
                <a:gd name="T8" fmla="*/ 11 w 20"/>
                <a:gd name="T9" fmla="*/ 10 h 21"/>
                <a:gd name="T10" fmla="*/ 13 w 20"/>
                <a:gd name="T11" fmla="*/ 12 h 21"/>
                <a:gd name="T12" fmla="*/ 15 w 20"/>
                <a:gd name="T13" fmla="*/ 16 h 21"/>
                <a:gd name="T14" fmla="*/ 16 w 20"/>
                <a:gd name="T15" fmla="*/ 18 h 21"/>
                <a:gd name="T16" fmla="*/ 19 w 20"/>
                <a:gd name="T17" fmla="*/ 20 h 21"/>
                <a:gd name="T18" fmla="*/ 1 w 20"/>
                <a:gd name="T19" fmla="*/ 18 h 21"/>
                <a:gd name="T20" fmla="*/ 0 w 20"/>
                <a:gd name="T21" fmla="*/ 4 h 21"/>
                <a:gd name="T22" fmla="*/ 3 w 20"/>
                <a:gd name="T23" fmla="*/ 0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1"/>
                <a:gd name="T38" fmla="*/ 20 w 20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1">
                  <a:moveTo>
                    <a:pt x="3" y="0"/>
                  </a:moveTo>
                  <a:lnTo>
                    <a:pt x="6" y="2"/>
                  </a:lnTo>
                  <a:lnTo>
                    <a:pt x="7" y="4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5" y="16"/>
                  </a:lnTo>
                  <a:lnTo>
                    <a:pt x="16" y="18"/>
                  </a:lnTo>
                  <a:lnTo>
                    <a:pt x="19" y="20"/>
                  </a:lnTo>
                  <a:lnTo>
                    <a:pt x="1" y="1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Freeform 19">
              <a:extLst>
                <a:ext uri="{FF2B5EF4-FFF2-40B4-BE49-F238E27FC236}">
                  <a16:creationId xmlns:a16="http://schemas.microsoft.com/office/drawing/2014/main" xmlns="" id="{872F746B-6E96-4435-9A4E-6F084B286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236"/>
              <a:ext cx="223" cy="731"/>
            </a:xfrm>
            <a:custGeom>
              <a:avLst/>
              <a:gdLst>
                <a:gd name="T0" fmla="*/ 40 w 223"/>
                <a:gd name="T1" fmla="*/ 411 h 731"/>
                <a:gd name="T2" fmla="*/ 19 w 223"/>
                <a:gd name="T3" fmla="*/ 302 h 731"/>
                <a:gd name="T4" fmla="*/ 0 w 223"/>
                <a:gd name="T5" fmla="*/ 247 h 731"/>
                <a:gd name="T6" fmla="*/ 4 w 223"/>
                <a:gd name="T7" fmla="*/ 226 h 731"/>
                <a:gd name="T8" fmla="*/ 13 w 223"/>
                <a:gd name="T9" fmla="*/ 194 h 731"/>
                <a:gd name="T10" fmla="*/ 24 w 223"/>
                <a:gd name="T11" fmla="*/ 164 h 731"/>
                <a:gd name="T12" fmla="*/ 38 w 223"/>
                <a:gd name="T13" fmla="*/ 146 h 731"/>
                <a:gd name="T14" fmla="*/ 58 w 223"/>
                <a:gd name="T15" fmla="*/ 130 h 731"/>
                <a:gd name="T16" fmla="*/ 79 w 223"/>
                <a:gd name="T17" fmla="*/ 115 h 731"/>
                <a:gd name="T18" fmla="*/ 94 w 223"/>
                <a:gd name="T19" fmla="*/ 106 h 731"/>
                <a:gd name="T20" fmla="*/ 94 w 223"/>
                <a:gd name="T21" fmla="*/ 86 h 731"/>
                <a:gd name="T22" fmla="*/ 83 w 223"/>
                <a:gd name="T23" fmla="*/ 64 h 731"/>
                <a:gd name="T24" fmla="*/ 81 w 223"/>
                <a:gd name="T25" fmla="*/ 55 h 731"/>
                <a:gd name="T26" fmla="*/ 81 w 223"/>
                <a:gd name="T27" fmla="*/ 43 h 731"/>
                <a:gd name="T28" fmla="*/ 84 w 223"/>
                <a:gd name="T29" fmla="*/ 28 h 731"/>
                <a:gd name="T30" fmla="*/ 91 w 223"/>
                <a:gd name="T31" fmla="*/ 17 h 731"/>
                <a:gd name="T32" fmla="*/ 95 w 223"/>
                <a:gd name="T33" fmla="*/ 8 h 731"/>
                <a:gd name="T34" fmla="*/ 100 w 223"/>
                <a:gd name="T35" fmla="*/ 3 h 731"/>
                <a:gd name="T36" fmla="*/ 112 w 223"/>
                <a:gd name="T37" fmla="*/ 1 h 731"/>
                <a:gd name="T38" fmla="*/ 133 w 223"/>
                <a:gd name="T39" fmla="*/ 1 h 731"/>
                <a:gd name="T40" fmla="*/ 145 w 223"/>
                <a:gd name="T41" fmla="*/ 2 h 731"/>
                <a:gd name="T42" fmla="*/ 148 w 223"/>
                <a:gd name="T43" fmla="*/ 6 h 731"/>
                <a:gd name="T44" fmla="*/ 153 w 223"/>
                <a:gd name="T45" fmla="*/ 12 h 731"/>
                <a:gd name="T46" fmla="*/ 162 w 223"/>
                <a:gd name="T47" fmla="*/ 21 h 731"/>
                <a:gd name="T48" fmla="*/ 164 w 223"/>
                <a:gd name="T49" fmla="*/ 34 h 731"/>
                <a:gd name="T50" fmla="*/ 163 w 223"/>
                <a:gd name="T51" fmla="*/ 49 h 731"/>
                <a:gd name="T52" fmla="*/ 161 w 223"/>
                <a:gd name="T53" fmla="*/ 59 h 731"/>
                <a:gd name="T54" fmla="*/ 146 w 223"/>
                <a:gd name="T55" fmla="*/ 92 h 731"/>
                <a:gd name="T56" fmla="*/ 147 w 223"/>
                <a:gd name="T57" fmla="*/ 106 h 731"/>
                <a:gd name="T58" fmla="*/ 163 w 223"/>
                <a:gd name="T59" fmla="*/ 117 h 731"/>
                <a:gd name="T60" fmla="*/ 186 w 223"/>
                <a:gd name="T61" fmla="*/ 132 h 731"/>
                <a:gd name="T62" fmla="*/ 203 w 223"/>
                <a:gd name="T63" fmla="*/ 146 h 731"/>
                <a:gd name="T64" fmla="*/ 205 w 223"/>
                <a:gd name="T65" fmla="*/ 157 h 731"/>
                <a:gd name="T66" fmla="*/ 209 w 223"/>
                <a:gd name="T67" fmla="*/ 189 h 731"/>
                <a:gd name="T68" fmla="*/ 214 w 223"/>
                <a:gd name="T69" fmla="*/ 233 h 731"/>
                <a:gd name="T70" fmla="*/ 219 w 223"/>
                <a:gd name="T71" fmla="*/ 268 h 731"/>
                <a:gd name="T72" fmla="*/ 219 w 223"/>
                <a:gd name="T73" fmla="*/ 286 h 731"/>
                <a:gd name="T74" fmla="*/ 220 w 223"/>
                <a:gd name="T75" fmla="*/ 316 h 731"/>
                <a:gd name="T76" fmla="*/ 222 w 223"/>
                <a:gd name="T77" fmla="*/ 354 h 731"/>
                <a:gd name="T78" fmla="*/ 220 w 223"/>
                <a:gd name="T79" fmla="*/ 390 h 731"/>
                <a:gd name="T80" fmla="*/ 217 w 223"/>
                <a:gd name="T81" fmla="*/ 407 h 731"/>
                <a:gd name="T82" fmla="*/ 209 w 223"/>
                <a:gd name="T83" fmla="*/ 411 h 731"/>
                <a:gd name="T84" fmla="*/ 202 w 223"/>
                <a:gd name="T85" fmla="*/ 412 h 731"/>
                <a:gd name="T86" fmla="*/ 195 w 223"/>
                <a:gd name="T87" fmla="*/ 412 h 731"/>
                <a:gd name="T88" fmla="*/ 198 w 223"/>
                <a:gd name="T89" fmla="*/ 401 h 731"/>
                <a:gd name="T90" fmla="*/ 188 w 223"/>
                <a:gd name="T91" fmla="*/ 404 h 731"/>
                <a:gd name="T92" fmla="*/ 190 w 223"/>
                <a:gd name="T93" fmla="*/ 532 h 731"/>
                <a:gd name="T94" fmla="*/ 195 w 223"/>
                <a:gd name="T95" fmla="*/ 672 h 731"/>
                <a:gd name="T96" fmla="*/ 164 w 223"/>
                <a:gd name="T97" fmla="*/ 690 h 731"/>
                <a:gd name="T98" fmla="*/ 119 w 223"/>
                <a:gd name="T99" fmla="*/ 692 h 731"/>
                <a:gd name="T100" fmla="*/ 112 w 223"/>
                <a:gd name="T101" fmla="*/ 702 h 731"/>
                <a:gd name="T102" fmla="*/ 104 w 223"/>
                <a:gd name="T103" fmla="*/ 716 h 731"/>
                <a:gd name="T104" fmla="*/ 93 w 223"/>
                <a:gd name="T105" fmla="*/ 726 h 731"/>
                <a:gd name="T106" fmla="*/ 84 w 223"/>
                <a:gd name="T107" fmla="*/ 730 h 731"/>
                <a:gd name="T108" fmla="*/ 75 w 223"/>
                <a:gd name="T109" fmla="*/ 728 h 731"/>
                <a:gd name="T110" fmla="*/ 66 w 223"/>
                <a:gd name="T111" fmla="*/ 727 h 731"/>
                <a:gd name="T112" fmla="*/ 60 w 223"/>
                <a:gd name="T113" fmla="*/ 725 h 731"/>
                <a:gd name="T114" fmla="*/ 68 w 223"/>
                <a:gd name="T115" fmla="*/ 699 h 731"/>
                <a:gd name="T116" fmla="*/ 54 w 223"/>
                <a:gd name="T117" fmla="*/ 542 h 731"/>
                <a:gd name="T118" fmla="*/ 44 w 223"/>
                <a:gd name="T119" fmla="*/ 378 h 7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3"/>
                <a:gd name="T181" fmla="*/ 0 h 731"/>
                <a:gd name="T182" fmla="*/ 223 w 223"/>
                <a:gd name="T183" fmla="*/ 731 h 73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3" h="731">
                  <a:moveTo>
                    <a:pt x="44" y="378"/>
                  </a:moveTo>
                  <a:lnTo>
                    <a:pt x="40" y="411"/>
                  </a:lnTo>
                  <a:lnTo>
                    <a:pt x="12" y="371"/>
                  </a:lnTo>
                  <a:lnTo>
                    <a:pt x="19" y="302"/>
                  </a:lnTo>
                  <a:lnTo>
                    <a:pt x="0" y="251"/>
                  </a:lnTo>
                  <a:lnTo>
                    <a:pt x="0" y="247"/>
                  </a:lnTo>
                  <a:lnTo>
                    <a:pt x="2" y="239"/>
                  </a:lnTo>
                  <a:lnTo>
                    <a:pt x="4" y="226"/>
                  </a:lnTo>
                  <a:lnTo>
                    <a:pt x="8" y="210"/>
                  </a:lnTo>
                  <a:lnTo>
                    <a:pt x="13" y="194"/>
                  </a:lnTo>
                  <a:lnTo>
                    <a:pt x="18" y="178"/>
                  </a:lnTo>
                  <a:lnTo>
                    <a:pt x="24" y="164"/>
                  </a:lnTo>
                  <a:lnTo>
                    <a:pt x="31" y="154"/>
                  </a:lnTo>
                  <a:lnTo>
                    <a:pt x="38" y="146"/>
                  </a:lnTo>
                  <a:lnTo>
                    <a:pt x="48" y="137"/>
                  </a:lnTo>
                  <a:lnTo>
                    <a:pt x="58" y="130"/>
                  </a:lnTo>
                  <a:lnTo>
                    <a:pt x="69" y="121"/>
                  </a:lnTo>
                  <a:lnTo>
                    <a:pt x="79" y="115"/>
                  </a:lnTo>
                  <a:lnTo>
                    <a:pt x="88" y="110"/>
                  </a:lnTo>
                  <a:lnTo>
                    <a:pt x="94" y="106"/>
                  </a:lnTo>
                  <a:lnTo>
                    <a:pt x="96" y="105"/>
                  </a:lnTo>
                  <a:lnTo>
                    <a:pt x="94" y="86"/>
                  </a:lnTo>
                  <a:lnTo>
                    <a:pt x="84" y="65"/>
                  </a:lnTo>
                  <a:lnTo>
                    <a:pt x="83" y="64"/>
                  </a:lnTo>
                  <a:lnTo>
                    <a:pt x="83" y="60"/>
                  </a:lnTo>
                  <a:lnTo>
                    <a:pt x="81" y="55"/>
                  </a:lnTo>
                  <a:lnTo>
                    <a:pt x="81" y="49"/>
                  </a:lnTo>
                  <a:lnTo>
                    <a:pt x="81" y="43"/>
                  </a:lnTo>
                  <a:lnTo>
                    <a:pt x="81" y="35"/>
                  </a:lnTo>
                  <a:lnTo>
                    <a:pt x="84" y="28"/>
                  </a:lnTo>
                  <a:lnTo>
                    <a:pt x="88" y="22"/>
                  </a:lnTo>
                  <a:lnTo>
                    <a:pt x="91" y="17"/>
                  </a:lnTo>
                  <a:lnTo>
                    <a:pt x="94" y="12"/>
                  </a:lnTo>
                  <a:lnTo>
                    <a:pt x="95" y="8"/>
                  </a:lnTo>
                  <a:lnTo>
                    <a:pt x="97" y="6"/>
                  </a:lnTo>
                  <a:lnTo>
                    <a:pt x="100" y="3"/>
                  </a:lnTo>
                  <a:lnTo>
                    <a:pt x="105" y="1"/>
                  </a:lnTo>
                  <a:lnTo>
                    <a:pt x="112" y="1"/>
                  </a:lnTo>
                  <a:lnTo>
                    <a:pt x="122" y="0"/>
                  </a:lnTo>
                  <a:lnTo>
                    <a:pt x="133" y="1"/>
                  </a:lnTo>
                  <a:lnTo>
                    <a:pt x="141" y="1"/>
                  </a:lnTo>
                  <a:lnTo>
                    <a:pt x="145" y="2"/>
                  </a:lnTo>
                  <a:lnTo>
                    <a:pt x="147" y="3"/>
                  </a:lnTo>
                  <a:lnTo>
                    <a:pt x="148" y="6"/>
                  </a:lnTo>
                  <a:lnTo>
                    <a:pt x="151" y="8"/>
                  </a:lnTo>
                  <a:lnTo>
                    <a:pt x="153" y="12"/>
                  </a:lnTo>
                  <a:lnTo>
                    <a:pt x="158" y="16"/>
                  </a:lnTo>
                  <a:lnTo>
                    <a:pt x="162" y="21"/>
                  </a:lnTo>
                  <a:lnTo>
                    <a:pt x="164" y="27"/>
                  </a:lnTo>
                  <a:lnTo>
                    <a:pt x="164" y="34"/>
                  </a:lnTo>
                  <a:lnTo>
                    <a:pt x="164" y="42"/>
                  </a:lnTo>
                  <a:lnTo>
                    <a:pt x="163" y="49"/>
                  </a:lnTo>
                  <a:lnTo>
                    <a:pt x="162" y="55"/>
                  </a:lnTo>
                  <a:lnTo>
                    <a:pt x="161" y="59"/>
                  </a:lnTo>
                  <a:lnTo>
                    <a:pt x="161" y="60"/>
                  </a:lnTo>
                  <a:lnTo>
                    <a:pt x="146" y="92"/>
                  </a:lnTo>
                  <a:lnTo>
                    <a:pt x="145" y="105"/>
                  </a:lnTo>
                  <a:lnTo>
                    <a:pt x="147" y="106"/>
                  </a:lnTo>
                  <a:lnTo>
                    <a:pt x="153" y="111"/>
                  </a:lnTo>
                  <a:lnTo>
                    <a:pt x="163" y="117"/>
                  </a:lnTo>
                  <a:lnTo>
                    <a:pt x="174" y="125"/>
                  </a:lnTo>
                  <a:lnTo>
                    <a:pt x="186" y="132"/>
                  </a:lnTo>
                  <a:lnTo>
                    <a:pt x="195" y="140"/>
                  </a:lnTo>
                  <a:lnTo>
                    <a:pt x="203" y="146"/>
                  </a:lnTo>
                  <a:lnTo>
                    <a:pt x="205" y="149"/>
                  </a:lnTo>
                  <a:lnTo>
                    <a:pt x="205" y="157"/>
                  </a:lnTo>
                  <a:lnTo>
                    <a:pt x="207" y="171"/>
                  </a:lnTo>
                  <a:lnTo>
                    <a:pt x="209" y="189"/>
                  </a:lnTo>
                  <a:lnTo>
                    <a:pt x="212" y="211"/>
                  </a:lnTo>
                  <a:lnTo>
                    <a:pt x="214" y="233"/>
                  </a:lnTo>
                  <a:lnTo>
                    <a:pt x="217" y="252"/>
                  </a:lnTo>
                  <a:lnTo>
                    <a:pt x="219" y="268"/>
                  </a:lnTo>
                  <a:lnTo>
                    <a:pt x="219" y="278"/>
                  </a:lnTo>
                  <a:lnTo>
                    <a:pt x="219" y="286"/>
                  </a:lnTo>
                  <a:lnTo>
                    <a:pt x="220" y="298"/>
                  </a:lnTo>
                  <a:lnTo>
                    <a:pt x="220" y="316"/>
                  </a:lnTo>
                  <a:lnTo>
                    <a:pt x="222" y="334"/>
                  </a:lnTo>
                  <a:lnTo>
                    <a:pt x="222" y="354"/>
                  </a:lnTo>
                  <a:lnTo>
                    <a:pt x="222" y="374"/>
                  </a:lnTo>
                  <a:lnTo>
                    <a:pt x="220" y="390"/>
                  </a:lnTo>
                  <a:lnTo>
                    <a:pt x="218" y="402"/>
                  </a:lnTo>
                  <a:lnTo>
                    <a:pt x="217" y="407"/>
                  </a:lnTo>
                  <a:lnTo>
                    <a:pt x="213" y="410"/>
                  </a:lnTo>
                  <a:lnTo>
                    <a:pt x="209" y="411"/>
                  </a:lnTo>
                  <a:lnTo>
                    <a:pt x="205" y="412"/>
                  </a:lnTo>
                  <a:lnTo>
                    <a:pt x="202" y="412"/>
                  </a:lnTo>
                  <a:lnTo>
                    <a:pt x="198" y="412"/>
                  </a:lnTo>
                  <a:lnTo>
                    <a:pt x="195" y="412"/>
                  </a:lnTo>
                  <a:lnTo>
                    <a:pt x="198" y="401"/>
                  </a:lnTo>
                  <a:lnTo>
                    <a:pt x="207" y="394"/>
                  </a:lnTo>
                  <a:lnTo>
                    <a:pt x="188" y="404"/>
                  </a:lnTo>
                  <a:lnTo>
                    <a:pt x="193" y="501"/>
                  </a:lnTo>
                  <a:lnTo>
                    <a:pt x="190" y="532"/>
                  </a:lnTo>
                  <a:lnTo>
                    <a:pt x="163" y="645"/>
                  </a:lnTo>
                  <a:lnTo>
                    <a:pt x="195" y="672"/>
                  </a:lnTo>
                  <a:lnTo>
                    <a:pt x="200" y="691"/>
                  </a:lnTo>
                  <a:lnTo>
                    <a:pt x="164" y="690"/>
                  </a:lnTo>
                  <a:lnTo>
                    <a:pt x="120" y="691"/>
                  </a:lnTo>
                  <a:lnTo>
                    <a:pt x="119" y="692"/>
                  </a:lnTo>
                  <a:lnTo>
                    <a:pt x="116" y="696"/>
                  </a:lnTo>
                  <a:lnTo>
                    <a:pt x="112" y="702"/>
                  </a:lnTo>
                  <a:lnTo>
                    <a:pt x="109" y="708"/>
                  </a:lnTo>
                  <a:lnTo>
                    <a:pt x="104" y="716"/>
                  </a:lnTo>
                  <a:lnTo>
                    <a:pt x="97" y="722"/>
                  </a:lnTo>
                  <a:lnTo>
                    <a:pt x="93" y="726"/>
                  </a:lnTo>
                  <a:lnTo>
                    <a:pt x="89" y="728"/>
                  </a:lnTo>
                  <a:lnTo>
                    <a:pt x="84" y="730"/>
                  </a:lnTo>
                  <a:lnTo>
                    <a:pt x="79" y="730"/>
                  </a:lnTo>
                  <a:lnTo>
                    <a:pt x="75" y="728"/>
                  </a:lnTo>
                  <a:lnTo>
                    <a:pt x="70" y="727"/>
                  </a:lnTo>
                  <a:lnTo>
                    <a:pt x="66" y="727"/>
                  </a:lnTo>
                  <a:lnTo>
                    <a:pt x="63" y="726"/>
                  </a:lnTo>
                  <a:lnTo>
                    <a:pt x="60" y="725"/>
                  </a:lnTo>
                  <a:lnTo>
                    <a:pt x="68" y="699"/>
                  </a:lnTo>
                  <a:lnTo>
                    <a:pt x="80" y="669"/>
                  </a:lnTo>
                  <a:lnTo>
                    <a:pt x="54" y="542"/>
                  </a:lnTo>
                  <a:lnTo>
                    <a:pt x="48" y="422"/>
                  </a:lnTo>
                  <a:lnTo>
                    <a:pt x="44" y="378"/>
                  </a:lnTo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Freeform 20">
              <a:extLst>
                <a:ext uri="{FF2B5EF4-FFF2-40B4-BE49-F238E27FC236}">
                  <a16:creationId xmlns:a16="http://schemas.microsoft.com/office/drawing/2014/main" xmlns="" id="{A68D396E-FE5E-4823-AB4C-9C392A3D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1231"/>
              <a:ext cx="222" cy="684"/>
            </a:xfrm>
            <a:custGeom>
              <a:avLst/>
              <a:gdLst>
                <a:gd name="T0" fmla="*/ 182 w 222"/>
                <a:gd name="T1" fmla="*/ 350 h 684"/>
                <a:gd name="T2" fmla="*/ 178 w 222"/>
                <a:gd name="T3" fmla="*/ 339 h 684"/>
                <a:gd name="T4" fmla="*/ 171 w 222"/>
                <a:gd name="T5" fmla="*/ 298 h 684"/>
                <a:gd name="T6" fmla="*/ 183 w 222"/>
                <a:gd name="T7" fmla="*/ 255 h 684"/>
                <a:gd name="T8" fmla="*/ 188 w 222"/>
                <a:gd name="T9" fmla="*/ 228 h 684"/>
                <a:gd name="T10" fmla="*/ 180 w 222"/>
                <a:gd name="T11" fmla="*/ 162 h 684"/>
                <a:gd name="T12" fmla="*/ 152 w 222"/>
                <a:gd name="T13" fmla="*/ 117 h 684"/>
                <a:gd name="T14" fmla="*/ 135 w 222"/>
                <a:gd name="T15" fmla="*/ 102 h 684"/>
                <a:gd name="T16" fmla="*/ 148 w 222"/>
                <a:gd name="T17" fmla="*/ 85 h 684"/>
                <a:gd name="T18" fmla="*/ 142 w 222"/>
                <a:gd name="T19" fmla="*/ 84 h 684"/>
                <a:gd name="T20" fmla="*/ 131 w 222"/>
                <a:gd name="T21" fmla="*/ 66 h 684"/>
                <a:gd name="T22" fmla="*/ 139 w 222"/>
                <a:gd name="T23" fmla="*/ 38 h 684"/>
                <a:gd name="T24" fmla="*/ 112 w 222"/>
                <a:gd name="T25" fmla="*/ 1 h 684"/>
                <a:gd name="T26" fmla="*/ 79 w 222"/>
                <a:gd name="T27" fmla="*/ 1 h 684"/>
                <a:gd name="T28" fmla="*/ 53 w 222"/>
                <a:gd name="T29" fmla="*/ 11 h 684"/>
                <a:gd name="T30" fmla="*/ 53 w 222"/>
                <a:gd name="T31" fmla="*/ 21 h 684"/>
                <a:gd name="T32" fmla="*/ 53 w 222"/>
                <a:gd name="T33" fmla="*/ 24 h 684"/>
                <a:gd name="T34" fmla="*/ 50 w 222"/>
                <a:gd name="T35" fmla="*/ 34 h 684"/>
                <a:gd name="T36" fmla="*/ 55 w 222"/>
                <a:gd name="T37" fmla="*/ 66 h 684"/>
                <a:gd name="T38" fmla="*/ 52 w 222"/>
                <a:gd name="T39" fmla="*/ 74 h 684"/>
                <a:gd name="T40" fmla="*/ 45 w 222"/>
                <a:gd name="T41" fmla="*/ 81 h 684"/>
                <a:gd name="T42" fmla="*/ 53 w 222"/>
                <a:gd name="T43" fmla="*/ 91 h 684"/>
                <a:gd name="T44" fmla="*/ 60 w 222"/>
                <a:gd name="T45" fmla="*/ 100 h 684"/>
                <a:gd name="T46" fmla="*/ 53 w 222"/>
                <a:gd name="T47" fmla="*/ 109 h 684"/>
                <a:gd name="T48" fmla="*/ 43 w 222"/>
                <a:gd name="T49" fmla="*/ 114 h 684"/>
                <a:gd name="T50" fmla="*/ 34 w 222"/>
                <a:gd name="T51" fmla="*/ 116 h 684"/>
                <a:gd name="T52" fmla="*/ 22 w 222"/>
                <a:gd name="T53" fmla="*/ 131 h 684"/>
                <a:gd name="T54" fmla="*/ 8 w 222"/>
                <a:gd name="T55" fmla="*/ 237 h 684"/>
                <a:gd name="T56" fmla="*/ 7 w 222"/>
                <a:gd name="T57" fmla="*/ 281 h 684"/>
                <a:gd name="T58" fmla="*/ 1 w 222"/>
                <a:gd name="T59" fmla="*/ 308 h 684"/>
                <a:gd name="T60" fmla="*/ 7 w 222"/>
                <a:gd name="T61" fmla="*/ 326 h 684"/>
                <a:gd name="T62" fmla="*/ 9 w 222"/>
                <a:gd name="T63" fmla="*/ 384 h 684"/>
                <a:gd name="T64" fmla="*/ 7 w 222"/>
                <a:gd name="T65" fmla="*/ 436 h 684"/>
                <a:gd name="T66" fmla="*/ 14 w 222"/>
                <a:gd name="T67" fmla="*/ 466 h 684"/>
                <a:gd name="T68" fmla="*/ 19 w 222"/>
                <a:gd name="T69" fmla="*/ 471 h 684"/>
                <a:gd name="T70" fmla="*/ 26 w 222"/>
                <a:gd name="T71" fmla="*/ 526 h 684"/>
                <a:gd name="T72" fmla="*/ 31 w 222"/>
                <a:gd name="T73" fmla="*/ 599 h 684"/>
                <a:gd name="T74" fmla="*/ 22 w 222"/>
                <a:gd name="T75" fmla="*/ 643 h 684"/>
                <a:gd name="T76" fmla="*/ 12 w 222"/>
                <a:gd name="T77" fmla="*/ 666 h 684"/>
                <a:gd name="T78" fmla="*/ 17 w 222"/>
                <a:gd name="T79" fmla="*/ 681 h 684"/>
                <a:gd name="T80" fmla="*/ 37 w 222"/>
                <a:gd name="T81" fmla="*/ 681 h 684"/>
                <a:gd name="T82" fmla="*/ 53 w 222"/>
                <a:gd name="T83" fmla="*/ 654 h 684"/>
                <a:gd name="T84" fmla="*/ 53 w 222"/>
                <a:gd name="T85" fmla="*/ 612 h 684"/>
                <a:gd name="T86" fmla="*/ 57 w 222"/>
                <a:gd name="T87" fmla="*/ 594 h 684"/>
                <a:gd name="T88" fmla="*/ 65 w 222"/>
                <a:gd name="T89" fmla="*/ 551 h 684"/>
                <a:gd name="T90" fmla="*/ 70 w 222"/>
                <a:gd name="T91" fmla="*/ 514 h 684"/>
                <a:gd name="T92" fmla="*/ 70 w 222"/>
                <a:gd name="T93" fmla="*/ 494 h 684"/>
                <a:gd name="T94" fmla="*/ 93 w 222"/>
                <a:gd name="T95" fmla="*/ 510 h 684"/>
                <a:gd name="T96" fmla="*/ 98 w 222"/>
                <a:gd name="T97" fmla="*/ 654 h 684"/>
                <a:gd name="T98" fmla="*/ 101 w 222"/>
                <a:gd name="T99" fmla="*/ 668 h 684"/>
                <a:gd name="T100" fmla="*/ 112 w 222"/>
                <a:gd name="T101" fmla="*/ 681 h 684"/>
                <a:gd name="T102" fmla="*/ 127 w 222"/>
                <a:gd name="T103" fmla="*/ 676 h 684"/>
                <a:gd name="T104" fmla="*/ 136 w 222"/>
                <a:gd name="T105" fmla="*/ 634 h 684"/>
                <a:gd name="T106" fmla="*/ 131 w 222"/>
                <a:gd name="T107" fmla="*/ 593 h 684"/>
                <a:gd name="T108" fmla="*/ 140 w 222"/>
                <a:gd name="T109" fmla="*/ 549 h 684"/>
                <a:gd name="T110" fmla="*/ 139 w 222"/>
                <a:gd name="T111" fmla="*/ 529 h 684"/>
                <a:gd name="T112" fmla="*/ 137 w 222"/>
                <a:gd name="T113" fmla="*/ 514 h 6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4"/>
                <a:gd name="T173" fmla="*/ 222 w 222"/>
                <a:gd name="T174" fmla="*/ 684 h 6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4">
                  <a:moveTo>
                    <a:pt x="221" y="356"/>
                  </a:moveTo>
                  <a:lnTo>
                    <a:pt x="183" y="354"/>
                  </a:lnTo>
                  <a:lnTo>
                    <a:pt x="183" y="353"/>
                  </a:lnTo>
                  <a:lnTo>
                    <a:pt x="182" y="350"/>
                  </a:lnTo>
                  <a:lnTo>
                    <a:pt x="182" y="348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8" y="339"/>
                  </a:lnTo>
                  <a:lnTo>
                    <a:pt x="176" y="337"/>
                  </a:lnTo>
                  <a:lnTo>
                    <a:pt x="173" y="335"/>
                  </a:lnTo>
                  <a:lnTo>
                    <a:pt x="168" y="303"/>
                  </a:lnTo>
                  <a:lnTo>
                    <a:pt x="171" y="298"/>
                  </a:lnTo>
                  <a:lnTo>
                    <a:pt x="173" y="290"/>
                  </a:lnTo>
                  <a:lnTo>
                    <a:pt x="177" y="278"/>
                  </a:lnTo>
                  <a:lnTo>
                    <a:pt x="180" y="266"/>
                  </a:lnTo>
                  <a:lnTo>
                    <a:pt x="183" y="255"/>
                  </a:lnTo>
                  <a:lnTo>
                    <a:pt x="186" y="245"/>
                  </a:lnTo>
                  <a:lnTo>
                    <a:pt x="187" y="237"/>
                  </a:lnTo>
                  <a:lnTo>
                    <a:pt x="188" y="234"/>
                  </a:lnTo>
                  <a:lnTo>
                    <a:pt x="188" y="228"/>
                  </a:lnTo>
                  <a:lnTo>
                    <a:pt x="187" y="215"/>
                  </a:lnTo>
                  <a:lnTo>
                    <a:pt x="184" y="199"/>
                  </a:lnTo>
                  <a:lnTo>
                    <a:pt x="182" y="180"/>
                  </a:lnTo>
                  <a:lnTo>
                    <a:pt x="180" y="162"/>
                  </a:lnTo>
                  <a:lnTo>
                    <a:pt x="175" y="145"/>
                  </a:lnTo>
                  <a:lnTo>
                    <a:pt x="170" y="132"/>
                  </a:lnTo>
                  <a:lnTo>
                    <a:pt x="165" y="125"/>
                  </a:lnTo>
                  <a:lnTo>
                    <a:pt x="152" y="117"/>
                  </a:lnTo>
                  <a:lnTo>
                    <a:pt x="144" y="112"/>
                  </a:lnTo>
                  <a:lnTo>
                    <a:pt x="139" y="107"/>
                  </a:lnTo>
                  <a:lnTo>
                    <a:pt x="136" y="105"/>
                  </a:lnTo>
                  <a:lnTo>
                    <a:pt x="135" y="102"/>
                  </a:lnTo>
                  <a:lnTo>
                    <a:pt x="136" y="102"/>
                  </a:lnTo>
                  <a:lnTo>
                    <a:pt x="136" y="101"/>
                  </a:lnTo>
                  <a:lnTo>
                    <a:pt x="137" y="101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6" y="85"/>
                  </a:lnTo>
                  <a:lnTo>
                    <a:pt x="145" y="84"/>
                  </a:lnTo>
                  <a:lnTo>
                    <a:pt x="142" y="84"/>
                  </a:lnTo>
                  <a:lnTo>
                    <a:pt x="140" y="81"/>
                  </a:lnTo>
                  <a:lnTo>
                    <a:pt x="136" y="78"/>
                  </a:lnTo>
                  <a:lnTo>
                    <a:pt x="134" y="73"/>
                  </a:lnTo>
                  <a:lnTo>
                    <a:pt x="131" y="66"/>
                  </a:lnTo>
                  <a:lnTo>
                    <a:pt x="131" y="59"/>
                  </a:lnTo>
                  <a:lnTo>
                    <a:pt x="134" y="52"/>
                  </a:lnTo>
                  <a:lnTo>
                    <a:pt x="136" y="45"/>
                  </a:lnTo>
                  <a:lnTo>
                    <a:pt x="139" y="38"/>
                  </a:lnTo>
                  <a:lnTo>
                    <a:pt x="139" y="29"/>
                  </a:lnTo>
                  <a:lnTo>
                    <a:pt x="135" y="21"/>
                  </a:lnTo>
                  <a:lnTo>
                    <a:pt x="127" y="12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9" y="1"/>
                  </a:lnTo>
                  <a:lnTo>
                    <a:pt x="69" y="3"/>
                  </a:lnTo>
                  <a:lnTo>
                    <a:pt x="62" y="4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3" y="16"/>
                  </a:lnTo>
                  <a:lnTo>
                    <a:pt x="53" y="18"/>
                  </a:lnTo>
                  <a:lnTo>
                    <a:pt x="53" y="21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3" y="24"/>
                  </a:lnTo>
                  <a:lnTo>
                    <a:pt x="52" y="26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0" y="34"/>
                  </a:lnTo>
                  <a:lnTo>
                    <a:pt x="50" y="40"/>
                  </a:lnTo>
                  <a:lnTo>
                    <a:pt x="50" y="48"/>
                  </a:lnTo>
                  <a:lnTo>
                    <a:pt x="53" y="57"/>
                  </a:lnTo>
                  <a:lnTo>
                    <a:pt x="55" y="66"/>
                  </a:lnTo>
                  <a:lnTo>
                    <a:pt x="55" y="71"/>
                  </a:lnTo>
                  <a:lnTo>
                    <a:pt x="55" y="73"/>
                  </a:lnTo>
                  <a:lnTo>
                    <a:pt x="54" y="74"/>
                  </a:lnTo>
                  <a:lnTo>
                    <a:pt x="52" y="74"/>
                  </a:lnTo>
                  <a:lnTo>
                    <a:pt x="49" y="75"/>
                  </a:lnTo>
                  <a:lnTo>
                    <a:pt x="47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7" y="84"/>
                  </a:lnTo>
                  <a:lnTo>
                    <a:pt x="48" y="86"/>
                  </a:lnTo>
                  <a:lnTo>
                    <a:pt x="50" y="89"/>
                  </a:lnTo>
                  <a:lnTo>
                    <a:pt x="53" y="91"/>
                  </a:lnTo>
                  <a:lnTo>
                    <a:pt x="55" y="94"/>
                  </a:lnTo>
                  <a:lnTo>
                    <a:pt x="58" y="95"/>
                  </a:lnTo>
                  <a:lnTo>
                    <a:pt x="59" y="97"/>
                  </a:lnTo>
                  <a:lnTo>
                    <a:pt x="60" y="100"/>
                  </a:lnTo>
                  <a:lnTo>
                    <a:pt x="60" y="101"/>
                  </a:lnTo>
                  <a:lnTo>
                    <a:pt x="59" y="104"/>
                  </a:lnTo>
                  <a:lnTo>
                    <a:pt x="55" y="106"/>
                  </a:lnTo>
                  <a:lnTo>
                    <a:pt x="53" y="109"/>
                  </a:lnTo>
                  <a:lnTo>
                    <a:pt x="49" y="111"/>
                  </a:lnTo>
                  <a:lnTo>
                    <a:pt x="45" y="112"/>
                  </a:lnTo>
                  <a:lnTo>
                    <a:pt x="43" y="114"/>
                  </a:lnTo>
                  <a:lnTo>
                    <a:pt x="42" y="114"/>
                  </a:lnTo>
                  <a:lnTo>
                    <a:pt x="39" y="114"/>
                  </a:lnTo>
                  <a:lnTo>
                    <a:pt x="37" y="115"/>
                  </a:lnTo>
                  <a:lnTo>
                    <a:pt x="34" y="116"/>
                  </a:lnTo>
                  <a:lnTo>
                    <a:pt x="31" y="117"/>
                  </a:lnTo>
                  <a:lnTo>
                    <a:pt x="27" y="121"/>
                  </a:lnTo>
                  <a:lnTo>
                    <a:pt x="24" y="125"/>
                  </a:lnTo>
                  <a:lnTo>
                    <a:pt x="22" y="131"/>
                  </a:lnTo>
                  <a:lnTo>
                    <a:pt x="11" y="171"/>
                  </a:lnTo>
                  <a:lnTo>
                    <a:pt x="6" y="200"/>
                  </a:lnTo>
                  <a:lnTo>
                    <a:pt x="6" y="221"/>
                  </a:lnTo>
                  <a:lnTo>
                    <a:pt x="8" y="237"/>
                  </a:lnTo>
                  <a:lnTo>
                    <a:pt x="11" y="249"/>
                  </a:lnTo>
                  <a:lnTo>
                    <a:pt x="13" y="259"/>
                  </a:lnTo>
                  <a:lnTo>
                    <a:pt x="12" y="268"/>
                  </a:lnTo>
                  <a:lnTo>
                    <a:pt x="7" y="281"/>
                  </a:lnTo>
                  <a:lnTo>
                    <a:pt x="3" y="290"/>
                  </a:lnTo>
                  <a:lnTo>
                    <a:pt x="1" y="296"/>
                  </a:lnTo>
                  <a:lnTo>
                    <a:pt x="0" y="302"/>
                  </a:lnTo>
                  <a:lnTo>
                    <a:pt x="1" y="308"/>
                  </a:lnTo>
                  <a:lnTo>
                    <a:pt x="1" y="313"/>
                  </a:lnTo>
                  <a:lnTo>
                    <a:pt x="3" y="318"/>
                  </a:lnTo>
                  <a:lnTo>
                    <a:pt x="4" y="322"/>
                  </a:lnTo>
                  <a:lnTo>
                    <a:pt x="7" y="326"/>
                  </a:lnTo>
                  <a:lnTo>
                    <a:pt x="8" y="333"/>
                  </a:lnTo>
                  <a:lnTo>
                    <a:pt x="9" y="347"/>
                  </a:lnTo>
                  <a:lnTo>
                    <a:pt x="9" y="364"/>
                  </a:lnTo>
                  <a:lnTo>
                    <a:pt x="9" y="384"/>
                  </a:lnTo>
                  <a:lnTo>
                    <a:pt x="8" y="404"/>
                  </a:lnTo>
                  <a:lnTo>
                    <a:pt x="8" y="420"/>
                  </a:lnTo>
                  <a:lnTo>
                    <a:pt x="7" y="432"/>
                  </a:lnTo>
                  <a:lnTo>
                    <a:pt x="7" y="436"/>
                  </a:lnTo>
                  <a:lnTo>
                    <a:pt x="8" y="447"/>
                  </a:lnTo>
                  <a:lnTo>
                    <a:pt x="9" y="456"/>
                  </a:lnTo>
                  <a:lnTo>
                    <a:pt x="12" y="462"/>
                  </a:lnTo>
                  <a:lnTo>
                    <a:pt x="14" y="466"/>
                  </a:lnTo>
                  <a:lnTo>
                    <a:pt x="16" y="468"/>
                  </a:lnTo>
                  <a:lnTo>
                    <a:pt x="18" y="469"/>
                  </a:lnTo>
                  <a:lnTo>
                    <a:pt x="19" y="471"/>
                  </a:lnTo>
                  <a:lnTo>
                    <a:pt x="21" y="475"/>
                  </a:lnTo>
                  <a:lnTo>
                    <a:pt x="22" y="488"/>
                  </a:lnTo>
                  <a:lnTo>
                    <a:pt x="23" y="505"/>
                  </a:lnTo>
                  <a:lnTo>
                    <a:pt x="26" y="526"/>
                  </a:lnTo>
                  <a:lnTo>
                    <a:pt x="27" y="547"/>
                  </a:lnTo>
                  <a:lnTo>
                    <a:pt x="29" y="568"/>
                  </a:lnTo>
                  <a:lnTo>
                    <a:pt x="31" y="587"/>
                  </a:lnTo>
                  <a:lnTo>
                    <a:pt x="31" y="599"/>
                  </a:lnTo>
                  <a:lnTo>
                    <a:pt x="29" y="611"/>
                  </a:lnTo>
                  <a:lnTo>
                    <a:pt x="28" y="622"/>
                  </a:lnTo>
                  <a:lnTo>
                    <a:pt x="24" y="633"/>
                  </a:lnTo>
                  <a:lnTo>
                    <a:pt x="22" y="643"/>
                  </a:lnTo>
                  <a:lnTo>
                    <a:pt x="18" y="653"/>
                  </a:lnTo>
                  <a:lnTo>
                    <a:pt x="14" y="660"/>
                  </a:lnTo>
                  <a:lnTo>
                    <a:pt x="13" y="665"/>
                  </a:lnTo>
                  <a:lnTo>
                    <a:pt x="12" y="666"/>
                  </a:lnTo>
                  <a:lnTo>
                    <a:pt x="9" y="680"/>
                  </a:lnTo>
                  <a:lnTo>
                    <a:pt x="11" y="680"/>
                  </a:lnTo>
                  <a:lnTo>
                    <a:pt x="13" y="681"/>
                  </a:lnTo>
                  <a:lnTo>
                    <a:pt x="17" y="681"/>
                  </a:lnTo>
                  <a:lnTo>
                    <a:pt x="21" y="683"/>
                  </a:lnTo>
                  <a:lnTo>
                    <a:pt x="26" y="683"/>
                  </a:lnTo>
                  <a:lnTo>
                    <a:pt x="32" y="683"/>
                  </a:lnTo>
                  <a:lnTo>
                    <a:pt x="37" y="681"/>
                  </a:lnTo>
                  <a:lnTo>
                    <a:pt x="43" y="680"/>
                  </a:lnTo>
                  <a:lnTo>
                    <a:pt x="48" y="675"/>
                  </a:lnTo>
                  <a:lnTo>
                    <a:pt x="50" y="665"/>
                  </a:lnTo>
                  <a:lnTo>
                    <a:pt x="53" y="654"/>
                  </a:lnTo>
                  <a:lnTo>
                    <a:pt x="53" y="642"/>
                  </a:lnTo>
                  <a:lnTo>
                    <a:pt x="53" y="629"/>
                  </a:lnTo>
                  <a:lnTo>
                    <a:pt x="53" y="619"/>
                  </a:lnTo>
                  <a:lnTo>
                    <a:pt x="53" y="612"/>
                  </a:lnTo>
                  <a:lnTo>
                    <a:pt x="53" y="609"/>
                  </a:lnTo>
                  <a:lnTo>
                    <a:pt x="53" y="607"/>
                  </a:lnTo>
                  <a:lnTo>
                    <a:pt x="54" y="602"/>
                  </a:lnTo>
                  <a:lnTo>
                    <a:pt x="57" y="594"/>
                  </a:lnTo>
                  <a:lnTo>
                    <a:pt x="58" y="585"/>
                  </a:lnTo>
                  <a:lnTo>
                    <a:pt x="60" y="573"/>
                  </a:lnTo>
                  <a:lnTo>
                    <a:pt x="63" y="562"/>
                  </a:lnTo>
                  <a:lnTo>
                    <a:pt x="65" y="551"/>
                  </a:lnTo>
                  <a:lnTo>
                    <a:pt x="68" y="540"/>
                  </a:lnTo>
                  <a:lnTo>
                    <a:pt x="69" y="531"/>
                  </a:lnTo>
                  <a:lnTo>
                    <a:pt x="69" y="523"/>
                  </a:lnTo>
                  <a:lnTo>
                    <a:pt x="70" y="514"/>
                  </a:lnTo>
                  <a:lnTo>
                    <a:pt x="70" y="508"/>
                  </a:lnTo>
                  <a:lnTo>
                    <a:pt x="70" y="502"/>
                  </a:lnTo>
                  <a:lnTo>
                    <a:pt x="70" y="497"/>
                  </a:lnTo>
                  <a:lnTo>
                    <a:pt x="70" y="494"/>
                  </a:lnTo>
                  <a:lnTo>
                    <a:pt x="70" y="493"/>
                  </a:lnTo>
                  <a:lnTo>
                    <a:pt x="85" y="493"/>
                  </a:lnTo>
                  <a:lnTo>
                    <a:pt x="86" y="510"/>
                  </a:lnTo>
                  <a:lnTo>
                    <a:pt x="93" y="510"/>
                  </a:lnTo>
                  <a:lnTo>
                    <a:pt x="93" y="511"/>
                  </a:lnTo>
                  <a:lnTo>
                    <a:pt x="108" y="606"/>
                  </a:lnTo>
                  <a:lnTo>
                    <a:pt x="98" y="653"/>
                  </a:lnTo>
                  <a:lnTo>
                    <a:pt x="98" y="654"/>
                  </a:lnTo>
                  <a:lnTo>
                    <a:pt x="99" y="656"/>
                  </a:lnTo>
                  <a:lnTo>
                    <a:pt x="99" y="659"/>
                  </a:lnTo>
                  <a:lnTo>
                    <a:pt x="100" y="664"/>
                  </a:lnTo>
                  <a:lnTo>
                    <a:pt x="101" y="668"/>
                  </a:lnTo>
                  <a:lnTo>
                    <a:pt x="104" y="673"/>
                  </a:lnTo>
                  <a:lnTo>
                    <a:pt x="106" y="676"/>
                  </a:lnTo>
                  <a:lnTo>
                    <a:pt x="109" y="680"/>
                  </a:lnTo>
                  <a:lnTo>
                    <a:pt x="112" y="681"/>
                  </a:lnTo>
                  <a:lnTo>
                    <a:pt x="116" y="681"/>
                  </a:lnTo>
                  <a:lnTo>
                    <a:pt x="121" y="680"/>
                  </a:lnTo>
                  <a:lnTo>
                    <a:pt x="125" y="679"/>
                  </a:lnTo>
                  <a:lnTo>
                    <a:pt x="127" y="676"/>
                  </a:lnTo>
                  <a:lnTo>
                    <a:pt x="130" y="674"/>
                  </a:lnTo>
                  <a:lnTo>
                    <a:pt x="132" y="671"/>
                  </a:lnTo>
                  <a:lnTo>
                    <a:pt x="136" y="634"/>
                  </a:lnTo>
                  <a:lnTo>
                    <a:pt x="126" y="611"/>
                  </a:lnTo>
                  <a:lnTo>
                    <a:pt x="126" y="608"/>
                  </a:lnTo>
                  <a:lnTo>
                    <a:pt x="129" y="602"/>
                  </a:lnTo>
                  <a:lnTo>
                    <a:pt x="131" y="593"/>
                  </a:lnTo>
                  <a:lnTo>
                    <a:pt x="134" y="582"/>
                  </a:lnTo>
                  <a:lnTo>
                    <a:pt x="136" y="570"/>
                  </a:lnTo>
                  <a:lnTo>
                    <a:pt x="139" y="559"/>
                  </a:lnTo>
                  <a:lnTo>
                    <a:pt x="140" y="549"/>
                  </a:lnTo>
                  <a:lnTo>
                    <a:pt x="140" y="540"/>
                  </a:lnTo>
                  <a:lnTo>
                    <a:pt x="140" y="536"/>
                  </a:lnTo>
                  <a:lnTo>
                    <a:pt x="140" y="533"/>
                  </a:lnTo>
                  <a:lnTo>
                    <a:pt x="139" y="529"/>
                  </a:lnTo>
                  <a:lnTo>
                    <a:pt x="139" y="525"/>
                  </a:lnTo>
                  <a:lnTo>
                    <a:pt x="139" y="521"/>
                  </a:lnTo>
                  <a:lnTo>
                    <a:pt x="137" y="518"/>
                  </a:lnTo>
                  <a:lnTo>
                    <a:pt x="137" y="514"/>
                  </a:lnTo>
                  <a:lnTo>
                    <a:pt x="137" y="510"/>
                  </a:lnTo>
                  <a:lnTo>
                    <a:pt x="221" y="509"/>
                  </a:lnTo>
                  <a:lnTo>
                    <a:pt x="221" y="356"/>
                  </a:lnTo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Freeform 21">
              <a:extLst>
                <a:ext uri="{FF2B5EF4-FFF2-40B4-BE49-F238E27FC236}">
                  <a16:creationId xmlns:a16="http://schemas.microsoft.com/office/drawing/2014/main" xmlns="" id="{8502476B-F103-4344-A2E9-438328D46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1334"/>
              <a:ext cx="233" cy="687"/>
            </a:xfrm>
            <a:custGeom>
              <a:avLst/>
              <a:gdLst>
                <a:gd name="T0" fmla="*/ 214 w 233"/>
                <a:gd name="T1" fmla="*/ 646 h 687"/>
                <a:gd name="T2" fmla="*/ 183 w 233"/>
                <a:gd name="T3" fmla="*/ 612 h 687"/>
                <a:gd name="T4" fmla="*/ 184 w 233"/>
                <a:gd name="T5" fmla="*/ 552 h 687"/>
                <a:gd name="T6" fmla="*/ 192 w 233"/>
                <a:gd name="T7" fmla="*/ 479 h 687"/>
                <a:gd name="T8" fmla="*/ 196 w 233"/>
                <a:gd name="T9" fmla="*/ 473 h 687"/>
                <a:gd name="T10" fmla="*/ 203 w 233"/>
                <a:gd name="T11" fmla="*/ 450 h 687"/>
                <a:gd name="T12" fmla="*/ 191 w 233"/>
                <a:gd name="T13" fmla="*/ 307 h 687"/>
                <a:gd name="T14" fmla="*/ 198 w 233"/>
                <a:gd name="T15" fmla="*/ 325 h 687"/>
                <a:gd name="T16" fmla="*/ 207 w 233"/>
                <a:gd name="T17" fmla="*/ 325 h 687"/>
                <a:gd name="T18" fmla="*/ 212 w 233"/>
                <a:gd name="T19" fmla="*/ 307 h 687"/>
                <a:gd name="T20" fmla="*/ 199 w 233"/>
                <a:gd name="T21" fmla="*/ 273 h 687"/>
                <a:gd name="T22" fmla="*/ 205 w 233"/>
                <a:gd name="T23" fmla="*/ 226 h 687"/>
                <a:gd name="T24" fmla="*/ 187 w 233"/>
                <a:gd name="T25" fmla="*/ 128 h 687"/>
                <a:gd name="T26" fmla="*/ 165 w 233"/>
                <a:gd name="T27" fmla="*/ 107 h 687"/>
                <a:gd name="T28" fmla="*/ 156 w 233"/>
                <a:gd name="T29" fmla="*/ 102 h 687"/>
                <a:gd name="T30" fmla="*/ 165 w 233"/>
                <a:gd name="T31" fmla="*/ 99 h 687"/>
                <a:gd name="T32" fmla="*/ 171 w 233"/>
                <a:gd name="T33" fmla="*/ 85 h 687"/>
                <a:gd name="T34" fmla="*/ 165 w 233"/>
                <a:gd name="T35" fmla="*/ 68 h 687"/>
                <a:gd name="T36" fmla="*/ 155 w 233"/>
                <a:gd name="T37" fmla="*/ 49 h 687"/>
                <a:gd name="T38" fmla="*/ 151 w 233"/>
                <a:gd name="T39" fmla="*/ 32 h 687"/>
                <a:gd name="T40" fmla="*/ 150 w 233"/>
                <a:gd name="T41" fmla="*/ 24 h 687"/>
                <a:gd name="T42" fmla="*/ 147 w 233"/>
                <a:gd name="T43" fmla="*/ 13 h 687"/>
                <a:gd name="T44" fmla="*/ 145 w 233"/>
                <a:gd name="T45" fmla="*/ 2 h 687"/>
                <a:gd name="T46" fmla="*/ 119 w 233"/>
                <a:gd name="T47" fmla="*/ 1 h 687"/>
                <a:gd name="T48" fmla="*/ 95 w 233"/>
                <a:gd name="T49" fmla="*/ 8 h 687"/>
                <a:gd name="T50" fmla="*/ 79 w 233"/>
                <a:gd name="T51" fmla="*/ 35 h 687"/>
                <a:gd name="T52" fmla="*/ 68 w 233"/>
                <a:gd name="T53" fmla="*/ 68 h 687"/>
                <a:gd name="T54" fmla="*/ 55 w 233"/>
                <a:gd name="T55" fmla="*/ 86 h 687"/>
                <a:gd name="T56" fmla="*/ 59 w 233"/>
                <a:gd name="T57" fmla="*/ 99 h 687"/>
                <a:gd name="T58" fmla="*/ 65 w 233"/>
                <a:gd name="T59" fmla="*/ 104 h 687"/>
                <a:gd name="T60" fmla="*/ 59 w 233"/>
                <a:gd name="T61" fmla="*/ 116 h 687"/>
                <a:gd name="T62" fmla="*/ 29 w 233"/>
                <a:gd name="T63" fmla="*/ 179 h 687"/>
                <a:gd name="T64" fmla="*/ 12 w 233"/>
                <a:gd name="T65" fmla="*/ 240 h 687"/>
                <a:gd name="T66" fmla="*/ 16 w 233"/>
                <a:gd name="T67" fmla="*/ 250 h 687"/>
                <a:gd name="T68" fmla="*/ 23 w 233"/>
                <a:gd name="T69" fmla="*/ 264 h 687"/>
                <a:gd name="T70" fmla="*/ 4 w 233"/>
                <a:gd name="T71" fmla="*/ 331 h 687"/>
                <a:gd name="T72" fmla="*/ 1 w 233"/>
                <a:gd name="T73" fmla="*/ 391 h 687"/>
                <a:gd name="T74" fmla="*/ 12 w 233"/>
                <a:gd name="T75" fmla="*/ 399 h 687"/>
                <a:gd name="T76" fmla="*/ 35 w 233"/>
                <a:gd name="T77" fmla="*/ 404 h 687"/>
                <a:gd name="T78" fmla="*/ 38 w 233"/>
                <a:gd name="T79" fmla="*/ 438 h 687"/>
                <a:gd name="T80" fmla="*/ 35 w 233"/>
                <a:gd name="T81" fmla="*/ 463 h 687"/>
                <a:gd name="T82" fmla="*/ 44 w 233"/>
                <a:gd name="T83" fmla="*/ 470 h 687"/>
                <a:gd name="T84" fmla="*/ 63 w 233"/>
                <a:gd name="T85" fmla="*/ 477 h 687"/>
                <a:gd name="T86" fmla="*/ 69 w 233"/>
                <a:gd name="T87" fmla="*/ 490 h 687"/>
                <a:gd name="T88" fmla="*/ 76 w 233"/>
                <a:gd name="T89" fmla="*/ 515 h 687"/>
                <a:gd name="T90" fmla="*/ 76 w 233"/>
                <a:gd name="T91" fmla="*/ 520 h 687"/>
                <a:gd name="T92" fmla="*/ 73 w 233"/>
                <a:gd name="T93" fmla="*/ 537 h 687"/>
                <a:gd name="T94" fmla="*/ 75 w 233"/>
                <a:gd name="T95" fmla="*/ 574 h 687"/>
                <a:gd name="T96" fmla="*/ 85 w 233"/>
                <a:gd name="T97" fmla="*/ 612 h 687"/>
                <a:gd name="T98" fmla="*/ 80 w 233"/>
                <a:gd name="T99" fmla="*/ 676 h 687"/>
                <a:gd name="T100" fmla="*/ 91 w 233"/>
                <a:gd name="T101" fmla="*/ 684 h 687"/>
                <a:gd name="T102" fmla="*/ 106 w 233"/>
                <a:gd name="T103" fmla="*/ 681 h 687"/>
                <a:gd name="T104" fmla="*/ 112 w 233"/>
                <a:gd name="T105" fmla="*/ 663 h 687"/>
                <a:gd name="T106" fmla="*/ 105 w 233"/>
                <a:gd name="T107" fmla="*/ 609 h 687"/>
                <a:gd name="T108" fmla="*/ 141 w 233"/>
                <a:gd name="T109" fmla="*/ 497 h 687"/>
                <a:gd name="T110" fmla="*/ 142 w 233"/>
                <a:gd name="T111" fmla="*/ 518 h 687"/>
                <a:gd name="T112" fmla="*/ 146 w 233"/>
                <a:gd name="T113" fmla="*/ 554 h 687"/>
                <a:gd name="T114" fmla="*/ 156 w 233"/>
                <a:gd name="T115" fmla="*/ 598 h 687"/>
                <a:gd name="T116" fmla="*/ 156 w 233"/>
                <a:gd name="T117" fmla="*/ 655 h 687"/>
                <a:gd name="T118" fmla="*/ 171 w 233"/>
                <a:gd name="T119" fmla="*/ 655 h 687"/>
                <a:gd name="T120" fmla="*/ 188 w 233"/>
                <a:gd name="T121" fmla="*/ 663 h 687"/>
                <a:gd name="T122" fmla="*/ 210 w 233"/>
                <a:gd name="T123" fmla="*/ 672 h 687"/>
                <a:gd name="T124" fmla="*/ 229 w 233"/>
                <a:gd name="T125" fmla="*/ 669 h 6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3"/>
                <a:gd name="T190" fmla="*/ 0 h 687"/>
                <a:gd name="T191" fmla="*/ 233 w 233"/>
                <a:gd name="T192" fmla="*/ 687 h 6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3" h="687">
                  <a:moveTo>
                    <a:pt x="230" y="656"/>
                  </a:moveTo>
                  <a:lnTo>
                    <a:pt x="228" y="655"/>
                  </a:lnTo>
                  <a:lnTo>
                    <a:pt x="223" y="652"/>
                  </a:lnTo>
                  <a:lnTo>
                    <a:pt x="214" y="646"/>
                  </a:lnTo>
                  <a:lnTo>
                    <a:pt x="205" y="640"/>
                  </a:lnTo>
                  <a:lnTo>
                    <a:pt x="197" y="631"/>
                  </a:lnTo>
                  <a:lnTo>
                    <a:pt x="188" y="622"/>
                  </a:lnTo>
                  <a:lnTo>
                    <a:pt x="183" y="612"/>
                  </a:lnTo>
                  <a:lnTo>
                    <a:pt x="181" y="604"/>
                  </a:lnTo>
                  <a:lnTo>
                    <a:pt x="182" y="590"/>
                  </a:lnTo>
                  <a:lnTo>
                    <a:pt x="183" y="573"/>
                  </a:lnTo>
                  <a:lnTo>
                    <a:pt x="184" y="552"/>
                  </a:lnTo>
                  <a:lnTo>
                    <a:pt x="187" y="529"/>
                  </a:lnTo>
                  <a:lnTo>
                    <a:pt x="188" y="508"/>
                  </a:lnTo>
                  <a:lnTo>
                    <a:pt x="191" y="491"/>
                  </a:lnTo>
                  <a:lnTo>
                    <a:pt x="192" y="479"/>
                  </a:lnTo>
                  <a:lnTo>
                    <a:pt x="192" y="475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6" y="473"/>
                  </a:lnTo>
                  <a:lnTo>
                    <a:pt x="198" y="469"/>
                  </a:lnTo>
                  <a:lnTo>
                    <a:pt x="199" y="465"/>
                  </a:lnTo>
                  <a:lnTo>
                    <a:pt x="202" y="459"/>
                  </a:lnTo>
                  <a:lnTo>
                    <a:pt x="203" y="450"/>
                  </a:lnTo>
                  <a:lnTo>
                    <a:pt x="204" y="440"/>
                  </a:lnTo>
                  <a:lnTo>
                    <a:pt x="191" y="307"/>
                  </a:lnTo>
                  <a:lnTo>
                    <a:pt x="191" y="305"/>
                  </a:lnTo>
                  <a:lnTo>
                    <a:pt x="191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6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2" y="330"/>
                  </a:lnTo>
                  <a:lnTo>
                    <a:pt x="204" y="329"/>
                  </a:lnTo>
                  <a:lnTo>
                    <a:pt x="207" y="325"/>
                  </a:lnTo>
                  <a:lnTo>
                    <a:pt x="209" y="321"/>
                  </a:lnTo>
                  <a:lnTo>
                    <a:pt x="210" y="316"/>
                  </a:lnTo>
                  <a:lnTo>
                    <a:pt x="212" y="312"/>
                  </a:lnTo>
                  <a:lnTo>
                    <a:pt x="212" y="307"/>
                  </a:lnTo>
                  <a:lnTo>
                    <a:pt x="210" y="300"/>
                  </a:lnTo>
                  <a:lnTo>
                    <a:pt x="208" y="293"/>
                  </a:lnTo>
                  <a:lnTo>
                    <a:pt x="204" y="286"/>
                  </a:lnTo>
                  <a:lnTo>
                    <a:pt x="199" y="273"/>
                  </a:lnTo>
                  <a:lnTo>
                    <a:pt x="198" y="263"/>
                  </a:lnTo>
                  <a:lnTo>
                    <a:pt x="200" y="253"/>
                  </a:lnTo>
                  <a:lnTo>
                    <a:pt x="203" y="241"/>
                  </a:lnTo>
                  <a:lnTo>
                    <a:pt x="205" y="226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1" y="134"/>
                  </a:lnTo>
                  <a:lnTo>
                    <a:pt x="187" y="128"/>
                  </a:lnTo>
                  <a:lnTo>
                    <a:pt x="182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5" y="107"/>
                  </a:lnTo>
                  <a:lnTo>
                    <a:pt x="160" y="105"/>
                  </a:lnTo>
                  <a:lnTo>
                    <a:pt x="157" y="102"/>
                  </a:lnTo>
                  <a:lnTo>
                    <a:pt x="156" y="102"/>
                  </a:lnTo>
                  <a:lnTo>
                    <a:pt x="157" y="101"/>
                  </a:lnTo>
                  <a:lnTo>
                    <a:pt x="160" y="101"/>
                  </a:lnTo>
                  <a:lnTo>
                    <a:pt x="162" y="100"/>
                  </a:lnTo>
                  <a:lnTo>
                    <a:pt x="165" y="99"/>
                  </a:lnTo>
                  <a:lnTo>
                    <a:pt x="167" y="96"/>
                  </a:lnTo>
                  <a:lnTo>
                    <a:pt x="168" y="94"/>
                  </a:lnTo>
                  <a:lnTo>
                    <a:pt x="169" y="89"/>
                  </a:lnTo>
                  <a:lnTo>
                    <a:pt x="171" y="85"/>
                  </a:lnTo>
                  <a:lnTo>
                    <a:pt x="169" y="80"/>
                  </a:lnTo>
                  <a:lnTo>
                    <a:pt x="168" y="76"/>
                  </a:lnTo>
                  <a:lnTo>
                    <a:pt x="167" y="71"/>
                  </a:lnTo>
                  <a:lnTo>
                    <a:pt x="165" y="68"/>
                  </a:lnTo>
                  <a:lnTo>
                    <a:pt x="162" y="64"/>
                  </a:lnTo>
                  <a:lnTo>
                    <a:pt x="160" y="59"/>
                  </a:lnTo>
                  <a:lnTo>
                    <a:pt x="157" y="54"/>
                  </a:lnTo>
                  <a:lnTo>
                    <a:pt x="155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5"/>
                  </a:lnTo>
                  <a:lnTo>
                    <a:pt x="151" y="32"/>
                  </a:lnTo>
                  <a:lnTo>
                    <a:pt x="150" y="28"/>
                  </a:lnTo>
                  <a:lnTo>
                    <a:pt x="150" y="26"/>
                  </a:lnTo>
                  <a:lnTo>
                    <a:pt x="150" y="24"/>
                  </a:lnTo>
                  <a:lnTo>
                    <a:pt x="150" y="23"/>
                  </a:lnTo>
                  <a:lnTo>
                    <a:pt x="148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6" y="7"/>
                  </a:lnTo>
                  <a:lnTo>
                    <a:pt x="146" y="3"/>
                  </a:lnTo>
                  <a:lnTo>
                    <a:pt x="145" y="2"/>
                  </a:lnTo>
                  <a:lnTo>
                    <a:pt x="141" y="1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19" y="1"/>
                  </a:lnTo>
                  <a:lnTo>
                    <a:pt x="111" y="2"/>
                  </a:lnTo>
                  <a:lnTo>
                    <a:pt x="104" y="4"/>
                  </a:lnTo>
                  <a:lnTo>
                    <a:pt x="99" y="6"/>
                  </a:lnTo>
                  <a:lnTo>
                    <a:pt x="95" y="8"/>
                  </a:lnTo>
                  <a:lnTo>
                    <a:pt x="90" y="13"/>
                  </a:lnTo>
                  <a:lnTo>
                    <a:pt x="86" y="19"/>
                  </a:lnTo>
                  <a:lnTo>
                    <a:pt x="83" y="27"/>
                  </a:lnTo>
                  <a:lnTo>
                    <a:pt x="79" y="35"/>
                  </a:lnTo>
                  <a:lnTo>
                    <a:pt x="75" y="44"/>
                  </a:lnTo>
                  <a:lnTo>
                    <a:pt x="73" y="52"/>
                  </a:lnTo>
                  <a:lnTo>
                    <a:pt x="70" y="60"/>
                  </a:lnTo>
                  <a:lnTo>
                    <a:pt x="68" y="68"/>
                  </a:lnTo>
                  <a:lnTo>
                    <a:pt x="64" y="73"/>
                  </a:lnTo>
                  <a:lnTo>
                    <a:pt x="62" y="79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4" y="89"/>
                  </a:lnTo>
                  <a:lnTo>
                    <a:pt x="52" y="90"/>
                  </a:lnTo>
                  <a:lnTo>
                    <a:pt x="52" y="91"/>
                  </a:lnTo>
                  <a:lnTo>
                    <a:pt x="59" y="99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5" y="110"/>
                  </a:lnTo>
                  <a:lnTo>
                    <a:pt x="64" y="113"/>
                  </a:lnTo>
                  <a:lnTo>
                    <a:pt x="59" y="116"/>
                  </a:lnTo>
                  <a:lnTo>
                    <a:pt x="52" y="125"/>
                  </a:lnTo>
                  <a:lnTo>
                    <a:pt x="44" y="138"/>
                  </a:lnTo>
                  <a:lnTo>
                    <a:pt x="37" y="158"/>
                  </a:lnTo>
                  <a:lnTo>
                    <a:pt x="29" y="179"/>
                  </a:lnTo>
                  <a:lnTo>
                    <a:pt x="22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2"/>
                  </a:lnTo>
                  <a:lnTo>
                    <a:pt x="12" y="245"/>
                  </a:lnTo>
                  <a:lnTo>
                    <a:pt x="13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8" y="257"/>
                  </a:lnTo>
                  <a:lnTo>
                    <a:pt x="21" y="261"/>
                  </a:lnTo>
                  <a:lnTo>
                    <a:pt x="23" y="264"/>
                  </a:lnTo>
                  <a:lnTo>
                    <a:pt x="13" y="300"/>
                  </a:lnTo>
                  <a:lnTo>
                    <a:pt x="9" y="305"/>
                  </a:lnTo>
                  <a:lnTo>
                    <a:pt x="7" y="316"/>
                  </a:lnTo>
                  <a:lnTo>
                    <a:pt x="4" y="331"/>
                  </a:lnTo>
                  <a:lnTo>
                    <a:pt x="2" y="347"/>
                  </a:lnTo>
                  <a:lnTo>
                    <a:pt x="1" y="364"/>
                  </a:lnTo>
                  <a:lnTo>
                    <a:pt x="0" y="378"/>
                  </a:lnTo>
                  <a:lnTo>
                    <a:pt x="1" y="391"/>
                  </a:lnTo>
                  <a:lnTo>
                    <a:pt x="2" y="396"/>
                  </a:lnTo>
                  <a:lnTo>
                    <a:pt x="4" y="397"/>
                  </a:lnTo>
                  <a:lnTo>
                    <a:pt x="7" y="398"/>
                  </a:lnTo>
                  <a:lnTo>
                    <a:pt x="12" y="399"/>
                  </a:lnTo>
                  <a:lnTo>
                    <a:pt x="17" y="401"/>
                  </a:lnTo>
                  <a:lnTo>
                    <a:pt x="22" y="402"/>
                  </a:lnTo>
                  <a:lnTo>
                    <a:pt x="29" y="403"/>
                  </a:lnTo>
                  <a:lnTo>
                    <a:pt x="35" y="404"/>
                  </a:lnTo>
                  <a:lnTo>
                    <a:pt x="43" y="404"/>
                  </a:lnTo>
                  <a:lnTo>
                    <a:pt x="42" y="417"/>
                  </a:lnTo>
                  <a:lnTo>
                    <a:pt x="40" y="428"/>
                  </a:lnTo>
                  <a:lnTo>
                    <a:pt x="38" y="438"/>
                  </a:lnTo>
                  <a:lnTo>
                    <a:pt x="38" y="447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3"/>
                  </a:lnTo>
                  <a:lnTo>
                    <a:pt x="35" y="464"/>
                  </a:lnTo>
                  <a:lnTo>
                    <a:pt x="37" y="464"/>
                  </a:lnTo>
                  <a:lnTo>
                    <a:pt x="39" y="466"/>
                  </a:lnTo>
                  <a:lnTo>
                    <a:pt x="44" y="470"/>
                  </a:lnTo>
                  <a:lnTo>
                    <a:pt x="50" y="474"/>
                  </a:lnTo>
                  <a:lnTo>
                    <a:pt x="55" y="476"/>
                  </a:lnTo>
                  <a:lnTo>
                    <a:pt x="60" y="477"/>
                  </a:lnTo>
                  <a:lnTo>
                    <a:pt x="63" y="477"/>
                  </a:lnTo>
                  <a:lnTo>
                    <a:pt x="64" y="475"/>
                  </a:lnTo>
                  <a:lnTo>
                    <a:pt x="65" y="477"/>
                  </a:lnTo>
                  <a:lnTo>
                    <a:pt x="66" y="482"/>
                  </a:lnTo>
                  <a:lnTo>
                    <a:pt x="69" y="490"/>
                  </a:lnTo>
                  <a:lnTo>
                    <a:pt x="70" y="497"/>
                  </a:lnTo>
                  <a:lnTo>
                    <a:pt x="73" y="503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18"/>
                  </a:lnTo>
                  <a:lnTo>
                    <a:pt x="76" y="520"/>
                  </a:lnTo>
                  <a:lnTo>
                    <a:pt x="75" y="523"/>
                  </a:lnTo>
                  <a:lnTo>
                    <a:pt x="74" y="527"/>
                  </a:lnTo>
                  <a:lnTo>
                    <a:pt x="73" y="532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3" y="562"/>
                  </a:lnTo>
                  <a:lnTo>
                    <a:pt x="75" y="574"/>
                  </a:lnTo>
                  <a:lnTo>
                    <a:pt x="78" y="585"/>
                  </a:lnTo>
                  <a:lnTo>
                    <a:pt x="81" y="596"/>
                  </a:lnTo>
                  <a:lnTo>
                    <a:pt x="84" y="606"/>
                  </a:lnTo>
                  <a:lnTo>
                    <a:pt x="85" y="612"/>
                  </a:lnTo>
                  <a:lnTo>
                    <a:pt x="86" y="615"/>
                  </a:lnTo>
                  <a:lnTo>
                    <a:pt x="75" y="638"/>
                  </a:lnTo>
                  <a:lnTo>
                    <a:pt x="79" y="674"/>
                  </a:lnTo>
                  <a:lnTo>
                    <a:pt x="80" y="676"/>
                  </a:lnTo>
                  <a:lnTo>
                    <a:pt x="81" y="677"/>
                  </a:lnTo>
                  <a:lnTo>
                    <a:pt x="84" y="679"/>
                  </a:lnTo>
                  <a:lnTo>
                    <a:pt x="88" y="682"/>
                  </a:lnTo>
                  <a:lnTo>
                    <a:pt x="91" y="684"/>
                  </a:lnTo>
                  <a:lnTo>
                    <a:pt x="95" y="686"/>
                  </a:lnTo>
                  <a:lnTo>
                    <a:pt x="99" y="686"/>
                  </a:lnTo>
                  <a:lnTo>
                    <a:pt x="102" y="683"/>
                  </a:lnTo>
                  <a:lnTo>
                    <a:pt x="106" y="681"/>
                  </a:lnTo>
                  <a:lnTo>
                    <a:pt x="109" y="677"/>
                  </a:lnTo>
                  <a:lnTo>
                    <a:pt x="110" y="672"/>
                  </a:lnTo>
                  <a:lnTo>
                    <a:pt x="111" y="667"/>
                  </a:lnTo>
                  <a:lnTo>
                    <a:pt x="112" y="663"/>
                  </a:lnTo>
                  <a:lnTo>
                    <a:pt x="114" y="659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2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1" y="511"/>
                  </a:lnTo>
                  <a:lnTo>
                    <a:pt x="142" y="518"/>
                  </a:lnTo>
                  <a:lnTo>
                    <a:pt x="142" y="526"/>
                  </a:lnTo>
                  <a:lnTo>
                    <a:pt x="143" y="534"/>
                  </a:lnTo>
                  <a:lnTo>
                    <a:pt x="145" y="543"/>
                  </a:lnTo>
                  <a:lnTo>
                    <a:pt x="146" y="554"/>
                  </a:lnTo>
                  <a:lnTo>
                    <a:pt x="148" y="567"/>
                  </a:lnTo>
                  <a:lnTo>
                    <a:pt x="151" y="578"/>
                  </a:lnTo>
                  <a:lnTo>
                    <a:pt x="153" y="589"/>
                  </a:lnTo>
                  <a:lnTo>
                    <a:pt x="156" y="598"/>
                  </a:lnTo>
                  <a:lnTo>
                    <a:pt x="157" y="606"/>
                  </a:lnTo>
                  <a:lnTo>
                    <a:pt x="158" y="611"/>
                  </a:lnTo>
                  <a:lnTo>
                    <a:pt x="160" y="612"/>
                  </a:lnTo>
                  <a:lnTo>
                    <a:pt x="156" y="655"/>
                  </a:lnTo>
                  <a:lnTo>
                    <a:pt x="168" y="658"/>
                  </a:lnTo>
                  <a:lnTo>
                    <a:pt x="168" y="652"/>
                  </a:lnTo>
                  <a:lnTo>
                    <a:pt x="168" y="653"/>
                  </a:lnTo>
                  <a:lnTo>
                    <a:pt x="171" y="655"/>
                  </a:lnTo>
                  <a:lnTo>
                    <a:pt x="174" y="656"/>
                  </a:lnTo>
                  <a:lnTo>
                    <a:pt x="178" y="658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3" y="666"/>
                  </a:lnTo>
                  <a:lnTo>
                    <a:pt x="199" y="669"/>
                  </a:lnTo>
                  <a:lnTo>
                    <a:pt x="204" y="671"/>
                  </a:lnTo>
                  <a:lnTo>
                    <a:pt x="210" y="672"/>
                  </a:lnTo>
                  <a:lnTo>
                    <a:pt x="215" y="672"/>
                  </a:lnTo>
                  <a:lnTo>
                    <a:pt x="220" y="672"/>
                  </a:lnTo>
                  <a:lnTo>
                    <a:pt x="225" y="671"/>
                  </a:lnTo>
                  <a:lnTo>
                    <a:pt x="229" y="669"/>
                  </a:lnTo>
                  <a:lnTo>
                    <a:pt x="232" y="669"/>
                  </a:lnTo>
                  <a:lnTo>
                    <a:pt x="230" y="65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0" name="Freeform 22">
              <a:extLst>
                <a:ext uri="{FF2B5EF4-FFF2-40B4-BE49-F238E27FC236}">
                  <a16:creationId xmlns:a16="http://schemas.microsoft.com/office/drawing/2014/main" xmlns="" id="{D426E647-FFF8-42AE-8BB2-31222D28F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304"/>
              <a:ext cx="221" cy="715"/>
            </a:xfrm>
            <a:custGeom>
              <a:avLst/>
              <a:gdLst>
                <a:gd name="T0" fmla="*/ 220 w 221"/>
                <a:gd name="T1" fmla="*/ 600 h 715"/>
                <a:gd name="T2" fmla="*/ 203 w 221"/>
                <a:gd name="T3" fmla="*/ 414 h 715"/>
                <a:gd name="T4" fmla="*/ 208 w 221"/>
                <a:gd name="T5" fmla="*/ 407 h 715"/>
                <a:gd name="T6" fmla="*/ 212 w 221"/>
                <a:gd name="T7" fmla="*/ 400 h 715"/>
                <a:gd name="T8" fmla="*/ 208 w 221"/>
                <a:gd name="T9" fmla="*/ 378 h 715"/>
                <a:gd name="T10" fmla="*/ 211 w 221"/>
                <a:gd name="T11" fmla="*/ 295 h 715"/>
                <a:gd name="T12" fmla="*/ 207 w 221"/>
                <a:gd name="T13" fmla="*/ 235 h 715"/>
                <a:gd name="T14" fmla="*/ 197 w 221"/>
                <a:gd name="T15" fmla="*/ 165 h 715"/>
                <a:gd name="T16" fmla="*/ 175 w 221"/>
                <a:gd name="T17" fmla="*/ 137 h 715"/>
                <a:gd name="T18" fmla="*/ 142 w 221"/>
                <a:gd name="T19" fmla="*/ 113 h 715"/>
                <a:gd name="T20" fmla="*/ 126 w 221"/>
                <a:gd name="T21" fmla="*/ 103 h 715"/>
                <a:gd name="T22" fmla="*/ 139 w 221"/>
                <a:gd name="T23" fmla="*/ 64 h 715"/>
                <a:gd name="T24" fmla="*/ 141 w 221"/>
                <a:gd name="T25" fmla="*/ 49 h 715"/>
                <a:gd name="T26" fmla="*/ 137 w 221"/>
                <a:gd name="T27" fmla="*/ 28 h 715"/>
                <a:gd name="T28" fmla="*/ 128 w 221"/>
                <a:gd name="T29" fmla="*/ 12 h 715"/>
                <a:gd name="T30" fmla="*/ 121 w 221"/>
                <a:gd name="T31" fmla="*/ 2 h 715"/>
                <a:gd name="T32" fmla="*/ 100 w 221"/>
                <a:gd name="T33" fmla="*/ 0 h 715"/>
                <a:gd name="T34" fmla="*/ 77 w 221"/>
                <a:gd name="T35" fmla="*/ 1 h 715"/>
                <a:gd name="T36" fmla="*/ 72 w 221"/>
                <a:gd name="T37" fmla="*/ 7 h 715"/>
                <a:gd name="T38" fmla="*/ 59 w 221"/>
                <a:gd name="T39" fmla="*/ 21 h 715"/>
                <a:gd name="T40" fmla="*/ 57 w 221"/>
                <a:gd name="T41" fmla="*/ 42 h 715"/>
                <a:gd name="T42" fmla="*/ 60 w 221"/>
                <a:gd name="T43" fmla="*/ 58 h 715"/>
                <a:gd name="T44" fmla="*/ 78 w 221"/>
                <a:gd name="T45" fmla="*/ 103 h 715"/>
                <a:gd name="T46" fmla="*/ 58 w 221"/>
                <a:gd name="T47" fmla="*/ 116 h 715"/>
                <a:gd name="T48" fmla="*/ 26 w 221"/>
                <a:gd name="T49" fmla="*/ 138 h 715"/>
                <a:gd name="T50" fmla="*/ 16 w 221"/>
                <a:gd name="T51" fmla="*/ 155 h 715"/>
                <a:gd name="T52" fmla="*/ 9 w 221"/>
                <a:gd name="T53" fmla="*/ 210 h 715"/>
                <a:gd name="T54" fmla="*/ 3 w 221"/>
                <a:gd name="T55" fmla="*/ 268 h 715"/>
                <a:gd name="T56" fmla="*/ 2 w 221"/>
                <a:gd name="T57" fmla="*/ 298 h 715"/>
                <a:gd name="T58" fmla="*/ 0 w 221"/>
                <a:gd name="T59" fmla="*/ 353 h 715"/>
                <a:gd name="T60" fmla="*/ 3 w 221"/>
                <a:gd name="T61" fmla="*/ 400 h 715"/>
                <a:gd name="T62" fmla="*/ 12 w 221"/>
                <a:gd name="T63" fmla="*/ 410 h 715"/>
                <a:gd name="T64" fmla="*/ 23 w 221"/>
                <a:gd name="T65" fmla="*/ 412 h 715"/>
                <a:gd name="T66" fmla="*/ 14 w 221"/>
                <a:gd name="T67" fmla="*/ 393 h 715"/>
                <a:gd name="T68" fmla="*/ 63 w 221"/>
                <a:gd name="T69" fmla="*/ 665 h 715"/>
                <a:gd name="T70" fmla="*/ 72 w 221"/>
                <a:gd name="T71" fmla="*/ 711 h 715"/>
                <a:gd name="T72" fmla="*/ 108 w 221"/>
                <a:gd name="T73" fmla="*/ 692 h 715"/>
                <a:gd name="T74" fmla="*/ 129 w 221"/>
                <a:gd name="T75" fmla="*/ 705 h 715"/>
                <a:gd name="T76" fmla="*/ 149 w 221"/>
                <a:gd name="T77" fmla="*/ 714 h 715"/>
                <a:gd name="T78" fmla="*/ 162 w 221"/>
                <a:gd name="T79" fmla="*/ 714 h 715"/>
                <a:gd name="T80" fmla="*/ 174 w 221"/>
                <a:gd name="T81" fmla="*/ 710 h 715"/>
                <a:gd name="T82" fmla="*/ 169 w 221"/>
                <a:gd name="T83" fmla="*/ 683 h 715"/>
                <a:gd name="T84" fmla="*/ 177 w 221"/>
                <a:gd name="T85" fmla="*/ 391 h 715"/>
                <a:gd name="T86" fmla="*/ 185 w 221"/>
                <a:gd name="T87" fmla="*/ 407 h 715"/>
                <a:gd name="T88" fmla="*/ 186 w 221"/>
                <a:gd name="T89" fmla="*/ 408 h 715"/>
                <a:gd name="T90" fmla="*/ 188 w 221"/>
                <a:gd name="T91" fmla="*/ 410 h 715"/>
                <a:gd name="T92" fmla="*/ 191 w 221"/>
                <a:gd name="T93" fmla="*/ 428 h 7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1"/>
                <a:gd name="T142" fmla="*/ 0 h 715"/>
                <a:gd name="T143" fmla="*/ 221 w 221"/>
                <a:gd name="T144" fmla="*/ 715 h 7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1" h="715">
                  <a:moveTo>
                    <a:pt x="176" y="428"/>
                  </a:moveTo>
                  <a:lnTo>
                    <a:pt x="176" y="600"/>
                  </a:lnTo>
                  <a:lnTo>
                    <a:pt x="220" y="600"/>
                  </a:lnTo>
                  <a:lnTo>
                    <a:pt x="220" y="428"/>
                  </a:lnTo>
                  <a:lnTo>
                    <a:pt x="203" y="428"/>
                  </a:lnTo>
                  <a:lnTo>
                    <a:pt x="203" y="414"/>
                  </a:lnTo>
                  <a:lnTo>
                    <a:pt x="205" y="413"/>
                  </a:lnTo>
                  <a:lnTo>
                    <a:pt x="207" y="410"/>
                  </a:lnTo>
                  <a:lnTo>
                    <a:pt x="208" y="407"/>
                  </a:lnTo>
                  <a:lnTo>
                    <a:pt x="210" y="404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13" y="399"/>
                  </a:lnTo>
                  <a:lnTo>
                    <a:pt x="213" y="398"/>
                  </a:lnTo>
                  <a:lnTo>
                    <a:pt x="208" y="378"/>
                  </a:lnTo>
                  <a:lnTo>
                    <a:pt x="210" y="378"/>
                  </a:lnTo>
                  <a:lnTo>
                    <a:pt x="211" y="301"/>
                  </a:lnTo>
                  <a:lnTo>
                    <a:pt x="211" y="295"/>
                  </a:lnTo>
                  <a:lnTo>
                    <a:pt x="210" y="280"/>
                  </a:lnTo>
                  <a:lnTo>
                    <a:pt x="208" y="259"/>
                  </a:lnTo>
                  <a:lnTo>
                    <a:pt x="207" y="235"/>
                  </a:lnTo>
                  <a:lnTo>
                    <a:pt x="205" y="210"/>
                  </a:lnTo>
                  <a:lnTo>
                    <a:pt x="201" y="185"/>
                  </a:lnTo>
                  <a:lnTo>
                    <a:pt x="197" y="165"/>
                  </a:lnTo>
                  <a:lnTo>
                    <a:pt x="191" y="153"/>
                  </a:lnTo>
                  <a:lnTo>
                    <a:pt x="183" y="144"/>
                  </a:lnTo>
                  <a:lnTo>
                    <a:pt x="175" y="137"/>
                  </a:lnTo>
                  <a:lnTo>
                    <a:pt x="164" y="128"/>
                  </a:lnTo>
                  <a:lnTo>
                    <a:pt x="152" y="121"/>
                  </a:lnTo>
                  <a:lnTo>
                    <a:pt x="142" y="113"/>
                  </a:lnTo>
                  <a:lnTo>
                    <a:pt x="134" y="108"/>
                  </a:lnTo>
                  <a:lnTo>
                    <a:pt x="128" y="105"/>
                  </a:lnTo>
                  <a:lnTo>
                    <a:pt x="126" y="103"/>
                  </a:lnTo>
                  <a:lnTo>
                    <a:pt x="128" y="86"/>
                  </a:lnTo>
                  <a:lnTo>
                    <a:pt x="139" y="65"/>
                  </a:lnTo>
                  <a:lnTo>
                    <a:pt x="139" y="64"/>
                  </a:lnTo>
                  <a:lnTo>
                    <a:pt x="140" y="60"/>
                  </a:lnTo>
                  <a:lnTo>
                    <a:pt x="140" y="55"/>
                  </a:lnTo>
                  <a:lnTo>
                    <a:pt x="141" y="49"/>
                  </a:lnTo>
                  <a:lnTo>
                    <a:pt x="141" y="42"/>
                  </a:lnTo>
                  <a:lnTo>
                    <a:pt x="140" y="34"/>
                  </a:lnTo>
                  <a:lnTo>
                    <a:pt x="137" y="28"/>
                  </a:lnTo>
                  <a:lnTo>
                    <a:pt x="134" y="22"/>
                  </a:lnTo>
                  <a:lnTo>
                    <a:pt x="130" y="16"/>
                  </a:lnTo>
                  <a:lnTo>
                    <a:pt x="128" y="12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1" y="2"/>
                  </a:lnTo>
                  <a:lnTo>
                    <a:pt x="116" y="1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4" y="2"/>
                  </a:lnTo>
                  <a:lnTo>
                    <a:pt x="73" y="4"/>
                  </a:lnTo>
                  <a:lnTo>
                    <a:pt x="72" y="7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7" y="27"/>
                  </a:lnTo>
                  <a:lnTo>
                    <a:pt x="57" y="34"/>
                  </a:lnTo>
                  <a:lnTo>
                    <a:pt x="57" y="42"/>
                  </a:lnTo>
                  <a:lnTo>
                    <a:pt x="58" y="48"/>
                  </a:lnTo>
                  <a:lnTo>
                    <a:pt x="59" y="54"/>
                  </a:lnTo>
                  <a:lnTo>
                    <a:pt x="60" y="58"/>
                  </a:lnTo>
                  <a:lnTo>
                    <a:pt x="62" y="60"/>
                  </a:lnTo>
                  <a:lnTo>
                    <a:pt x="75" y="92"/>
                  </a:lnTo>
                  <a:lnTo>
                    <a:pt x="78" y="103"/>
                  </a:lnTo>
                  <a:lnTo>
                    <a:pt x="74" y="106"/>
                  </a:lnTo>
                  <a:lnTo>
                    <a:pt x="68" y="110"/>
                  </a:lnTo>
                  <a:lnTo>
                    <a:pt x="58" y="116"/>
                  </a:lnTo>
                  <a:lnTo>
                    <a:pt x="47" y="123"/>
                  </a:lnTo>
                  <a:lnTo>
                    <a:pt x="36" y="131"/>
                  </a:lnTo>
                  <a:lnTo>
                    <a:pt x="26" y="138"/>
                  </a:lnTo>
                  <a:lnTo>
                    <a:pt x="19" y="144"/>
                  </a:lnTo>
                  <a:lnTo>
                    <a:pt x="17" y="148"/>
                  </a:lnTo>
                  <a:lnTo>
                    <a:pt x="16" y="155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0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2" y="278"/>
                  </a:lnTo>
                  <a:lnTo>
                    <a:pt x="2" y="284"/>
                  </a:lnTo>
                  <a:lnTo>
                    <a:pt x="2" y="298"/>
                  </a:lnTo>
                  <a:lnTo>
                    <a:pt x="1" y="314"/>
                  </a:lnTo>
                  <a:lnTo>
                    <a:pt x="0" y="334"/>
                  </a:lnTo>
                  <a:lnTo>
                    <a:pt x="0" y="353"/>
                  </a:lnTo>
                  <a:lnTo>
                    <a:pt x="0" y="372"/>
                  </a:lnTo>
                  <a:lnTo>
                    <a:pt x="1" y="388"/>
                  </a:lnTo>
                  <a:lnTo>
                    <a:pt x="3" y="400"/>
                  </a:lnTo>
                  <a:lnTo>
                    <a:pt x="6" y="405"/>
                  </a:lnTo>
                  <a:lnTo>
                    <a:pt x="8" y="408"/>
                  </a:lnTo>
                  <a:lnTo>
                    <a:pt x="12" y="410"/>
                  </a:lnTo>
                  <a:lnTo>
                    <a:pt x="17" y="410"/>
                  </a:lnTo>
                  <a:lnTo>
                    <a:pt x="21" y="412"/>
                  </a:lnTo>
                  <a:lnTo>
                    <a:pt x="23" y="412"/>
                  </a:lnTo>
                  <a:lnTo>
                    <a:pt x="26" y="410"/>
                  </a:lnTo>
                  <a:lnTo>
                    <a:pt x="27" y="410"/>
                  </a:lnTo>
                  <a:lnTo>
                    <a:pt x="14" y="393"/>
                  </a:lnTo>
                  <a:lnTo>
                    <a:pt x="34" y="262"/>
                  </a:lnTo>
                  <a:lnTo>
                    <a:pt x="34" y="402"/>
                  </a:lnTo>
                  <a:lnTo>
                    <a:pt x="63" y="665"/>
                  </a:lnTo>
                  <a:lnTo>
                    <a:pt x="39" y="694"/>
                  </a:lnTo>
                  <a:lnTo>
                    <a:pt x="34" y="714"/>
                  </a:lnTo>
                  <a:lnTo>
                    <a:pt x="72" y="711"/>
                  </a:lnTo>
                  <a:lnTo>
                    <a:pt x="101" y="689"/>
                  </a:lnTo>
                  <a:lnTo>
                    <a:pt x="103" y="690"/>
                  </a:lnTo>
                  <a:lnTo>
                    <a:pt x="108" y="692"/>
                  </a:lnTo>
                  <a:lnTo>
                    <a:pt x="114" y="696"/>
                  </a:lnTo>
                  <a:lnTo>
                    <a:pt x="121" y="700"/>
                  </a:lnTo>
                  <a:lnTo>
                    <a:pt x="129" y="705"/>
                  </a:lnTo>
                  <a:lnTo>
                    <a:pt x="136" y="709"/>
                  </a:lnTo>
                  <a:lnTo>
                    <a:pt x="144" y="711"/>
                  </a:lnTo>
                  <a:lnTo>
                    <a:pt x="149" y="714"/>
                  </a:lnTo>
                  <a:lnTo>
                    <a:pt x="152" y="714"/>
                  </a:lnTo>
                  <a:lnTo>
                    <a:pt x="157" y="714"/>
                  </a:lnTo>
                  <a:lnTo>
                    <a:pt x="162" y="714"/>
                  </a:lnTo>
                  <a:lnTo>
                    <a:pt x="166" y="712"/>
                  </a:lnTo>
                  <a:lnTo>
                    <a:pt x="171" y="711"/>
                  </a:lnTo>
                  <a:lnTo>
                    <a:pt x="174" y="710"/>
                  </a:lnTo>
                  <a:lnTo>
                    <a:pt x="176" y="710"/>
                  </a:lnTo>
                  <a:lnTo>
                    <a:pt x="176" y="709"/>
                  </a:lnTo>
                  <a:lnTo>
                    <a:pt x="169" y="683"/>
                  </a:lnTo>
                  <a:lnTo>
                    <a:pt x="142" y="666"/>
                  </a:lnTo>
                  <a:lnTo>
                    <a:pt x="167" y="419"/>
                  </a:lnTo>
                  <a:lnTo>
                    <a:pt x="177" y="391"/>
                  </a:lnTo>
                  <a:lnTo>
                    <a:pt x="165" y="249"/>
                  </a:lnTo>
                  <a:lnTo>
                    <a:pt x="193" y="394"/>
                  </a:lnTo>
                  <a:lnTo>
                    <a:pt x="185" y="407"/>
                  </a:lnTo>
                  <a:lnTo>
                    <a:pt x="186" y="408"/>
                  </a:lnTo>
                  <a:lnTo>
                    <a:pt x="186" y="409"/>
                  </a:lnTo>
                  <a:lnTo>
                    <a:pt x="187" y="409"/>
                  </a:lnTo>
                  <a:lnTo>
                    <a:pt x="188" y="410"/>
                  </a:lnTo>
                  <a:lnTo>
                    <a:pt x="190" y="412"/>
                  </a:lnTo>
                  <a:lnTo>
                    <a:pt x="191" y="413"/>
                  </a:lnTo>
                  <a:lnTo>
                    <a:pt x="191" y="428"/>
                  </a:lnTo>
                  <a:lnTo>
                    <a:pt x="176" y="4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1" name="Freeform 23">
              <a:extLst>
                <a:ext uri="{FF2B5EF4-FFF2-40B4-BE49-F238E27FC236}">
                  <a16:creationId xmlns:a16="http://schemas.microsoft.com/office/drawing/2014/main" xmlns="" id="{8C2BFA14-1E0A-4739-AC3E-30134EFB5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279"/>
              <a:ext cx="222" cy="683"/>
            </a:xfrm>
            <a:custGeom>
              <a:avLst/>
              <a:gdLst>
                <a:gd name="T0" fmla="*/ 83 w 222"/>
                <a:gd name="T1" fmla="*/ 517 h 683"/>
                <a:gd name="T2" fmla="*/ 81 w 222"/>
                <a:gd name="T3" fmla="*/ 532 h 683"/>
                <a:gd name="T4" fmla="*/ 83 w 222"/>
                <a:gd name="T5" fmla="*/ 558 h 683"/>
                <a:gd name="T6" fmla="*/ 93 w 222"/>
                <a:gd name="T7" fmla="*/ 601 h 683"/>
                <a:gd name="T8" fmla="*/ 88 w 222"/>
                <a:gd name="T9" fmla="*/ 670 h 683"/>
                <a:gd name="T10" fmla="*/ 96 w 222"/>
                <a:gd name="T11" fmla="*/ 677 h 683"/>
                <a:gd name="T12" fmla="*/ 111 w 222"/>
                <a:gd name="T13" fmla="*/ 679 h 683"/>
                <a:gd name="T14" fmla="*/ 121 w 222"/>
                <a:gd name="T15" fmla="*/ 663 h 683"/>
                <a:gd name="T16" fmla="*/ 122 w 222"/>
                <a:gd name="T17" fmla="*/ 652 h 683"/>
                <a:gd name="T18" fmla="*/ 135 w 222"/>
                <a:gd name="T19" fmla="*/ 509 h 683"/>
                <a:gd name="T20" fmla="*/ 150 w 222"/>
                <a:gd name="T21" fmla="*/ 496 h 683"/>
                <a:gd name="T22" fmla="*/ 152 w 222"/>
                <a:gd name="T23" fmla="*/ 522 h 683"/>
                <a:gd name="T24" fmla="*/ 158 w 222"/>
                <a:gd name="T25" fmla="*/ 561 h 683"/>
                <a:gd name="T26" fmla="*/ 167 w 222"/>
                <a:gd name="T27" fmla="*/ 601 h 683"/>
                <a:gd name="T28" fmla="*/ 168 w 222"/>
                <a:gd name="T29" fmla="*/ 618 h 683"/>
                <a:gd name="T30" fmla="*/ 171 w 222"/>
                <a:gd name="T31" fmla="*/ 664 h 683"/>
                <a:gd name="T32" fmla="*/ 189 w 222"/>
                <a:gd name="T33" fmla="*/ 682 h 683"/>
                <a:gd name="T34" fmla="*/ 208 w 222"/>
                <a:gd name="T35" fmla="*/ 680 h 683"/>
                <a:gd name="T36" fmla="*/ 208 w 222"/>
                <a:gd name="T37" fmla="*/ 664 h 683"/>
                <a:gd name="T38" fmla="*/ 196 w 222"/>
                <a:gd name="T39" fmla="*/ 632 h 683"/>
                <a:gd name="T40" fmla="*/ 191 w 222"/>
                <a:gd name="T41" fmla="*/ 586 h 683"/>
                <a:gd name="T42" fmla="*/ 198 w 222"/>
                <a:gd name="T43" fmla="*/ 505 h 683"/>
                <a:gd name="T44" fmla="*/ 202 w 222"/>
                <a:gd name="T45" fmla="*/ 470 h 683"/>
                <a:gd name="T46" fmla="*/ 209 w 222"/>
                <a:gd name="T47" fmla="*/ 461 h 683"/>
                <a:gd name="T48" fmla="*/ 214 w 222"/>
                <a:gd name="T49" fmla="*/ 431 h 683"/>
                <a:gd name="T50" fmla="*/ 212 w 222"/>
                <a:gd name="T51" fmla="*/ 363 h 683"/>
                <a:gd name="T52" fmla="*/ 216 w 222"/>
                <a:gd name="T53" fmla="*/ 321 h 683"/>
                <a:gd name="T54" fmla="*/ 221 w 222"/>
                <a:gd name="T55" fmla="*/ 302 h 683"/>
                <a:gd name="T56" fmla="*/ 208 w 222"/>
                <a:gd name="T57" fmla="*/ 268 h 683"/>
                <a:gd name="T58" fmla="*/ 216 w 222"/>
                <a:gd name="T59" fmla="*/ 221 h 683"/>
                <a:gd name="T60" fmla="*/ 197 w 222"/>
                <a:gd name="T61" fmla="*/ 125 h 683"/>
                <a:gd name="T62" fmla="*/ 183 w 222"/>
                <a:gd name="T63" fmla="*/ 115 h 683"/>
                <a:gd name="T64" fmla="*/ 178 w 222"/>
                <a:gd name="T65" fmla="*/ 113 h 683"/>
                <a:gd name="T66" fmla="*/ 165 w 222"/>
                <a:gd name="T67" fmla="*/ 106 h 683"/>
                <a:gd name="T68" fmla="*/ 162 w 222"/>
                <a:gd name="T69" fmla="*/ 97 h 683"/>
                <a:gd name="T70" fmla="*/ 171 w 222"/>
                <a:gd name="T71" fmla="*/ 89 h 683"/>
                <a:gd name="T72" fmla="*/ 175 w 222"/>
                <a:gd name="T73" fmla="*/ 77 h 683"/>
                <a:gd name="T74" fmla="*/ 167 w 222"/>
                <a:gd name="T75" fmla="*/ 74 h 683"/>
                <a:gd name="T76" fmla="*/ 168 w 222"/>
                <a:gd name="T77" fmla="*/ 56 h 683"/>
                <a:gd name="T78" fmla="*/ 170 w 222"/>
                <a:gd name="T79" fmla="*/ 30 h 683"/>
                <a:gd name="T80" fmla="*/ 168 w 222"/>
                <a:gd name="T81" fmla="*/ 24 h 683"/>
                <a:gd name="T82" fmla="*/ 168 w 222"/>
                <a:gd name="T83" fmla="*/ 18 h 683"/>
                <a:gd name="T84" fmla="*/ 166 w 222"/>
                <a:gd name="T85" fmla="*/ 7 h 683"/>
                <a:gd name="T86" fmla="*/ 131 w 222"/>
                <a:gd name="T87" fmla="*/ 0 h 683"/>
                <a:gd name="T88" fmla="*/ 94 w 222"/>
                <a:gd name="T89" fmla="*/ 12 h 683"/>
                <a:gd name="T90" fmla="*/ 85 w 222"/>
                <a:gd name="T91" fmla="*/ 45 h 683"/>
                <a:gd name="T92" fmla="*/ 86 w 222"/>
                <a:gd name="T93" fmla="*/ 73 h 683"/>
                <a:gd name="T94" fmla="*/ 76 w 222"/>
                <a:gd name="T95" fmla="*/ 84 h 683"/>
                <a:gd name="T96" fmla="*/ 84 w 222"/>
                <a:gd name="T97" fmla="*/ 101 h 683"/>
                <a:gd name="T98" fmla="*/ 85 w 222"/>
                <a:gd name="T99" fmla="*/ 105 h 683"/>
                <a:gd name="T100" fmla="*/ 57 w 222"/>
                <a:gd name="T101" fmla="*/ 125 h 683"/>
                <a:gd name="T102" fmla="*/ 38 w 222"/>
                <a:gd name="T103" fmla="*/ 180 h 683"/>
                <a:gd name="T104" fmla="*/ 33 w 222"/>
                <a:gd name="T105" fmla="*/ 233 h 683"/>
                <a:gd name="T106" fmla="*/ 40 w 222"/>
                <a:gd name="T107" fmla="*/ 266 h 683"/>
                <a:gd name="T108" fmla="*/ 53 w 222"/>
                <a:gd name="T109" fmla="*/ 303 h 683"/>
                <a:gd name="T110" fmla="*/ 40 w 222"/>
                <a:gd name="T111" fmla="*/ 341 h 683"/>
                <a:gd name="T112" fmla="*/ 38 w 222"/>
                <a:gd name="T113" fmla="*/ 352 h 6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2"/>
                <a:gd name="T172" fmla="*/ 0 h 683"/>
                <a:gd name="T173" fmla="*/ 222 w 222"/>
                <a:gd name="T174" fmla="*/ 683 h 68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2" h="683">
                  <a:moveTo>
                    <a:pt x="0" y="497"/>
                  </a:moveTo>
                  <a:lnTo>
                    <a:pt x="84" y="509"/>
                  </a:lnTo>
                  <a:lnTo>
                    <a:pt x="84" y="513"/>
                  </a:lnTo>
                  <a:lnTo>
                    <a:pt x="83" y="517"/>
                  </a:lnTo>
                  <a:lnTo>
                    <a:pt x="83" y="521"/>
                  </a:lnTo>
                  <a:lnTo>
                    <a:pt x="83" y="524"/>
                  </a:lnTo>
                  <a:lnTo>
                    <a:pt x="81" y="528"/>
                  </a:lnTo>
                  <a:lnTo>
                    <a:pt x="81" y="532"/>
                  </a:lnTo>
                  <a:lnTo>
                    <a:pt x="81" y="535"/>
                  </a:lnTo>
                  <a:lnTo>
                    <a:pt x="81" y="539"/>
                  </a:lnTo>
                  <a:lnTo>
                    <a:pt x="81" y="548"/>
                  </a:lnTo>
                  <a:lnTo>
                    <a:pt x="83" y="558"/>
                  </a:lnTo>
                  <a:lnTo>
                    <a:pt x="85" y="569"/>
                  </a:lnTo>
                  <a:lnTo>
                    <a:pt x="88" y="581"/>
                  </a:lnTo>
                  <a:lnTo>
                    <a:pt x="90" y="592"/>
                  </a:lnTo>
                  <a:lnTo>
                    <a:pt x="93" y="601"/>
                  </a:lnTo>
                  <a:lnTo>
                    <a:pt x="95" y="607"/>
                  </a:lnTo>
                  <a:lnTo>
                    <a:pt x="95" y="610"/>
                  </a:lnTo>
                  <a:lnTo>
                    <a:pt x="85" y="633"/>
                  </a:lnTo>
                  <a:lnTo>
                    <a:pt x="88" y="670"/>
                  </a:lnTo>
                  <a:lnTo>
                    <a:pt x="89" y="670"/>
                  </a:lnTo>
                  <a:lnTo>
                    <a:pt x="90" y="673"/>
                  </a:lnTo>
                  <a:lnTo>
                    <a:pt x="93" y="674"/>
                  </a:lnTo>
                  <a:lnTo>
                    <a:pt x="96" y="677"/>
                  </a:lnTo>
                  <a:lnTo>
                    <a:pt x="100" y="679"/>
                  </a:lnTo>
                  <a:lnTo>
                    <a:pt x="104" y="680"/>
                  </a:lnTo>
                  <a:lnTo>
                    <a:pt x="109" y="680"/>
                  </a:lnTo>
                  <a:lnTo>
                    <a:pt x="111" y="679"/>
                  </a:lnTo>
                  <a:lnTo>
                    <a:pt x="115" y="675"/>
                  </a:lnTo>
                  <a:lnTo>
                    <a:pt x="117" y="672"/>
                  </a:lnTo>
                  <a:lnTo>
                    <a:pt x="119" y="667"/>
                  </a:lnTo>
                  <a:lnTo>
                    <a:pt x="121" y="663"/>
                  </a:lnTo>
                  <a:lnTo>
                    <a:pt x="121" y="658"/>
                  </a:lnTo>
                  <a:lnTo>
                    <a:pt x="122" y="656"/>
                  </a:lnTo>
                  <a:lnTo>
                    <a:pt x="122" y="653"/>
                  </a:lnTo>
                  <a:lnTo>
                    <a:pt x="122" y="652"/>
                  </a:lnTo>
                  <a:lnTo>
                    <a:pt x="114" y="605"/>
                  </a:lnTo>
                  <a:lnTo>
                    <a:pt x="129" y="509"/>
                  </a:lnTo>
                  <a:lnTo>
                    <a:pt x="135" y="509"/>
                  </a:lnTo>
                  <a:lnTo>
                    <a:pt x="135" y="492"/>
                  </a:lnTo>
                  <a:lnTo>
                    <a:pt x="150" y="492"/>
                  </a:lnTo>
                  <a:lnTo>
                    <a:pt x="150" y="493"/>
                  </a:lnTo>
                  <a:lnTo>
                    <a:pt x="150" y="496"/>
                  </a:lnTo>
                  <a:lnTo>
                    <a:pt x="150" y="501"/>
                  </a:lnTo>
                  <a:lnTo>
                    <a:pt x="151" y="507"/>
                  </a:lnTo>
                  <a:lnTo>
                    <a:pt x="151" y="513"/>
                  </a:lnTo>
                  <a:lnTo>
                    <a:pt x="152" y="522"/>
                  </a:lnTo>
                  <a:lnTo>
                    <a:pt x="152" y="530"/>
                  </a:lnTo>
                  <a:lnTo>
                    <a:pt x="153" y="539"/>
                  </a:lnTo>
                  <a:lnTo>
                    <a:pt x="156" y="550"/>
                  </a:lnTo>
                  <a:lnTo>
                    <a:pt x="158" y="561"/>
                  </a:lnTo>
                  <a:lnTo>
                    <a:pt x="161" y="573"/>
                  </a:lnTo>
                  <a:lnTo>
                    <a:pt x="162" y="584"/>
                  </a:lnTo>
                  <a:lnTo>
                    <a:pt x="165" y="594"/>
                  </a:lnTo>
                  <a:lnTo>
                    <a:pt x="167" y="601"/>
                  </a:lnTo>
                  <a:lnTo>
                    <a:pt x="168" y="606"/>
                  </a:lnTo>
                  <a:lnTo>
                    <a:pt x="168" y="608"/>
                  </a:lnTo>
                  <a:lnTo>
                    <a:pt x="168" y="611"/>
                  </a:lnTo>
                  <a:lnTo>
                    <a:pt x="168" y="618"/>
                  </a:lnTo>
                  <a:lnTo>
                    <a:pt x="167" y="628"/>
                  </a:lnTo>
                  <a:lnTo>
                    <a:pt x="168" y="641"/>
                  </a:lnTo>
                  <a:lnTo>
                    <a:pt x="168" y="653"/>
                  </a:lnTo>
                  <a:lnTo>
                    <a:pt x="171" y="664"/>
                  </a:lnTo>
                  <a:lnTo>
                    <a:pt x="173" y="674"/>
                  </a:lnTo>
                  <a:lnTo>
                    <a:pt x="178" y="679"/>
                  </a:lnTo>
                  <a:lnTo>
                    <a:pt x="183" y="680"/>
                  </a:lnTo>
                  <a:lnTo>
                    <a:pt x="189" y="682"/>
                  </a:lnTo>
                  <a:lnTo>
                    <a:pt x="194" y="682"/>
                  </a:lnTo>
                  <a:lnTo>
                    <a:pt x="199" y="682"/>
                  </a:lnTo>
                  <a:lnTo>
                    <a:pt x="204" y="680"/>
                  </a:lnTo>
                  <a:lnTo>
                    <a:pt x="208" y="680"/>
                  </a:lnTo>
                  <a:lnTo>
                    <a:pt x="211" y="679"/>
                  </a:lnTo>
                  <a:lnTo>
                    <a:pt x="209" y="665"/>
                  </a:lnTo>
                  <a:lnTo>
                    <a:pt x="208" y="664"/>
                  </a:lnTo>
                  <a:lnTo>
                    <a:pt x="206" y="659"/>
                  </a:lnTo>
                  <a:lnTo>
                    <a:pt x="203" y="652"/>
                  </a:lnTo>
                  <a:lnTo>
                    <a:pt x="199" y="642"/>
                  </a:lnTo>
                  <a:lnTo>
                    <a:pt x="196" y="632"/>
                  </a:lnTo>
                  <a:lnTo>
                    <a:pt x="193" y="620"/>
                  </a:lnTo>
                  <a:lnTo>
                    <a:pt x="191" y="610"/>
                  </a:lnTo>
                  <a:lnTo>
                    <a:pt x="191" y="599"/>
                  </a:lnTo>
                  <a:lnTo>
                    <a:pt x="191" y="586"/>
                  </a:lnTo>
                  <a:lnTo>
                    <a:pt x="192" y="568"/>
                  </a:lnTo>
                  <a:lnTo>
                    <a:pt x="193" y="547"/>
                  </a:lnTo>
                  <a:lnTo>
                    <a:pt x="196" y="524"/>
                  </a:lnTo>
                  <a:lnTo>
                    <a:pt x="198" y="505"/>
                  </a:lnTo>
                  <a:lnTo>
                    <a:pt x="199" y="486"/>
                  </a:lnTo>
                  <a:lnTo>
                    <a:pt x="201" y="475"/>
                  </a:lnTo>
                  <a:lnTo>
                    <a:pt x="201" y="470"/>
                  </a:lnTo>
                  <a:lnTo>
                    <a:pt x="202" y="470"/>
                  </a:lnTo>
                  <a:lnTo>
                    <a:pt x="203" y="469"/>
                  </a:lnTo>
                  <a:lnTo>
                    <a:pt x="204" y="467"/>
                  </a:lnTo>
                  <a:lnTo>
                    <a:pt x="207" y="465"/>
                  </a:lnTo>
                  <a:lnTo>
                    <a:pt x="209" y="461"/>
                  </a:lnTo>
                  <a:lnTo>
                    <a:pt x="211" y="455"/>
                  </a:lnTo>
                  <a:lnTo>
                    <a:pt x="213" y="446"/>
                  </a:lnTo>
                  <a:lnTo>
                    <a:pt x="214" y="435"/>
                  </a:lnTo>
                  <a:lnTo>
                    <a:pt x="214" y="431"/>
                  </a:lnTo>
                  <a:lnTo>
                    <a:pt x="213" y="419"/>
                  </a:lnTo>
                  <a:lnTo>
                    <a:pt x="213" y="403"/>
                  </a:lnTo>
                  <a:lnTo>
                    <a:pt x="212" y="383"/>
                  </a:lnTo>
                  <a:lnTo>
                    <a:pt x="212" y="363"/>
                  </a:lnTo>
                  <a:lnTo>
                    <a:pt x="212" y="346"/>
                  </a:lnTo>
                  <a:lnTo>
                    <a:pt x="212" y="332"/>
                  </a:lnTo>
                  <a:lnTo>
                    <a:pt x="214" y="325"/>
                  </a:lnTo>
                  <a:lnTo>
                    <a:pt x="216" y="321"/>
                  </a:lnTo>
                  <a:lnTo>
                    <a:pt x="218" y="318"/>
                  </a:lnTo>
                  <a:lnTo>
                    <a:pt x="219" y="313"/>
                  </a:lnTo>
                  <a:lnTo>
                    <a:pt x="221" y="308"/>
                  </a:lnTo>
                  <a:lnTo>
                    <a:pt x="221" y="302"/>
                  </a:lnTo>
                  <a:lnTo>
                    <a:pt x="221" y="295"/>
                  </a:lnTo>
                  <a:lnTo>
                    <a:pt x="218" y="289"/>
                  </a:lnTo>
                  <a:lnTo>
                    <a:pt x="214" y="280"/>
                  </a:lnTo>
                  <a:lnTo>
                    <a:pt x="208" y="268"/>
                  </a:lnTo>
                  <a:lnTo>
                    <a:pt x="208" y="258"/>
                  </a:lnTo>
                  <a:lnTo>
                    <a:pt x="209" y="248"/>
                  </a:lnTo>
                  <a:lnTo>
                    <a:pt x="213" y="237"/>
                  </a:lnTo>
                  <a:lnTo>
                    <a:pt x="216" y="221"/>
                  </a:lnTo>
                  <a:lnTo>
                    <a:pt x="214" y="200"/>
                  </a:lnTo>
                  <a:lnTo>
                    <a:pt x="211" y="170"/>
                  </a:lnTo>
                  <a:lnTo>
                    <a:pt x="199" y="131"/>
                  </a:lnTo>
                  <a:lnTo>
                    <a:pt x="197" y="125"/>
                  </a:lnTo>
                  <a:lnTo>
                    <a:pt x="193" y="121"/>
                  </a:lnTo>
                  <a:lnTo>
                    <a:pt x="191" y="117"/>
                  </a:lnTo>
                  <a:lnTo>
                    <a:pt x="187" y="116"/>
                  </a:lnTo>
                  <a:lnTo>
                    <a:pt x="183" y="115"/>
                  </a:lnTo>
                  <a:lnTo>
                    <a:pt x="181" y="113"/>
                  </a:lnTo>
                  <a:lnTo>
                    <a:pt x="180" y="113"/>
                  </a:lnTo>
                  <a:lnTo>
                    <a:pt x="178" y="113"/>
                  </a:lnTo>
                  <a:lnTo>
                    <a:pt x="176" y="112"/>
                  </a:lnTo>
                  <a:lnTo>
                    <a:pt x="172" y="111"/>
                  </a:lnTo>
                  <a:lnTo>
                    <a:pt x="168" y="108"/>
                  </a:lnTo>
                  <a:lnTo>
                    <a:pt x="165" y="106"/>
                  </a:lnTo>
                  <a:lnTo>
                    <a:pt x="162" y="103"/>
                  </a:lnTo>
                  <a:lnTo>
                    <a:pt x="161" y="101"/>
                  </a:lnTo>
                  <a:lnTo>
                    <a:pt x="161" y="100"/>
                  </a:lnTo>
                  <a:lnTo>
                    <a:pt x="162" y="97"/>
                  </a:lnTo>
                  <a:lnTo>
                    <a:pt x="163" y="95"/>
                  </a:lnTo>
                  <a:lnTo>
                    <a:pt x="166" y="94"/>
                  </a:lnTo>
                  <a:lnTo>
                    <a:pt x="168" y="91"/>
                  </a:lnTo>
                  <a:lnTo>
                    <a:pt x="171" y="89"/>
                  </a:lnTo>
                  <a:lnTo>
                    <a:pt x="172" y="86"/>
                  </a:lnTo>
                  <a:lnTo>
                    <a:pt x="175" y="84"/>
                  </a:lnTo>
                  <a:lnTo>
                    <a:pt x="175" y="81"/>
                  </a:lnTo>
                  <a:lnTo>
                    <a:pt x="175" y="77"/>
                  </a:lnTo>
                  <a:lnTo>
                    <a:pt x="173" y="75"/>
                  </a:lnTo>
                  <a:lnTo>
                    <a:pt x="172" y="75"/>
                  </a:lnTo>
                  <a:lnTo>
                    <a:pt x="170" y="74"/>
                  </a:lnTo>
                  <a:lnTo>
                    <a:pt x="167" y="74"/>
                  </a:lnTo>
                  <a:lnTo>
                    <a:pt x="166" y="73"/>
                  </a:lnTo>
                  <a:lnTo>
                    <a:pt x="165" y="71"/>
                  </a:lnTo>
                  <a:lnTo>
                    <a:pt x="166" y="66"/>
                  </a:lnTo>
                  <a:lnTo>
                    <a:pt x="168" y="56"/>
                  </a:lnTo>
                  <a:lnTo>
                    <a:pt x="170" y="48"/>
                  </a:lnTo>
                  <a:lnTo>
                    <a:pt x="171" y="40"/>
                  </a:lnTo>
                  <a:lnTo>
                    <a:pt x="171" y="34"/>
                  </a:lnTo>
                  <a:lnTo>
                    <a:pt x="170" y="30"/>
                  </a:lnTo>
                  <a:lnTo>
                    <a:pt x="170" y="27"/>
                  </a:lnTo>
                  <a:lnTo>
                    <a:pt x="168" y="25"/>
                  </a:lnTo>
                  <a:lnTo>
                    <a:pt x="168" y="24"/>
                  </a:lnTo>
                  <a:lnTo>
                    <a:pt x="168" y="23"/>
                  </a:lnTo>
                  <a:lnTo>
                    <a:pt x="168" y="22"/>
                  </a:lnTo>
                  <a:lnTo>
                    <a:pt x="168" y="21"/>
                  </a:lnTo>
                  <a:lnTo>
                    <a:pt x="168" y="18"/>
                  </a:lnTo>
                  <a:lnTo>
                    <a:pt x="168" y="16"/>
                  </a:lnTo>
                  <a:lnTo>
                    <a:pt x="167" y="13"/>
                  </a:lnTo>
                  <a:lnTo>
                    <a:pt x="167" y="11"/>
                  </a:lnTo>
                  <a:lnTo>
                    <a:pt x="166" y="7"/>
                  </a:lnTo>
                  <a:lnTo>
                    <a:pt x="160" y="4"/>
                  </a:lnTo>
                  <a:lnTo>
                    <a:pt x="151" y="2"/>
                  </a:lnTo>
                  <a:lnTo>
                    <a:pt x="141" y="1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4" y="0"/>
                  </a:lnTo>
                  <a:lnTo>
                    <a:pt x="109" y="1"/>
                  </a:lnTo>
                  <a:lnTo>
                    <a:pt x="94" y="12"/>
                  </a:lnTo>
                  <a:lnTo>
                    <a:pt x="85" y="21"/>
                  </a:lnTo>
                  <a:lnTo>
                    <a:pt x="83" y="29"/>
                  </a:lnTo>
                  <a:lnTo>
                    <a:pt x="83" y="37"/>
                  </a:lnTo>
                  <a:lnTo>
                    <a:pt x="85" y="45"/>
                  </a:lnTo>
                  <a:lnTo>
                    <a:pt x="88" y="51"/>
                  </a:lnTo>
                  <a:lnTo>
                    <a:pt x="90" y="59"/>
                  </a:lnTo>
                  <a:lnTo>
                    <a:pt x="89" y="66"/>
                  </a:lnTo>
                  <a:lnTo>
                    <a:pt x="86" y="73"/>
                  </a:lnTo>
                  <a:lnTo>
                    <a:pt x="84" y="77"/>
                  </a:lnTo>
                  <a:lnTo>
                    <a:pt x="81" y="81"/>
                  </a:lnTo>
                  <a:lnTo>
                    <a:pt x="79" y="84"/>
                  </a:lnTo>
                  <a:lnTo>
                    <a:pt x="76" y="84"/>
                  </a:lnTo>
                  <a:lnTo>
                    <a:pt x="75" y="85"/>
                  </a:lnTo>
                  <a:lnTo>
                    <a:pt x="73" y="85"/>
                  </a:lnTo>
                  <a:lnTo>
                    <a:pt x="84" y="101"/>
                  </a:lnTo>
                  <a:lnTo>
                    <a:pt x="85" y="102"/>
                  </a:lnTo>
                  <a:lnTo>
                    <a:pt x="85" y="105"/>
                  </a:lnTo>
                  <a:lnTo>
                    <a:pt x="83" y="107"/>
                  </a:lnTo>
                  <a:lnTo>
                    <a:pt x="78" y="112"/>
                  </a:lnTo>
                  <a:lnTo>
                    <a:pt x="69" y="117"/>
                  </a:lnTo>
                  <a:lnTo>
                    <a:pt x="57" y="125"/>
                  </a:lnTo>
                  <a:lnTo>
                    <a:pt x="50" y="132"/>
                  </a:lnTo>
                  <a:lnTo>
                    <a:pt x="45" y="144"/>
                  </a:lnTo>
                  <a:lnTo>
                    <a:pt x="42" y="162"/>
                  </a:lnTo>
                  <a:lnTo>
                    <a:pt x="38" y="180"/>
                  </a:lnTo>
                  <a:lnTo>
                    <a:pt x="36" y="199"/>
                  </a:lnTo>
                  <a:lnTo>
                    <a:pt x="34" y="215"/>
                  </a:lnTo>
                  <a:lnTo>
                    <a:pt x="33" y="227"/>
                  </a:lnTo>
                  <a:lnTo>
                    <a:pt x="33" y="233"/>
                  </a:lnTo>
                  <a:lnTo>
                    <a:pt x="33" y="237"/>
                  </a:lnTo>
                  <a:lnTo>
                    <a:pt x="36" y="245"/>
                  </a:lnTo>
                  <a:lnTo>
                    <a:pt x="38" y="254"/>
                  </a:lnTo>
                  <a:lnTo>
                    <a:pt x="40" y="266"/>
                  </a:lnTo>
                  <a:lnTo>
                    <a:pt x="44" y="278"/>
                  </a:lnTo>
                  <a:lnTo>
                    <a:pt x="48" y="288"/>
                  </a:lnTo>
                  <a:lnTo>
                    <a:pt x="50" y="297"/>
                  </a:lnTo>
                  <a:lnTo>
                    <a:pt x="53" y="303"/>
                  </a:lnTo>
                  <a:lnTo>
                    <a:pt x="48" y="335"/>
                  </a:lnTo>
                  <a:lnTo>
                    <a:pt x="44" y="336"/>
                  </a:lnTo>
                  <a:lnTo>
                    <a:pt x="43" y="339"/>
                  </a:lnTo>
                  <a:lnTo>
                    <a:pt x="40" y="341"/>
                  </a:lnTo>
                  <a:lnTo>
                    <a:pt x="39" y="344"/>
                  </a:lnTo>
                  <a:lnTo>
                    <a:pt x="39" y="347"/>
                  </a:lnTo>
                  <a:lnTo>
                    <a:pt x="38" y="350"/>
                  </a:lnTo>
                  <a:lnTo>
                    <a:pt x="38" y="352"/>
                  </a:lnTo>
                  <a:lnTo>
                    <a:pt x="38" y="353"/>
                  </a:lnTo>
                  <a:lnTo>
                    <a:pt x="0" y="356"/>
                  </a:lnTo>
                  <a:lnTo>
                    <a:pt x="0" y="49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2" name="Freeform 24">
              <a:extLst>
                <a:ext uri="{FF2B5EF4-FFF2-40B4-BE49-F238E27FC236}">
                  <a16:creationId xmlns:a16="http://schemas.microsoft.com/office/drawing/2014/main" xmlns="" id="{DC5D2B6C-BC84-4EA2-88BF-C98A34951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1325"/>
              <a:ext cx="234" cy="686"/>
            </a:xfrm>
            <a:custGeom>
              <a:avLst/>
              <a:gdLst>
                <a:gd name="T0" fmla="*/ 215 w 234"/>
                <a:gd name="T1" fmla="*/ 646 h 686"/>
                <a:gd name="T2" fmla="*/ 183 w 234"/>
                <a:gd name="T3" fmla="*/ 613 h 686"/>
                <a:gd name="T4" fmla="*/ 184 w 234"/>
                <a:gd name="T5" fmla="*/ 551 h 686"/>
                <a:gd name="T6" fmla="*/ 192 w 234"/>
                <a:gd name="T7" fmla="*/ 479 h 686"/>
                <a:gd name="T8" fmla="*/ 195 w 234"/>
                <a:gd name="T9" fmla="*/ 471 h 686"/>
                <a:gd name="T10" fmla="*/ 204 w 234"/>
                <a:gd name="T11" fmla="*/ 450 h 686"/>
                <a:gd name="T12" fmla="*/ 190 w 234"/>
                <a:gd name="T13" fmla="*/ 307 h 686"/>
                <a:gd name="T14" fmla="*/ 198 w 234"/>
                <a:gd name="T15" fmla="*/ 325 h 686"/>
                <a:gd name="T16" fmla="*/ 206 w 234"/>
                <a:gd name="T17" fmla="*/ 325 h 686"/>
                <a:gd name="T18" fmla="*/ 211 w 234"/>
                <a:gd name="T19" fmla="*/ 305 h 686"/>
                <a:gd name="T20" fmla="*/ 199 w 234"/>
                <a:gd name="T21" fmla="*/ 272 h 686"/>
                <a:gd name="T22" fmla="*/ 205 w 234"/>
                <a:gd name="T23" fmla="*/ 225 h 686"/>
                <a:gd name="T24" fmla="*/ 187 w 234"/>
                <a:gd name="T25" fmla="*/ 127 h 686"/>
                <a:gd name="T26" fmla="*/ 166 w 234"/>
                <a:gd name="T27" fmla="*/ 107 h 686"/>
                <a:gd name="T28" fmla="*/ 156 w 234"/>
                <a:gd name="T29" fmla="*/ 101 h 686"/>
                <a:gd name="T30" fmla="*/ 164 w 234"/>
                <a:gd name="T31" fmla="*/ 99 h 686"/>
                <a:gd name="T32" fmla="*/ 171 w 234"/>
                <a:gd name="T33" fmla="*/ 84 h 686"/>
                <a:gd name="T34" fmla="*/ 166 w 234"/>
                <a:gd name="T35" fmla="*/ 68 h 686"/>
                <a:gd name="T36" fmla="*/ 154 w 234"/>
                <a:gd name="T37" fmla="*/ 49 h 686"/>
                <a:gd name="T38" fmla="*/ 151 w 234"/>
                <a:gd name="T39" fmla="*/ 30 h 686"/>
                <a:gd name="T40" fmla="*/ 149 w 234"/>
                <a:gd name="T41" fmla="*/ 24 h 686"/>
                <a:gd name="T42" fmla="*/ 147 w 234"/>
                <a:gd name="T43" fmla="*/ 13 h 686"/>
                <a:gd name="T44" fmla="*/ 145 w 234"/>
                <a:gd name="T45" fmla="*/ 1 h 686"/>
                <a:gd name="T46" fmla="*/ 118 w 234"/>
                <a:gd name="T47" fmla="*/ 1 h 686"/>
                <a:gd name="T48" fmla="*/ 95 w 234"/>
                <a:gd name="T49" fmla="*/ 8 h 686"/>
                <a:gd name="T50" fmla="*/ 79 w 234"/>
                <a:gd name="T51" fmla="*/ 34 h 686"/>
                <a:gd name="T52" fmla="*/ 68 w 234"/>
                <a:gd name="T53" fmla="*/ 66 h 686"/>
                <a:gd name="T54" fmla="*/ 57 w 234"/>
                <a:gd name="T55" fmla="*/ 86 h 686"/>
                <a:gd name="T56" fmla="*/ 59 w 234"/>
                <a:gd name="T57" fmla="*/ 97 h 686"/>
                <a:gd name="T58" fmla="*/ 65 w 234"/>
                <a:gd name="T59" fmla="*/ 104 h 686"/>
                <a:gd name="T60" fmla="*/ 59 w 234"/>
                <a:gd name="T61" fmla="*/ 116 h 686"/>
                <a:gd name="T62" fmla="*/ 29 w 234"/>
                <a:gd name="T63" fmla="*/ 178 h 686"/>
                <a:gd name="T64" fmla="*/ 12 w 234"/>
                <a:gd name="T65" fmla="*/ 240 h 686"/>
                <a:gd name="T66" fmla="*/ 16 w 234"/>
                <a:gd name="T67" fmla="*/ 250 h 686"/>
                <a:gd name="T68" fmla="*/ 23 w 234"/>
                <a:gd name="T69" fmla="*/ 265 h 686"/>
                <a:gd name="T70" fmla="*/ 4 w 234"/>
                <a:gd name="T71" fmla="*/ 330 h 686"/>
                <a:gd name="T72" fmla="*/ 1 w 234"/>
                <a:gd name="T73" fmla="*/ 390 h 686"/>
                <a:gd name="T74" fmla="*/ 12 w 234"/>
                <a:gd name="T75" fmla="*/ 400 h 686"/>
                <a:gd name="T76" fmla="*/ 35 w 234"/>
                <a:gd name="T77" fmla="*/ 403 h 686"/>
                <a:gd name="T78" fmla="*/ 39 w 234"/>
                <a:gd name="T79" fmla="*/ 437 h 686"/>
                <a:gd name="T80" fmla="*/ 35 w 234"/>
                <a:gd name="T81" fmla="*/ 462 h 686"/>
                <a:gd name="T82" fmla="*/ 44 w 234"/>
                <a:gd name="T83" fmla="*/ 470 h 686"/>
                <a:gd name="T84" fmla="*/ 64 w 234"/>
                <a:gd name="T85" fmla="*/ 478 h 686"/>
                <a:gd name="T86" fmla="*/ 69 w 234"/>
                <a:gd name="T87" fmla="*/ 489 h 686"/>
                <a:gd name="T88" fmla="*/ 76 w 234"/>
                <a:gd name="T89" fmla="*/ 515 h 686"/>
                <a:gd name="T90" fmla="*/ 76 w 234"/>
                <a:gd name="T91" fmla="*/ 520 h 686"/>
                <a:gd name="T92" fmla="*/ 73 w 234"/>
                <a:gd name="T93" fmla="*/ 537 h 686"/>
                <a:gd name="T94" fmla="*/ 75 w 234"/>
                <a:gd name="T95" fmla="*/ 574 h 686"/>
                <a:gd name="T96" fmla="*/ 86 w 234"/>
                <a:gd name="T97" fmla="*/ 611 h 686"/>
                <a:gd name="T98" fmla="*/ 80 w 234"/>
                <a:gd name="T99" fmla="*/ 675 h 686"/>
                <a:gd name="T100" fmla="*/ 91 w 234"/>
                <a:gd name="T101" fmla="*/ 683 h 686"/>
                <a:gd name="T102" fmla="*/ 106 w 234"/>
                <a:gd name="T103" fmla="*/ 680 h 686"/>
                <a:gd name="T104" fmla="*/ 112 w 234"/>
                <a:gd name="T105" fmla="*/ 662 h 686"/>
                <a:gd name="T106" fmla="*/ 105 w 234"/>
                <a:gd name="T107" fmla="*/ 609 h 686"/>
                <a:gd name="T108" fmla="*/ 141 w 234"/>
                <a:gd name="T109" fmla="*/ 497 h 686"/>
                <a:gd name="T110" fmla="*/ 142 w 234"/>
                <a:gd name="T111" fmla="*/ 519 h 686"/>
                <a:gd name="T112" fmla="*/ 147 w 234"/>
                <a:gd name="T113" fmla="*/ 554 h 686"/>
                <a:gd name="T114" fmla="*/ 156 w 234"/>
                <a:gd name="T115" fmla="*/ 598 h 686"/>
                <a:gd name="T116" fmla="*/ 156 w 234"/>
                <a:gd name="T117" fmla="*/ 655 h 686"/>
                <a:gd name="T118" fmla="*/ 171 w 234"/>
                <a:gd name="T119" fmla="*/ 654 h 686"/>
                <a:gd name="T120" fmla="*/ 188 w 234"/>
                <a:gd name="T121" fmla="*/ 663 h 686"/>
                <a:gd name="T122" fmla="*/ 210 w 234"/>
                <a:gd name="T123" fmla="*/ 672 h 686"/>
                <a:gd name="T124" fmla="*/ 229 w 234"/>
                <a:gd name="T125" fmla="*/ 670 h 6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4"/>
                <a:gd name="T190" fmla="*/ 0 h 686"/>
                <a:gd name="T191" fmla="*/ 234 w 234"/>
                <a:gd name="T192" fmla="*/ 686 h 6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4" h="686">
                  <a:moveTo>
                    <a:pt x="230" y="656"/>
                  </a:moveTo>
                  <a:lnTo>
                    <a:pt x="228" y="655"/>
                  </a:lnTo>
                  <a:lnTo>
                    <a:pt x="223" y="651"/>
                  </a:lnTo>
                  <a:lnTo>
                    <a:pt x="215" y="646"/>
                  </a:lnTo>
                  <a:lnTo>
                    <a:pt x="205" y="639"/>
                  </a:lnTo>
                  <a:lnTo>
                    <a:pt x="197" y="631"/>
                  </a:lnTo>
                  <a:lnTo>
                    <a:pt x="189" y="623"/>
                  </a:lnTo>
                  <a:lnTo>
                    <a:pt x="183" y="613"/>
                  </a:lnTo>
                  <a:lnTo>
                    <a:pt x="182" y="603"/>
                  </a:lnTo>
                  <a:lnTo>
                    <a:pt x="182" y="590"/>
                  </a:lnTo>
                  <a:lnTo>
                    <a:pt x="183" y="572"/>
                  </a:lnTo>
                  <a:lnTo>
                    <a:pt x="184" y="551"/>
                  </a:lnTo>
                  <a:lnTo>
                    <a:pt x="187" y="530"/>
                  </a:lnTo>
                  <a:lnTo>
                    <a:pt x="188" y="509"/>
                  </a:lnTo>
                  <a:lnTo>
                    <a:pt x="190" y="491"/>
                  </a:lnTo>
                  <a:lnTo>
                    <a:pt x="192" y="479"/>
                  </a:lnTo>
                  <a:lnTo>
                    <a:pt x="192" y="474"/>
                  </a:lnTo>
                  <a:lnTo>
                    <a:pt x="193" y="474"/>
                  </a:lnTo>
                  <a:lnTo>
                    <a:pt x="194" y="474"/>
                  </a:lnTo>
                  <a:lnTo>
                    <a:pt x="195" y="471"/>
                  </a:lnTo>
                  <a:lnTo>
                    <a:pt x="198" y="469"/>
                  </a:lnTo>
                  <a:lnTo>
                    <a:pt x="200" y="465"/>
                  </a:lnTo>
                  <a:lnTo>
                    <a:pt x="202" y="459"/>
                  </a:lnTo>
                  <a:lnTo>
                    <a:pt x="204" y="450"/>
                  </a:lnTo>
                  <a:lnTo>
                    <a:pt x="205" y="439"/>
                  </a:lnTo>
                  <a:lnTo>
                    <a:pt x="190" y="307"/>
                  </a:lnTo>
                  <a:lnTo>
                    <a:pt x="190" y="305"/>
                  </a:lnTo>
                  <a:lnTo>
                    <a:pt x="190" y="307"/>
                  </a:lnTo>
                  <a:lnTo>
                    <a:pt x="192" y="310"/>
                  </a:lnTo>
                  <a:lnTo>
                    <a:pt x="193" y="315"/>
                  </a:lnTo>
                  <a:lnTo>
                    <a:pt x="195" y="320"/>
                  </a:lnTo>
                  <a:lnTo>
                    <a:pt x="198" y="325"/>
                  </a:lnTo>
                  <a:lnTo>
                    <a:pt x="200" y="329"/>
                  </a:lnTo>
                  <a:lnTo>
                    <a:pt x="203" y="330"/>
                  </a:lnTo>
                  <a:lnTo>
                    <a:pt x="205" y="329"/>
                  </a:lnTo>
                  <a:lnTo>
                    <a:pt x="206" y="325"/>
                  </a:lnTo>
                  <a:lnTo>
                    <a:pt x="209" y="322"/>
                  </a:lnTo>
                  <a:lnTo>
                    <a:pt x="210" y="317"/>
                  </a:lnTo>
                  <a:lnTo>
                    <a:pt x="211" y="312"/>
                  </a:lnTo>
                  <a:lnTo>
                    <a:pt x="211" y="305"/>
                  </a:lnTo>
                  <a:lnTo>
                    <a:pt x="210" y="299"/>
                  </a:lnTo>
                  <a:lnTo>
                    <a:pt x="209" y="293"/>
                  </a:lnTo>
                  <a:lnTo>
                    <a:pt x="205" y="284"/>
                  </a:lnTo>
                  <a:lnTo>
                    <a:pt x="199" y="272"/>
                  </a:lnTo>
                  <a:lnTo>
                    <a:pt x="199" y="262"/>
                  </a:lnTo>
                  <a:lnTo>
                    <a:pt x="200" y="252"/>
                  </a:lnTo>
                  <a:lnTo>
                    <a:pt x="204" y="241"/>
                  </a:lnTo>
                  <a:lnTo>
                    <a:pt x="205" y="225"/>
                  </a:lnTo>
                  <a:lnTo>
                    <a:pt x="205" y="204"/>
                  </a:lnTo>
                  <a:lnTo>
                    <a:pt x="200" y="174"/>
                  </a:lnTo>
                  <a:lnTo>
                    <a:pt x="190" y="135"/>
                  </a:lnTo>
                  <a:lnTo>
                    <a:pt x="187" y="127"/>
                  </a:lnTo>
                  <a:lnTo>
                    <a:pt x="183" y="122"/>
                  </a:lnTo>
                  <a:lnTo>
                    <a:pt x="177" y="116"/>
                  </a:lnTo>
                  <a:lnTo>
                    <a:pt x="171" y="111"/>
                  </a:lnTo>
                  <a:lnTo>
                    <a:pt x="166" y="107"/>
                  </a:lnTo>
                  <a:lnTo>
                    <a:pt x="161" y="104"/>
                  </a:lnTo>
                  <a:lnTo>
                    <a:pt x="157" y="102"/>
                  </a:lnTo>
                  <a:lnTo>
                    <a:pt x="156" y="101"/>
                  </a:lnTo>
                  <a:lnTo>
                    <a:pt x="158" y="101"/>
                  </a:lnTo>
                  <a:lnTo>
                    <a:pt x="159" y="101"/>
                  </a:lnTo>
                  <a:lnTo>
                    <a:pt x="162" y="100"/>
                  </a:lnTo>
                  <a:lnTo>
                    <a:pt x="164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71" y="89"/>
                  </a:lnTo>
                  <a:lnTo>
                    <a:pt x="171" y="84"/>
                  </a:lnTo>
                  <a:lnTo>
                    <a:pt x="171" y="80"/>
                  </a:lnTo>
                  <a:lnTo>
                    <a:pt x="169" y="75"/>
                  </a:lnTo>
                  <a:lnTo>
                    <a:pt x="167" y="71"/>
                  </a:lnTo>
                  <a:lnTo>
                    <a:pt x="166" y="68"/>
                  </a:lnTo>
                  <a:lnTo>
                    <a:pt x="163" y="63"/>
                  </a:lnTo>
                  <a:lnTo>
                    <a:pt x="161" y="59"/>
                  </a:lnTo>
                  <a:lnTo>
                    <a:pt x="157" y="54"/>
                  </a:lnTo>
                  <a:lnTo>
                    <a:pt x="154" y="49"/>
                  </a:lnTo>
                  <a:lnTo>
                    <a:pt x="153" y="44"/>
                  </a:lnTo>
                  <a:lnTo>
                    <a:pt x="152" y="39"/>
                  </a:lnTo>
                  <a:lnTo>
                    <a:pt x="151" y="34"/>
                  </a:lnTo>
                  <a:lnTo>
                    <a:pt x="151" y="30"/>
                  </a:lnTo>
                  <a:lnTo>
                    <a:pt x="151" y="28"/>
                  </a:lnTo>
                  <a:lnTo>
                    <a:pt x="151" y="26"/>
                  </a:lnTo>
                  <a:lnTo>
                    <a:pt x="149" y="24"/>
                  </a:lnTo>
                  <a:lnTo>
                    <a:pt x="149" y="23"/>
                  </a:lnTo>
                  <a:lnTo>
                    <a:pt x="149" y="21"/>
                  </a:lnTo>
                  <a:lnTo>
                    <a:pt x="148" y="17"/>
                  </a:lnTo>
                  <a:lnTo>
                    <a:pt x="147" y="13"/>
                  </a:lnTo>
                  <a:lnTo>
                    <a:pt x="147" y="9"/>
                  </a:lnTo>
                  <a:lnTo>
                    <a:pt x="147" y="6"/>
                  </a:lnTo>
                  <a:lnTo>
                    <a:pt x="147" y="3"/>
                  </a:lnTo>
                  <a:lnTo>
                    <a:pt x="145" y="1"/>
                  </a:lnTo>
                  <a:lnTo>
                    <a:pt x="141" y="0"/>
                  </a:lnTo>
                  <a:lnTo>
                    <a:pt x="135" y="0"/>
                  </a:lnTo>
                  <a:lnTo>
                    <a:pt x="127" y="0"/>
                  </a:lnTo>
                  <a:lnTo>
                    <a:pt x="118" y="1"/>
                  </a:lnTo>
                  <a:lnTo>
                    <a:pt x="111" y="2"/>
                  </a:lnTo>
                  <a:lnTo>
                    <a:pt x="105" y="3"/>
                  </a:lnTo>
                  <a:lnTo>
                    <a:pt x="99" y="4"/>
                  </a:lnTo>
                  <a:lnTo>
                    <a:pt x="95" y="8"/>
                  </a:lnTo>
                  <a:lnTo>
                    <a:pt x="91" y="12"/>
                  </a:lnTo>
                  <a:lnTo>
                    <a:pt x="86" y="18"/>
                  </a:lnTo>
                  <a:lnTo>
                    <a:pt x="83" y="26"/>
                  </a:lnTo>
                  <a:lnTo>
                    <a:pt x="79" y="34"/>
                  </a:lnTo>
                  <a:lnTo>
                    <a:pt x="75" y="43"/>
                  </a:lnTo>
                  <a:lnTo>
                    <a:pt x="73" y="52"/>
                  </a:lnTo>
                  <a:lnTo>
                    <a:pt x="70" y="59"/>
                  </a:lnTo>
                  <a:lnTo>
                    <a:pt x="68" y="66"/>
                  </a:lnTo>
                  <a:lnTo>
                    <a:pt x="65" y="73"/>
                  </a:lnTo>
                  <a:lnTo>
                    <a:pt x="61" y="78"/>
                  </a:lnTo>
                  <a:lnTo>
                    <a:pt x="59" y="82"/>
                  </a:lnTo>
                  <a:lnTo>
                    <a:pt x="57" y="86"/>
                  </a:lnTo>
                  <a:lnTo>
                    <a:pt x="54" y="89"/>
                  </a:lnTo>
                  <a:lnTo>
                    <a:pt x="53" y="90"/>
                  </a:lnTo>
                  <a:lnTo>
                    <a:pt x="52" y="90"/>
                  </a:lnTo>
                  <a:lnTo>
                    <a:pt x="59" y="97"/>
                  </a:lnTo>
                  <a:lnTo>
                    <a:pt x="60" y="99"/>
                  </a:lnTo>
                  <a:lnTo>
                    <a:pt x="61" y="100"/>
                  </a:lnTo>
                  <a:lnTo>
                    <a:pt x="64" y="101"/>
                  </a:lnTo>
                  <a:lnTo>
                    <a:pt x="65" y="104"/>
                  </a:lnTo>
                  <a:lnTo>
                    <a:pt x="66" y="106"/>
                  </a:lnTo>
                  <a:lnTo>
                    <a:pt x="66" y="110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3" y="123"/>
                  </a:lnTo>
                  <a:lnTo>
                    <a:pt x="45" y="138"/>
                  </a:lnTo>
                  <a:lnTo>
                    <a:pt x="37" y="157"/>
                  </a:lnTo>
                  <a:lnTo>
                    <a:pt x="29" y="178"/>
                  </a:lnTo>
                  <a:lnTo>
                    <a:pt x="23" y="200"/>
                  </a:lnTo>
                  <a:lnTo>
                    <a:pt x="17" y="219"/>
                  </a:lnTo>
                  <a:lnTo>
                    <a:pt x="13" y="232"/>
                  </a:lnTo>
                  <a:lnTo>
                    <a:pt x="12" y="240"/>
                  </a:lnTo>
                  <a:lnTo>
                    <a:pt x="12" y="241"/>
                  </a:lnTo>
                  <a:lnTo>
                    <a:pt x="13" y="244"/>
                  </a:lnTo>
                  <a:lnTo>
                    <a:pt x="14" y="247"/>
                  </a:lnTo>
                  <a:lnTo>
                    <a:pt x="16" y="250"/>
                  </a:lnTo>
                  <a:lnTo>
                    <a:pt x="17" y="253"/>
                  </a:lnTo>
                  <a:lnTo>
                    <a:pt x="19" y="257"/>
                  </a:lnTo>
                  <a:lnTo>
                    <a:pt x="21" y="261"/>
                  </a:lnTo>
                  <a:lnTo>
                    <a:pt x="23" y="265"/>
                  </a:lnTo>
                  <a:lnTo>
                    <a:pt x="13" y="299"/>
                  </a:lnTo>
                  <a:lnTo>
                    <a:pt x="11" y="305"/>
                  </a:lnTo>
                  <a:lnTo>
                    <a:pt x="7" y="315"/>
                  </a:lnTo>
                  <a:lnTo>
                    <a:pt x="4" y="330"/>
                  </a:lnTo>
                  <a:lnTo>
                    <a:pt x="2" y="348"/>
                  </a:lnTo>
                  <a:lnTo>
                    <a:pt x="1" y="364"/>
                  </a:lnTo>
                  <a:lnTo>
                    <a:pt x="0" y="379"/>
                  </a:lnTo>
                  <a:lnTo>
                    <a:pt x="1" y="390"/>
                  </a:lnTo>
                  <a:lnTo>
                    <a:pt x="3" y="396"/>
                  </a:lnTo>
                  <a:lnTo>
                    <a:pt x="4" y="397"/>
                  </a:lnTo>
                  <a:lnTo>
                    <a:pt x="8" y="398"/>
                  </a:lnTo>
                  <a:lnTo>
                    <a:pt x="12" y="400"/>
                  </a:lnTo>
                  <a:lnTo>
                    <a:pt x="17" y="401"/>
                  </a:lnTo>
                  <a:lnTo>
                    <a:pt x="23" y="402"/>
                  </a:lnTo>
                  <a:lnTo>
                    <a:pt x="29" y="403"/>
                  </a:lnTo>
                  <a:lnTo>
                    <a:pt x="35" y="403"/>
                  </a:lnTo>
                  <a:lnTo>
                    <a:pt x="43" y="405"/>
                  </a:lnTo>
                  <a:lnTo>
                    <a:pt x="42" y="416"/>
                  </a:lnTo>
                  <a:lnTo>
                    <a:pt x="40" y="427"/>
                  </a:lnTo>
                  <a:lnTo>
                    <a:pt x="39" y="437"/>
                  </a:lnTo>
                  <a:lnTo>
                    <a:pt x="38" y="445"/>
                  </a:lnTo>
                  <a:lnTo>
                    <a:pt x="37" y="453"/>
                  </a:lnTo>
                  <a:lnTo>
                    <a:pt x="35" y="459"/>
                  </a:lnTo>
                  <a:lnTo>
                    <a:pt x="35" y="462"/>
                  </a:lnTo>
                  <a:lnTo>
                    <a:pt x="35" y="463"/>
                  </a:lnTo>
                  <a:lnTo>
                    <a:pt x="37" y="464"/>
                  </a:lnTo>
                  <a:lnTo>
                    <a:pt x="40" y="466"/>
                  </a:lnTo>
                  <a:lnTo>
                    <a:pt x="44" y="470"/>
                  </a:lnTo>
                  <a:lnTo>
                    <a:pt x="50" y="473"/>
                  </a:lnTo>
                  <a:lnTo>
                    <a:pt x="55" y="476"/>
                  </a:lnTo>
                  <a:lnTo>
                    <a:pt x="60" y="478"/>
                  </a:lnTo>
                  <a:lnTo>
                    <a:pt x="64" y="478"/>
                  </a:lnTo>
                  <a:lnTo>
                    <a:pt x="65" y="474"/>
                  </a:lnTo>
                  <a:lnTo>
                    <a:pt x="65" y="478"/>
                  </a:lnTo>
                  <a:lnTo>
                    <a:pt x="66" y="483"/>
                  </a:lnTo>
                  <a:lnTo>
                    <a:pt x="69" y="489"/>
                  </a:lnTo>
                  <a:lnTo>
                    <a:pt x="71" y="496"/>
                  </a:lnTo>
                  <a:lnTo>
                    <a:pt x="74" y="504"/>
                  </a:lnTo>
                  <a:lnTo>
                    <a:pt x="75" y="510"/>
                  </a:lnTo>
                  <a:lnTo>
                    <a:pt x="76" y="515"/>
                  </a:lnTo>
                  <a:lnTo>
                    <a:pt x="78" y="516"/>
                  </a:lnTo>
                  <a:lnTo>
                    <a:pt x="76" y="517"/>
                  </a:lnTo>
                  <a:lnTo>
                    <a:pt x="76" y="520"/>
                  </a:lnTo>
                  <a:lnTo>
                    <a:pt x="75" y="522"/>
                  </a:lnTo>
                  <a:lnTo>
                    <a:pt x="74" y="527"/>
                  </a:lnTo>
                  <a:lnTo>
                    <a:pt x="74" y="531"/>
                  </a:lnTo>
                  <a:lnTo>
                    <a:pt x="73" y="537"/>
                  </a:lnTo>
                  <a:lnTo>
                    <a:pt x="71" y="543"/>
                  </a:lnTo>
                  <a:lnTo>
                    <a:pt x="71" y="552"/>
                  </a:lnTo>
                  <a:lnTo>
                    <a:pt x="74" y="562"/>
                  </a:lnTo>
                  <a:lnTo>
                    <a:pt x="75" y="574"/>
                  </a:lnTo>
                  <a:lnTo>
                    <a:pt x="79" y="585"/>
                  </a:lnTo>
                  <a:lnTo>
                    <a:pt x="81" y="597"/>
                  </a:lnTo>
                  <a:lnTo>
                    <a:pt x="84" y="605"/>
                  </a:lnTo>
                  <a:lnTo>
                    <a:pt x="86" y="611"/>
                  </a:lnTo>
                  <a:lnTo>
                    <a:pt x="86" y="614"/>
                  </a:lnTo>
                  <a:lnTo>
                    <a:pt x="75" y="637"/>
                  </a:lnTo>
                  <a:lnTo>
                    <a:pt x="79" y="675"/>
                  </a:lnTo>
                  <a:lnTo>
                    <a:pt x="80" y="675"/>
                  </a:lnTo>
                  <a:lnTo>
                    <a:pt x="81" y="677"/>
                  </a:lnTo>
                  <a:lnTo>
                    <a:pt x="84" y="680"/>
                  </a:lnTo>
                  <a:lnTo>
                    <a:pt x="87" y="682"/>
                  </a:lnTo>
                  <a:lnTo>
                    <a:pt x="91" y="683"/>
                  </a:lnTo>
                  <a:lnTo>
                    <a:pt x="95" y="685"/>
                  </a:lnTo>
                  <a:lnTo>
                    <a:pt x="99" y="685"/>
                  </a:lnTo>
                  <a:lnTo>
                    <a:pt x="102" y="683"/>
                  </a:lnTo>
                  <a:lnTo>
                    <a:pt x="106" y="680"/>
                  </a:lnTo>
                  <a:lnTo>
                    <a:pt x="109" y="676"/>
                  </a:lnTo>
                  <a:lnTo>
                    <a:pt x="110" y="671"/>
                  </a:lnTo>
                  <a:lnTo>
                    <a:pt x="111" y="667"/>
                  </a:lnTo>
                  <a:lnTo>
                    <a:pt x="112" y="662"/>
                  </a:lnTo>
                  <a:lnTo>
                    <a:pt x="114" y="660"/>
                  </a:lnTo>
                  <a:lnTo>
                    <a:pt x="114" y="657"/>
                  </a:lnTo>
                  <a:lnTo>
                    <a:pt x="114" y="656"/>
                  </a:lnTo>
                  <a:lnTo>
                    <a:pt x="105" y="609"/>
                  </a:lnTo>
                  <a:lnTo>
                    <a:pt x="120" y="515"/>
                  </a:lnTo>
                  <a:lnTo>
                    <a:pt x="123" y="496"/>
                  </a:lnTo>
                  <a:lnTo>
                    <a:pt x="141" y="496"/>
                  </a:lnTo>
                  <a:lnTo>
                    <a:pt x="141" y="497"/>
                  </a:lnTo>
                  <a:lnTo>
                    <a:pt x="141" y="500"/>
                  </a:lnTo>
                  <a:lnTo>
                    <a:pt x="141" y="505"/>
                  </a:lnTo>
                  <a:lnTo>
                    <a:pt x="142" y="511"/>
                  </a:lnTo>
                  <a:lnTo>
                    <a:pt x="142" y="519"/>
                  </a:lnTo>
                  <a:lnTo>
                    <a:pt x="142" y="526"/>
                  </a:lnTo>
                  <a:lnTo>
                    <a:pt x="143" y="535"/>
                  </a:lnTo>
                  <a:lnTo>
                    <a:pt x="145" y="543"/>
                  </a:lnTo>
                  <a:lnTo>
                    <a:pt x="147" y="554"/>
                  </a:lnTo>
                  <a:lnTo>
                    <a:pt x="148" y="566"/>
                  </a:lnTo>
                  <a:lnTo>
                    <a:pt x="151" y="578"/>
                  </a:lnTo>
                  <a:lnTo>
                    <a:pt x="153" y="588"/>
                  </a:lnTo>
                  <a:lnTo>
                    <a:pt x="156" y="598"/>
                  </a:lnTo>
                  <a:lnTo>
                    <a:pt x="158" y="605"/>
                  </a:lnTo>
                  <a:lnTo>
                    <a:pt x="158" y="610"/>
                  </a:lnTo>
                  <a:lnTo>
                    <a:pt x="159" y="613"/>
                  </a:lnTo>
                  <a:lnTo>
                    <a:pt x="156" y="655"/>
                  </a:lnTo>
                  <a:lnTo>
                    <a:pt x="168" y="657"/>
                  </a:lnTo>
                  <a:lnTo>
                    <a:pt x="168" y="652"/>
                  </a:lnTo>
                  <a:lnTo>
                    <a:pt x="169" y="652"/>
                  </a:lnTo>
                  <a:lnTo>
                    <a:pt x="171" y="654"/>
                  </a:lnTo>
                  <a:lnTo>
                    <a:pt x="174" y="656"/>
                  </a:lnTo>
                  <a:lnTo>
                    <a:pt x="178" y="657"/>
                  </a:lnTo>
                  <a:lnTo>
                    <a:pt x="183" y="661"/>
                  </a:lnTo>
                  <a:lnTo>
                    <a:pt x="188" y="663"/>
                  </a:lnTo>
                  <a:lnTo>
                    <a:pt x="194" y="666"/>
                  </a:lnTo>
                  <a:lnTo>
                    <a:pt x="199" y="668"/>
                  </a:lnTo>
                  <a:lnTo>
                    <a:pt x="205" y="671"/>
                  </a:lnTo>
                  <a:lnTo>
                    <a:pt x="210" y="672"/>
                  </a:lnTo>
                  <a:lnTo>
                    <a:pt x="216" y="672"/>
                  </a:lnTo>
                  <a:lnTo>
                    <a:pt x="221" y="671"/>
                  </a:lnTo>
                  <a:lnTo>
                    <a:pt x="225" y="671"/>
                  </a:lnTo>
                  <a:lnTo>
                    <a:pt x="229" y="670"/>
                  </a:lnTo>
                  <a:lnTo>
                    <a:pt x="231" y="670"/>
                  </a:lnTo>
                  <a:lnTo>
                    <a:pt x="233" y="668"/>
                  </a:lnTo>
                  <a:lnTo>
                    <a:pt x="230" y="656"/>
                  </a:lnTo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3" name="Freeform 25">
              <a:extLst>
                <a:ext uri="{FF2B5EF4-FFF2-40B4-BE49-F238E27FC236}">
                  <a16:creationId xmlns:a16="http://schemas.microsoft.com/office/drawing/2014/main" xmlns="" id="{CDE59306-DA66-418E-B6E8-739219A59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1294"/>
              <a:ext cx="220" cy="717"/>
            </a:xfrm>
            <a:custGeom>
              <a:avLst/>
              <a:gdLst>
                <a:gd name="T0" fmla="*/ 219 w 220"/>
                <a:gd name="T1" fmla="*/ 600 h 717"/>
                <a:gd name="T2" fmla="*/ 202 w 220"/>
                <a:gd name="T3" fmla="*/ 416 h 717"/>
                <a:gd name="T4" fmla="*/ 207 w 220"/>
                <a:gd name="T5" fmla="*/ 408 h 717"/>
                <a:gd name="T6" fmla="*/ 211 w 220"/>
                <a:gd name="T7" fmla="*/ 402 h 717"/>
                <a:gd name="T8" fmla="*/ 209 w 220"/>
                <a:gd name="T9" fmla="*/ 380 h 717"/>
                <a:gd name="T10" fmla="*/ 210 w 220"/>
                <a:gd name="T11" fmla="*/ 297 h 717"/>
                <a:gd name="T12" fmla="*/ 206 w 220"/>
                <a:gd name="T13" fmla="*/ 236 h 717"/>
                <a:gd name="T14" fmla="*/ 196 w 220"/>
                <a:gd name="T15" fmla="*/ 167 h 717"/>
                <a:gd name="T16" fmla="*/ 174 w 220"/>
                <a:gd name="T17" fmla="*/ 137 h 717"/>
                <a:gd name="T18" fmla="*/ 142 w 220"/>
                <a:gd name="T19" fmla="*/ 115 h 717"/>
                <a:gd name="T20" fmla="*/ 126 w 220"/>
                <a:gd name="T21" fmla="*/ 105 h 717"/>
                <a:gd name="T22" fmla="*/ 138 w 220"/>
                <a:gd name="T23" fmla="*/ 64 h 717"/>
                <a:gd name="T24" fmla="*/ 141 w 220"/>
                <a:gd name="T25" fmla="*/ 49 h 717"/>
                <a:gd name="T26" fmla="*/ 138 w 220"/>
                <a:gd name="T27" fmla="*/ 28 h 717"/>
                <a:gd name="T28" fmla="*/ 128 w 220"/>
                <a:gd name="T29" fmla="*/ 12 h 717"/>
                <a:gd name="T30" fmla="*/ 121 w 220"/>
                <a:gd name="T31" fmla="*/ 3 h 717"/>
                <a:gd name="T32" fmla="*/ 100 w 220"/>
                <a:gd name="T33" fmla="*/ 0 h 717"/>
                <a:gd name="T34" fmla="*/ 77 w 220"/>
                <a:gd name="T35" fmla="*/ 2 h 717"/>
                <a:gd name="T36" fmla="*/ 71 w 220"/>
                <a:gd name="T37" fmla="*/ 8 h 717"/>
                <a:gd name="T38" fmla="*/ 59 w 220"/>
                <a:gd name="T39" fmla="*/ 21 h 717"/>
                <a:gd name="T40" fmla="*/ 58 w 220"/>
                <a:gd name="T41" fmla="*/ 42 h 717"/>
                <a:gd name="T42" fmla="*/ 60 w 220"/>
                <a:gd name="T43" fmla="*/ 59 h 717"/>
                <a:gd name="T44" fmla="*/ 77 w 220"/>
                <a:gd name="T45" fmla="*/ 105 h 717"/>
                <a:gd name="T46" fmla="*/ 58 w 220"/>
                <a:gd name="T47" fmla="*/ 117 h 717"/>
                <a:gd name="T48" fmla="*/ 27 w 220"/>
                <a:gd name="T49" fmla="*/ 139 h 717"/>
                <a:gd name="T50" fmla="*/ 16 w 220"/>
                <a:gd name="T51" fmla="*/ 157 h 717"/>
                <a:gd name="T52" fmla="*/ 9 w 220"/>
                <a:gd name="T53" fmla="*/ 211 h 717"/>
                <a:gd name="T54" fmla="*/ 3 w 220"/>
                <a:gd name="T55" fmla="*/ 268 h 717"/>
                <a:gd name="T56" fmla="*/ 2 w 220"/>
                <a:gd name="T57" fmla="*/ 298 h 717"/>
                <a:gd name="T58" fmla="*/ 0 w 220"/>
                <a:gd name="T59" fmla="*/ 354 h 717"/>
                <a:gd name="T60" fmla="*/ 3 w 220"/>
                <a:gd name="T61" fmla="*/ 402 h 717"/>
                <a:gd name="T62" fmla="*/ 13 w 220"/>
                <a:gd name="T63" fmla="*/ 411 h 717"/>
                <a:gd name="T64" fmla="*/ 24 w 220"/>
                <a:gd name="T65" fmla="*/ 412 h 717"/>
                <a:gd name="T66" fmla="*/ 14 w 220"/>
                <a:gd name="T67" fmla="*/ 393 h 717"/>
                <a:gd name="T68" fmla="*/ 63 w 220"/>
                <a:gd name="T69" fmla="*/ 666 h 717"/>
                <a:gd name="T70" fmla="*/ 71 w 220"/>
                <a:gd name="T71" fmla="*/ 713 h 717"/>
                <a:gd name="T72" fmla="*/ 107 w 220"/>
                <a:gd name="T73" fmla="*/ 694 h 717"/>
                <a:gd name="T74" fmla="*/ 128 w 220"/>
                <a:gd name="T75" fmla="*/ 706 h 717"/>
                <a:gd name="T76" fmla="*/ 148 w 220"/>
                <a:gd name="T77" fmla="*/ 714 h 717"/>
                <a:gd name="T78" fmla="*/ 162 w 220"/>
                <a:gd name="T79" fmla="*/ 714 h 717"/>
                <a:gd name="T80" fmla="*/ 173 w 220"/>
                <a:gd name="T81" fmla="*/ 712 h 717"/>
                <a:gd name="T82" fmla="*/ 168 w 220"/>
                <a:gd name="T83" fmla="*/ 685 h 717"/>
                <a:gd name="T84" fmla="*/ 178 w 220"/>
                <a:gd name="T85" fmla="*/ 392 h 717"/>
                <a:gd name="T86" fmla="*/ 184 w 220"/>
                <a:gd name="T87" fmla="*/ 408 h 717"/>
                <a:gd name="T88" fmla="*/ 185 w 220"/>
                <a:gd name="T89" fmla="*/ 410 h 717"/>
                <a:gd name="T90" fmla="*/ 188 w 220"/>
                <a:gd name="T91" fmla="*/ 412 h 717"/>
                <a:gd name="T92" fmla="*/ 190 w 220"/>
                <a:gd name="T93" fmla="*/ 429 h 7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0"/>
                <a:gd name="T142" fmla="*/ 0 h 717"/>
                <a:gd name="T143" fmla="*/ 220 w 220"/>
                <a:gd name="T144" fmla="*/ 717 h 7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0" h="717">
                  <a:moveTo>
                    <a:pt x="175" y="429"/>
                  </a:moveTo>
                  <a:lnTo>
                    <a:pt x="175" y="600"/>
                  </a:lnTo>
                  <a:lnTo>
                    <a:pt x="219" y="600"/>
                  </a:lnTo>
                  <a:lnTo>
                    <a:pt x="219" y="429"/>
                  </a:lnTo>
                  <a:lnTo>
                    <a:pt x="202" y="429"/>
                  </a:lnTo>
                  <a:lnTo>
                    <a:pt x="202" y="416"/>
                  </a:lnTo>
                  <a:lnTo>
                    <a:pt x="204" y="413"/>
                  </a:lnTo>
                  <a:lnTo>
                    <a:pt x="206" y="411"/>
                  </a:lnTo>
                  <a:lnTo>
                    <a:pt x="207" y="408"/>
                  </a:lnTo>
                  <a:lnTo>
                    <a:pt x="210" y="406"/>
                  </a:lnTo>
                  <a:lnTo>
                    <a:pt x="211" y="403"/>
                  </a:lnTo>
                  <a:lnTo>
                    <a:pt x="211" y="402"/>
                  </a:lnTo>
                  <a:lnTo>
                    <a:pt x="212" y="400"/>
                  </a:lnTo>
                  <a:lnTo>
                    <a:pt x="209" y="380"/>
                  </a:lnTo>
                  <a:lnTo>
                    <a:pt x="210" y="302"/>
                  </a:lnTo>
                  <a:lnTo>
                    <a:pt x="210" y="297"/>
                  </a:lnTo>
                  <a:lnTo>
                    <a:pt x="209" y="282"/>
                  </a:lnTo>
                  <a:lnTo>
                    <a:pt x="209" y="261"/>
                  </a:lnTo>
                  <a:lnTo>
                    <a:pt x="206" y="236"/>
                  </a:lnTo>
                  <a:lnTo>
                    <a:pt x="204" y="210"/>
                  </a:lnTo>
                  <a:lnTo>
                    <a:pt x="201" y="187"/>
                  </a:lnTo>
                  <a:lnTo>
                    <a:pt x="196" y="167"/>
                  </a:lnTo>
                  <a:lnTo>
                    <a:pt x="191" y="154"/>
                  </a:lnTo>
                  <a:lnTo>
                    <a:pt x="184" y="146"/>
                  </a:lnTo>
                  <a:lnTo>
                    <a:pt x="174" y="137"/>
                  </a:lnTo>
                  <a:lnTo>
                    <a:pt x="163" y="130"/>
                  </a:lnTo>
                  <a:lnTo>
                    <a:pt x="152" y="121"/>
                  </a:lnTo>
                  <a:lnTo>
                    <a:pt x="142" y="115"/>
                  </a:lnTo>
                  <a:lnTo>
                    <a:pt x="133" y="110"/>
                  </a:lnTo>
                  <a:lnTo>
                    <a:pt x="128" y="106"/>
                  </a:lnTo>
                  <a:lnTo>
                    <a:pt x="126" y="105"/>
                  </a:lnTo>
                  <a:lnTo>
                    <a:pt x="128" y="86"/>
                  </a:lnTo>
                  <a:lnTo>
                    <a:pt x="138" y="65"/>
                  </a:lnTo>
                  <a:lnTo>
                    <a:pt x="138" y="64"/>
                  </a:lnTo>
                  <a:lnTo>
                    <a:pt x="139" y="60"/>
                  </a:lnTo>
                  <a:lnTo>
                    <a:pt x="141" y="55"/>
                  </a:lnTo>
                  <a:lnTo>
                    <a:pt x="141" y="49"/>
                  </a:lnTo>
                  <a:lnTo>
                    <a:pt x="141" y="43"/>
                  </a:lnTo>
                  <a:lnTo>
                    <a:pt x="139" y="35"/>
                  </a:lnTo>
                  <a:lnTo>
                    <a:pt x="138" y="28"/>
                  </a:lnTo>
                  <a:lnTo>
                    <a:pt x="134" y="22"/>
                  </a:lnTo>
                  <a:lnTo>
                    <a:pt x="129" y="17"/>
                  </a:lnTo>
                  <a:lnTo>
                    <a:pt x="128" y="12"/>
                  </a:lnTo>
                  <a:lnTo>
                    <a:pt x="126" y="8"/>
                  </a:lnTo>
                  <a:lnTo>
                    <a:pt x="124" y="6"/>
                  </a:lnTo>
                  <a:lnTo>
                    <a:pt x="121" y="3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89" y="1"/>
                  </a:lnTo>
                  <a:lnTo>
                    <a:pt x="81" y="1"/>
                  </a:lnTo>
                  <a:lnTo>
                    <a:pt x="77" y="2"/>
                  </a:lnTo>
                  <a:lnTo>
                    <a:pt x="75" y="3"/>
                  </a:lnTo>
                  <a:lnTo>
                    <a:pt x="73" y="6"/>
                  </a:lnTo>
                  <a:lnTo>
                    <a:pt x="71" y="8"/>
                  </a:lnTo>
                  <a:lnTo>
                    <a:pt x="69" y="12"/>
                  </a:lnTo>
                  <a:lnTo>
                    <a:pt x="63" y="16"/>
                  </a:lnTo>
                  <a:lnTo>
                    <a:pt x="59" y="21"/>
                  </a:lnTo>
                  <a:lnTo>
                    <a:pt x="58" y="27"/>
                  </a:lnTo>
                  <a:lnTo>
                    <a:pt x="56" y="34"/>
                  </a:lnTo>
                  <a:lnTo>
                    <a:pt x="58" y="42"/>
                  </a:lnTo>
                  <a:lnTo>
                    <a:pt x="58" y="49"/>
                  </a:lnTo>
                  <a:lnTo>
                    <a:pt x="60" y="55"/>
                  </a:lnTo>
                  <a:lnTo>
                    <a:pt x="60" y="59"/>
                  </a:lnTo>
                  <a:lnTo>
                    <a:pt x="61" y="60"/>
                  </a:lnTo>
                  <a:lnTo>
                    <a:pt x="75" y="92"/>
                  </a:lnTo>
                  <a:lnTo>
                    <a:pt x="77" y="105"/>
                  </a:lnTo>
                  <a:lnTo>
                    <a:pt x="75" y="106"/>
                  </a:lnTo>
                  <a:lnTo>
                    <a:pt x="68" y="111"/>
                  </a:lnTo>
                  <a:lnTo>
                    <a:pt x="58" y="117"/>
                  </a:lnTo>
                  <a:lnTo>
                    <a:pt x="47" y="125"/>
                  </a:lnTo>
                  <a:lnTo>
                    <a:pt x="35" y="132"/>
                  </a:lnTo>
                  <a:lnTo>
                    <a:pt x="27" y="139"/>
                  </a:lnTo>
                  <a:lnTo>
                    <a:pt x="19" y="146"/>
                  </a:lnTo>
                  <a:lnTo>
                    <a:pt x="17" y="149"/>
                  </a:lnTo>
                  <a:lnTo>
                    <a:pt x="16" y="157"/>
                  </a:lnTo>
                  <a:lnTo>
                    <a:pt x="14" y="170"/>
                  </a:lnTo>
                  <a:lnTo>
                    <a:pt x="12" y="189"/>
                  </a:lnTo>
                  <a:lnTo>
                    <a:pt x="9" y="211"/>
                  </a:lnTo>
                  <a:lnTo>
                    <a:pt x="7" y="232"/>
                  </a:lnTo>
                  <a:lnTo>
                    <a:pt x="4" y="252"/>
                  </a:lnTo>
                  <a:lnTo>
                    <a:pt x="3" y="268"/>
                  </a:lnTo>
                  <a:lnTo>
                    <a:pt x="3" y="278"/>
                  </a:lnTo>
                  <a:lnTo>
                    <a:pt x="2" y="286"/>
                  </a:lnTo>
                  <a:lnTo>
                    <a:pt x="2" y="298"/>
                  </a:lnTo>
                  <a:lnTo>
                    <a:pt x="1" y="315"/>
                  </a:lnTo>
                  <a:lnTo>
                    <a:pt x="1" y="334"/>
                  </a:lnTo>
                  <a:lnTo>
                    <a:pt x="0" y="354"/>
                  </a:lnTo>
                  <a:lnTo>
                    <a:pt x="1" y="374"/>
                  </a:lnTo>
                  <a:lnTo>
                    <a:pt x="1" y="390"/>
                  </a:lnTo>
                  <a:lnTo>
                    <a:pt x="3" y="402"/>
                  </a:lnTo>
                  <a:lnTo>
                    <a:pt x="6" y="407"/>
                  </a:lnTo>
                  <a:lnTo>
                    <a:pt x="9" y="410"/>
                  </a:lnTo>
                  <a:lnTo>
                    <a:pt x="13" y="411"/>
                  </a:lnTo>
                  <a:lnTo>
                    <a:pt x="17" y="412"/>
                  </a:lnTo>
                  <a:lnTo>
                    <a:pt x="21" y="412"/>
                  </a:lnTo>
                  <a:lnTo>
                    <a:pt x="24" y="412"/>
                  </a:lnTo>
                  <a:lnTo>
                    <a:pt x="25" y="412"/>
                  </a:lnTo>
                  <a:lnTo>
                    <a:pt x="27" y="412"/>
                  </a:lnTo>
                  <a:lnTo>
                    <a:pt x="14" y="393"/>
                  </a:lnTo>
                  <a:lnTo>
                    <a:pt x="35" y="262"/>
                  </a:lnTo>
                  <a:lnTo>
                    <a:pt x="34" y="403"/>
                  </a:lnTo>
                  <a:lnTo>
                    <a:pt x="63" y="666"/>
                  </a:lnTo>
                  <a:lnTo>
                    <a:pt x="39" y="696"/>
                  </a:lnTo>
                  <a:lnTo>
                    <a:pt x="35" y="714"/>
                  </a:lnTo>
                  <a:lnTo>
                    <a:pt x="71" y="713"/>
                  </a:lnTo>
                  <a:lnTo>
                    <a:pt x="101" y="691"/>
                  </a:lnTo>
                  <a:lnTo>
                    <a:pt x="103" y="692"/>
                  </a:lnTo>
                  <a:lnTo>
                    <a:pt x="107" y="694"/>
                  </a:lnTo>
                  <a:lnTo>
                    <a:pt x="113" y="697"/>
                  </a:lnTo>
                  <a:lnTo>
                    <a:pt x="121" y="702"/>
                  </a:lnTo>
                  <a:lnTo>
                    <a:pt x="128" y="706"/>
                  </a:lnTo>
                  <a:lnTo>
                    <a:pt x="136" y="709"/>
                  </a:lnTo>
                  <a:lnTo>
                    <a:pt x="143" y="713"/>
                  </a:lnTo>
                  <a:lnTo>
                    <a:pt x="148" y="714"/>
                  </a:lnTo>
                  <a:lnTo>
                    <a:pt x="152" y="716"/>
                  </a:lnTo>
                  <a:lnTo>
                    <a:pt x="157" y="716"/>
                  </a:lnTo>
                  <a:lnTo>
                    <a:pt x="162" y="714"/>
                  </a:lnTo>
                  <a:lnTo>
                    <a:pt x="167" y="714"/>
                  </a:lnTo>
                  <a:lnTo>
                    <a:pt x="170" y="713"/>
                  </a:lnTo>
                  <a:lnTo>
                    <a:pt x="173" y="712"/>
                  </a:lnTo>
                  <a:lnTo>
                    <a:pt x="175" y="711"/>
                  </a:lnTo>
                  <a:lnTo>
                    <a:pt x="176" y="711"/>
                  </a:lnTo>
                  <a:lnTo>
                    <a:pt x="168" y="685"/>
                  </a:lnTo>
                  <a:lnTo>
                    <a:pt x="142" y="668"/>
                  </a:lnTo>
                  <a:lnTo>
                    <a:pt x="167" y="421"/>
                  </a:lnTo>
                  <a:lnTo>
                    <a:pt x="178" y="392"/>
                  </a:lnTo>
                  <a:lnTo>
                    <a:pt x="164" y="250"/>
                  </a:lnTo>
                  <a:lnTo>
                    <a:pt x="193" y="396"/>
                  </a:lnTo>
                  <a:lnTo>
                    <a:pt x="184" y="408"/>
                  </a:lnTo>
                  <a:lnTo>
                    <a:pt x="185" y="408"/>
                  </a:lnTo>
                  <a:lnTo>
                    <a:pt x="185" y="410"/>
                  </a:lnTo>
                  <a:lnTo>
                    <a:pt x="186" y="410"/>
                  </a:lnTo>
                  <a:lnTo>
                    <a:pt x="186" y="411"/>
                  </a:lnTo>
                  <a:lnTo>
                    <a:pt x="188" y="412"/>
                  </a:lnTo>
                  <a:lnTo>
                    <a:pt x="189" y="413"/>
                  </a:lnTo>
                  <a:lnTo>
                    <a:pt x="190" y="414"/>
                  </a:lnTo>
                  <a:lnTo>
                    <a:pt x="190" y="429"/>
                  </a:lnTo>
                  <a:lnTo>
                    <a:pt x="175" y="42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4" name="Freeform 26">
              <a:extLst>
                <a:ext uri="{FF2B5EF4-FFF2-40B4-BE49-F238E27FC236}">
                  <a16:creationId xmlns:a16="http://schemas.microsoft.com/office/drawing/2014/main" xmlns="" id="{079259D0-F464-4D40-BB3D-48A5B44EF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" y="1279"/>
              <a:ext cx="206" cy="684"/>
            </a:xfrm>
            <a:custGeom>
              <a:avLst/>
              <a:gdLst>
                <a:gd name="T0" fmla="*/ 67 w 206"/>
                <a:gd name="T1" fmla="*/ 516 h 684"/>
                <a:gd name="T2" fmla="*/ 65 w 206"/>
                <a:gd name="T3" fmla="*/ 533 h 684"/>
                <a:gd name="T4" fmla="*/ 67 w 206"/>
                <a:gd name="T5" fmla="*/ 559 h 684"/>
                <a:gd name="T6" fmla="*/ 77 w 206"/>
                <a:gd name="T7" fmla="*/ 602 h 684"/>
                <a:gd name="T8" fmla="*/ 72 w 206"/>
                <a:gd name="T9" fmla="*/ 670 h 684"/>
                <a:gd name="T10" fmla="*/ 80 w 206"/>
                <a:gd name="T11" fmla="*/ 678 h 684"/>
                <a:gd name="T12" fmla="*/ 95 w 206"/>
                <a:gd name="T13" fmla="*/ 680 h 684"/>
                <a:gd name="T14" fmla="*/ 105 w 206"/>
                <a:gd name="T15" fmla="*/ 664 h 684"/>
                <a:gd name="T16" fmla="*/ 106 w 206"/>
                <a:gd name="T17" fmla="*/ 653 h 684"/>
                <a:gd name="T18" fmla="*/ 119 w 206"/>
                <a:gd name="T19" fmla="*/ 510 h 684"/>
                <a:gd name="T20" fmla="*/ 134 w 206"/>
                <a:gd name="T21" fmla="*/ 497 h 684"/>
                <a:gd name="T22" fmla="*/ 136 w 206"/>
                <a:gd name="T23" fmla="*/ 523 h 684"/>
                <a:gd name="T24" fmla="*/ 142 w 206"/>
                <a:gd name="T25" fmla="*/ 562 h 684"/>
                <a:gd name="T26" fmla="*/ 151 w 206"/>
                <a:gd name="T27" fmla="*/ 602 h 684"/>
                <a:gd name="T28" fmla="*/ 152 w 206"/>
                <a:gd name="T29" fmla="*/ 619 h 684"/>
                <a:gd name="T30" fmla="*/ 155 w 206"/>
                <a:gd name="T31" fmla="*/ 665 h 684"/>
                <a:gd name="T32" fmla="*/ 173 w 206"/>
                <a:gd name="T33" fmla="*/ 683 h 684"/>
                <a:gd name="T34" fmla="*/ 192 w 206"/>
                <a:gd name="T35" fmla="*/ 680 h 684"/>
                <a:gd name="T36" fmla="*/ 192 w 206"/>
                <a:gd name="T37" fmla="*/ 665 h 684"/>
                <a:gd name="T38" fmla="*/ 180 w 206"/>
                <a:gd name="T39" fmla="*/ 632 h 684"/>
                <a:gd name="T40" fmla="*/ 175 w 206"/>
                <a:gd name="T41" fmla="*/ 587 h 684"/>
                <a:gd name="T42" fmla="*/ 182 w 206"/>
                <a:gd name="T43" fmla="*/ 505 h 684"/>
                <a:gd name="T44" fmla="*/ 186 w 206"/>
                <a:gd name="T45" fmla="*/ 471 h 684"/>
                <a:gd name="T46" fmla="*/ 193 w 206"/>
                <a:gd name="T47" fmla="*/ 462 h 684"/>
                <a:gd name="T48" fmla="*/ 198 w 206"/>
                <a:gd name="T49" fmla="*/ 432 h 684"/>
                <a:gd name="T50" fmla="*/ 196 w 206"/>
                <a:gd name="T51" fmla="*/ 364 h 684"/>
                <a:gd name="T52" fmla="*/ 200 w 206"/>
                <a:gd name="T53" fmla="*/ 322 h 684"/>
                <a:gd name="T54" fmla="*/ 205 w 206"/>
                <a:gd name="T55" fmla="*/ 302 h 684"/>
                <a:gd name="T56" fmla="*/ 192 w 206"/>
                <a:gd name="T57" fmla="*/ 268 h 684"/>
                <a:gd name="T58" fmla="*/ 200 w 206"/>
                <a:gd name="T59" fmla="*/ 221 h 684"/>
                <a:gd name="T60" fmla="*/ 181 w 206"/>
                <a:gd name="T61" fmla="*/ 125 h 684"/>
                <a:gd name="T62" fmla="*/ 167 w 206"/>
                <a:gd name="T63" fmla="*/ 115 h 684"/>
                <a:gd name="T64" fmla="*/ 162 w 206"/>
                <a:gd name="T65" fmla="*/ 114 h 684"/>
                <a:gd name="T66" fmla="*/ 149 w 206"/>
                <a:gd name="T67" fmla="*/ 106 h 684"/>
                <a:gd name="T68" fmla="*/ 146 w 206"/>
                <a:gd name="T69" fmla="*/ 97 h 684"/>
                <a:gd name="T70" fmla="*/ 155 w 206"/>
                <a:gd name="T71" fmla="*/ 89 h 684"/>
                <a:gd name="T72" fmla="*/ 159 w 206"/>
                <a:gd name="T73" fmla="*/ 78 h 684"/>
                <a:gd name="T74" fmla="*/ 151 w 206"/>
                <a:gd name="T75" fmla="*/ 74 h 684"/>
                <a:gd name="T76" fmla="*/ 152 w 206"/>
                <a:gd name="T77" fmla="*/ 57 h 684"/>
                <a:gd name="T78" fmla="*/ 154 w 206"/>
                <a:gd name="T79" fmla="*/ 30 h 684"/>
                <a:gd name="T80" fmla="*/ 152 w 206"/>
                <a:gd name="T81" fmla="*/ 24 h 684"/>
                <a:gd name="T82" fmla="*/ 152 w 206"/>
                <a:gd name="T83" fmla="*/ 18 h 684"/>
                <a:gd name="T84" fmla="*/ 150 w 206"/>
                <a:gd name="T85" fmla="*/ 7 h 684"/>
                <a:gd name="T86" fmla="*/ 115 w 206"/>
                <a:gd name="T87" fmla="*/ 0 h 684"/>
                <a:gd name="T88" fmla="*/ 78 w 206"/>
                <a:gd name="T89" fmla="*/ 12 h 684"/>
                <a:gd name="T90" fmla="*/ 69 w 206"/>
                <a:gd name="T91" fmla="*/ 45 h 684"/>
                <a:gd name="T92" fmla="*/ 72 w 206"/>
                <a:gd name="T93" fmla="*/ 73 h 684"/>
                <a:gd name="T94" fmla="*/ 60 w 206"/>
                <a:gd name="T95" fmla="*/ 84 h 684"/>
                <a:gd name="T96" fmla="*/ 68 w 206"/>
                <a:gd name="T97" fmla="*/ 101 h 684"/>
                <a:gd name="T98" fmla="*/ 69 w 206"/>
                <a:gd name="T99" fmla="*/ 105 h 684"/>
                <a:gd name="T100" fmla="*/ 41 w 206"/>
                <a:gd name="T101" fmla="*/ 125 h 684"/>
                <a:gd name="T102" fmla="*/ 22 w 206"/>
                <a:gd name="T103" fmla="*/ 180 h 684"/>
                <a:gd name="T104" fmla="*/ 17 w 206"/>
                <a:gd name="T105" fmla="*/ 234 h 684"/>
                <a:gd name="T106" fmla="*/ 24 w 206"/>
                <a:gd name="T107" fmla="*/ 266 h 684"/>
                <a:gd name="T108" fmla="*/ 37 w 206"/>
                <a:gd name="T109" fmla="*/ 303 h 684"/>
                <a:gd name="T110" fmla="*/ 24 w 206"/>
                <a:gd name="T111" fmla="*/ 342 h 684"/>
                <a:gd name="T112" fmla="*/ 22 w 206"/>
                <a:gd name="T113" fmla="*/ 353 h 6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6"/>
                <a:gd name="T172" fmla="*/ 0 h 684"/>
                <a:gd name="T173" fmla="*/ 206 w 206"/>
                <a:gd name="T174" fmla="*/ 684 h 6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6" h="684">
                  <a:moveTo>
                    <a:pt x="0" y="492"/>
                  </a:moveTo>
                  <a:lnTo>
                    <a:pt x="68" y="510"/>
                  </a:lnTo>
                  <a:lnTo>
                    <a:pt x="68" y="514"/>
                  </a:lnTo>
                  <a:lnTo>
                    <a:pt x="67" y="516"/>
                  </a:lnTo>
                  <a:lnTo>
                    <a:pt x="67" y="521"/>
                  </a:lnTo>
                  <a:lnTo>
                    <a:pt x="67" y="525"/>
                  </a:lnTo>
                  <a:lnTo>
                    <a:pt x="65" y="529"/>
                  </a:lnTo>
                  <a:lnTo>
                    <a:pt x="65" y="533"/>
                  </a:lnTo>
                  <a:lnTo>
                    <a:pt x="65" y="536"/>
                  </a:lnTo>
                  <a:lnTo>
                    <a:pt x="65" y="540"/>
                  </a:lnTo>
                  <a:lnTo>
                    <a:pt x="65" y="547"/>
                  </a:lnTo>
                  <a:lnTo>
                    <a:pt x="67" y="559"/>
                  </a:lnTo>
                  <a:lnTo>
                    <a:pt x="69" y="570"/>
                  </a:lnTo>
                  <a:lnTo>
                    <a:pt x="72" y="582"/>
                  </a:lnTo>
                  <a:lnTo>
                    <a:pt x="74" y="593"/>
                  </a:lnTo>
                  <a:lnTo>
                    <a:pt x="77" y="602"/>
                  </a:lnTo>
                  <a:lnTo>
                    <a:pt x="79" y="608"/>
                  </a:lnTo>
                  <a:lnTo>
                    <a:pt x="79" y="611"/>
                  </a:lnTo>
                  <a:lnTo>
                    <a:pt x="69" y="634"/>
                  </a:lnTo>
                  <a:lnTo>
                    <a:pt x="72" y="670"/>
                  </a:lnTo>
                  <a:lnTo>
                    <a:pt x="73" y="671"/>
                  </a:lnTo>
                  <a:lnTo>
                    <a:pt x="74" y="674"/>
                  </a:lnTo>
                  <a:lnTo>
                    <a:pt x="77" y="675"/>
                  </a:lnTo>
                  <a:lnTo>
                    <a:pt x="80" y="678"/>
                  </a:lnTo>
                  <a:lnTo>
                    <a:pt x="84" y="680"/>
                  </a:lnTo>
                  <a:lnTo>
                    <a:pt x="88" y="681"/>
                  </a:lnTo>
                  <a:lnTo>
                    <a:pt x="93" y="681"/>
                  </a:lnTo>
                  <a:lnTo>
                    <a:pt x="95" y="680"/>
                  </a:lnTo>
                  <a:lnTo>
                    <a:pt x="99" y="676"/>
                  </a:lnTo>
                  <a:lnTo>
                    <a:pt x="101" y="673"/>
                  </a:lnTo>
                  <a:lnTo>
                    <a:pt x="103" y="668"/>
                  </a:lnTo>
                  <a:lnTo>
                    <a:pt x="105" y="664"/>
                  </a:lnTo>
                  <a:lnTo>
                    <a:pt x="105" y="659"/>
                  </a:lnTo>
                  <a:lnTo>
                    <a:pt x="106" y="655"/>
                  </a:lnTo>
                  <a:lnTo>
                    <a:pt x="106" y="654"/>
                  </a:lnTo>
                  <a:lnTo>
                    <a:pt x="106" y="653"/>
                  </a:lnTo>
                  <a:lnTo>
                    <a:pt x="98" y="606"/>
                  </a:lnTo>
                  <a:lnTo>
                    <a:pt x="113" y="510"/>
                  </a:lnTo>
                  <a:lnTo>
                    <a:pt x="119" y="510"/>
                  </a:lnTo>
                  <a:lnTo>
                    <a:pt x="119" y="493"/>
                  </a:lnTo>
                  <a:lnTo>
                    <a:pt x="134" y="493"/>
                  </a:lnTo>
                  <a:lnTo>
                    <a:pt x="134" y="497"/>
                  </a:lnTo>
                  <a:lnTo>
                    <a:pt x="134" y="502"/>
                  </a:lnTo>
                  <a:lnTo>
                    <a:pt x="135" y="508"/>
                  </a:lnTo>
                  <a:lnTo>
                    <a:pt x="135" y="514"/>
                  </a:lnTo>
                  <a:lnTo>
                    <a:pt x="136" y="523"/>
                  </a:lnTo>
                  <a:lnTo>
                    <a:pt x="136" y="531"/>
                  </a:lnTo>
                  <a:lnTo>
                    <a:pt x="137" y="540"/>
                  </a:lnTo>
                  <a:lnTo>
                    <a:pt x="140" y="551"/>
                  </a:lnTo>
                  <a:lnTo>
                    <a:pt x="142" y="562"/>
                  </a:lnTo>
                  <a:lnTo>
                    <a:pt x="144" y="573"/>
                  </a:lnTo>
                  <a:lnTo>
                    <a:pt x="146" y="585"/>
                  </a:lnTo>
                  <a:lnTo>
                    <a:pt x="149" y="594"/>
                  </a:lnTo>
                  <a:lnTo>
                    <a:pt x="151" y="602"/>
                  </a:lnTo>
                  <a:lnTo>
                    <a:pt x="152" y="607"/>
                  </a:lnTo>
                  <a:lnTo>
                    <a:pt x="152" y="609"/>
                  </a:lnTo>
                  <a:lnTo>
                    <a:pt x="152" y="612"/>
                  </a:lnTo>
                  <a:lnTo>
                    <a:pt x="152" y="619"/>
                  </a:lnTo>
                  <a:lnTo>
                    <a:pt x="151" y="629"/>
                  </a:lnTo>
                  <a:lnTo>
                    <a:pt x="152" y="642"/>
                  </a:lnTo>
                  <a:lnTo>
                    <a:pt x="152" y="654"/>
                  </a:lnTo>
                  <a:lnTo>
                    <a:pt x="155" y="665"/>
                  </a:lnTo>
                  <a:lnTo>
                    <a:pt x="157" y="675"/>
                  </a:lnTo>
                  <a:lnTo>
                    <a:pt x="162" y="680"/>
                  </a:lnTo>
                  <a:lnTo>
                    <a:pt x="167" y="681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3" y="683"/>
                  </a:lnTo>
                  <a:lnTo>
                    <a:pt x="188" y="681"/>
                  </a:lnTo>
                  <a:lnTo>
                    <a:pt x="192" y="680"/>
                  </a:lnTo>
                  <a:lnTo>
                    <a:pt x="195" y="680"/>
                  </a:lnTo>
                  <a:lnTo>
                    <a:pt x="193" y="666"/>
                  </a:lnTo>
                  <a:lnTo>
                    <a:pt x="192" y="665"/>
                  </a:lnTo>
                  <a:lnTo>
                    <a:pt x="190" y="660"/>
                  </a:lnTo>
                  <a:lnTo>
                    <a:pt x="187" y="653"/>
                  </a:lnTo>
                  <a:lnTo>
                    <a:pt x="183" y="643"/>
                  </a:lnTo>
                  <a:lnTo>
                    <a:pt x="180" y="632"/>
                  </a:lnTo>
                  <a:lnTo>
                    <a:pt x="177" y="621"/>
                  </a:lnTo>
                  <a:lnTo>
                    <a:pt x="175" y="611"/>
                  </a:lnTo>
                  <a:lnTo>
                    <a:pt x="175" y="599"/>
                  </a:lnTo>
                  <a:lnTo>
                    <a:pt x="175" y="587"/>
                  </a:lnTo>
                  <a:lnTo>
                    <a:pt x="176" y="568"/>
                  </a:lnTo>
                  <a:lnTo>
                    <a:pt x="177" y="547"/>
                  </a:lnTo>
                  <a:lnTo>
                    <a:pt x="180" y="525"/>
                  </a:lnTo>
                  <a:lnTo>
                    <a:pt x="182" y="505"/>
                  </a:lnTo>
                  <a:lnTo>
                    <a:pt x="183" y="487"/>
                  </a:lnTo>
                  <a:lnTo>
                    <a:pt x="185" y="475"/>
                  </a:lnTo>
                  <a:lnTo>
                    <a:pt x="185" y="471"/>
                  </a:lnTo>
                  <a:lnTo>
                    <a:pt x="186" y="471"/>
                  </a:lnTo>
                  <a:lnTo>
                    <a:pt x="187" y="469"/>
                  </a:lnTo>
                  <a:lnTo>
                    <a:pt x="188" y="468"/>
                  </a:lnTo>
                  <a:lnTo>
                    <a:pt x="191" y="466"/>
                  </a:lnTo>
                  <a:lnTo>
                    <a:pt x="193" y="462"/>
                  </a:lnTo>
                  <a:lnTo>
                    <a:pt x="195" y="456"/>
                  </a:lnTo>
                  <a:lnTo>
                    <a:pt x="197" y="447"/>
                  </a:lnTo>
                  <a:lnTo>
                    <a:pt x="198" y="436"/>
                  </a:lnTo>
                  <a:lnTo>
                    <a:pt x="198" y="432"/>
                  </a:lnTo>
                  <a:lnTo>
                    <a:pt x="197" y="420"/>
                  </a:lnTo>
                  <a:lnTo>
                    <a:pt x="197" y="404"/>
                  </a:lnTo>
                  <a:lnTo>
                    <a:pt x="196" y="384"/>
                  </a:lnTo>
                  <a:lnTo>
                    <a:pt x="196" y="364"/>
                  </a:lnTo>
                  <a:lnTo>
                    <a:pt x="196" y="347"/>
                  </a:lnTo>
                  <a:lnTo>
                    <a:pt x="196" y="333"/>
                  </a:lnTo>
                  <a:lnTo>
                    <a:pt x="198" y="326"/>
                  </a:lnTo>
                  <a:lnTo>
                    <a:pt x="200" y="322"/>
                  </a:lnTo>
                  <a:lnTo>
                    <a:pt x="202" y="317"/>
                  </a:lnTo>
                  <a:lnTo>
                    <a:pt x="203" y="313"/>
                  </a:lnTo>
                  <a:lnTo>
                    <a:pt x="205" y="308"/>
                  </a:lnTo>
                  <a:lnTo>
                    <a:pt x="205" y="302"/>
                  </a:lnTo>
                  <a:lnTo>
                    <a:pt x="205" y="296"/>
                  </a:lnTo>
                  <a:lnTo>
                    <a:pt x="202" y="290"/>
                  </a:lnTo>
                  <a:lnTo>
                    <a:pt x="198" y="281"/>
                  </a:lnTo>
                  <a:lnTo>
                    <a:pt x="192" y="268"/>
                  </a:lnTo>
                  <a:lnTo>
                    <a:pt x="192" y="259"/>
                  </a:lnTo>
                  <a:lnTo>
                    <a:pt x="193" y="249"/>
                  </a:lnTo>
                  <a:lnTo>
                    <a:pt x="197" y="237"/>
                  </a:lnTo>
                  <a:lnTo>
                    <a:pt x="200" y="221"/>
                  </a:lnTo>
                  <a:lnTo>
                    <a:pt x="198" y="200"/>
                  </a:lnTo>
                  <a:lnTo>
                    <a:pt x="195" y="171"/>
                  </a:lnTo>
                  <a:lnTo>
                    <a:pt x="183" y="130"/>
                  </a:lnTo>
                  <a:lnTo>
                    <a:pt x="181" y="125"/>
                  </a:lnTo>
                  <a:lnTo>
                    <a:pt x="177" y="121"/>
                  </a:lnTo>
                  <a:lnTo>
                    <a:pt x="175" y="117"/>
                  </a:lnTo>
                  <a:lnTo>
                    <a:pt x="171" y="116"/>
                  </a:lnTo>
                  <a:lnTo>
                    <a:pt x="167" y="115"/>
                  </a:lnTo>
                  <a:lnTo>
                    <a:pt x="165" y="114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0" y="112"/>
                  </a:lnTo>
                  <a:lnTo>
                    <a:pt x="156" y="111"/>
                  </a:lnTo>
                  <a:lnTo>
                    <a:pt x="152" y="109"/>
                  </a:lnTo>
                  <a:lnTo>
                    <a:pt x="149" y="106"/>
                  </a:lnTo>
                  <a:lnTo>
                    <a:pt x="146" y="104"/>
                  </a:lnTo>
                  <a:lnTo>
                    <a:pt x="145" y="101"/>
                  </a:lnTo>
                  <a:lnTo>
                    <a:pt x="145" y="100"/>
                  </a:lnTo>
                  <a:lnTo>
                    <a:pt x="146" y="97"/>
                  </a:lnTo>
                  <a:lnTo>
                    <a:pt x="147" y="95"/>
                  </a:lnTo>
                  <a:lnTo>
                    <a:pt x="150" y="94"/>
                  </a:lnTo>
                  <a:lnTo>
                    <a:pt x="152" y="91"/>
                  </a:lnTo>
                  <a:lnTo>
                    <a:pt x="155" y="89"/>
                  </a:lnTo>
                  <a:lnTo>
                    <a:pt x="157" y="86"/>
                  </a:lnTo>
                  <a:lnTo>
                    <a:pt x="159" y="84"/>
                  </a:lnTo>
                  <a:lnTo>
                    <a:pt x="159" y="81"/>
                  </a:lnTo>
                  <a:lnTo>
                    <a:pt x="159" y="78"/>
                  </a:lnTo>
                  <a:lnTo>
                    <a:pt x="157" y="75"/>
                  </a:lnTo>
                  <a:lnTo>
                    <a:pt x="156" y="75"/>
                  </a:lnTo>
                  <a:lnTo>
                    <a:pt x="154" y="74"/>
                  </a:lnTo>
                  <a:lnTo>
                    <a:pt x="151" y="74"/>
                  </a:lnTo>
                  <a:lnTo>
                    <a:pt x="150" y="73"/>
                  </a:lnTo>
                  <a:lnTo>
                    <a:pt x="149" y="70"/>
                  </a:lnTo>
                  <a:lnTo>
                    <a:pt x="150" y="66"/>
                  </a:lnTo>
                  <a:lnTo>
                    <a:pt x="152" y="57"/>
                  </a:lnTo>
                  <a:lnTo>
                    <a:pt x="154" y="48"/>
                  </a:lnTo>
                  <a:lnTo>
                    <a:pt x="155" y="40"/>
                  </a:lnTo>
                  <a:lnTo>
                    <a:pt x="155" y="34"/>
                  </a:lnTo>
                  <a:lnTo>
                    <a:pt x="154" y="30"/>
                  </a:lnTo>
                  <a:lnTo>
                    <a:pt x="154" y="27"/>
                  </a:lnTo>
                  <a:lnTo>
                    <a:pt x="152" y="26"/>
                  </a:lnTo>
                  <a:lnTo>
                    <a:pt x="152" y="24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1"/>
                  </a:lnTo>
                  <a:lnTo>
                    <a:pt x="152" y="18"/>
                  </a:lnTo>
                  <a:lnTo>
                    <a:pt x="152" y="16"/>
                  </a:lnTo>
                  <a:lnTo>
                    <a:pt x="151" y="13"/>
                  </a:lnTo>
                  <a:lnTo>
                    <a:pt x="151" y="11"/>
                  </a:lnTo>
                  <a:lnTo>
                    <a:pt x="150" y="7"/>
                  </a:lnTo>
                  <a:lnTo>
                    <a:pt x="144" y="4"/>
                  </a:lnTo>
                  <a:lnTo>
                    <a:pt x="135" y="2"/>
                  </a:lnTo>
                  <a:lnTo>
                    <a:pt x="125" y="1"/>
                  </a:lnTo>
                  <a:lnTo>
                    <a:pt x="115" y="0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93" y="1"/>
                  </a:lnTo>
                  <a:lnTo>
                    <a:pt x="78" y="12"/>
                  </a:lnTo>
                  <a:lnTo>
                    <a:pt x="69" y="21"/>
                  </a:lnTo>
                  <a:lnTo>
                    <a:pt x="67" y="29"/>
                  </a:lnTo>
                  <a:lnTo>
                    <a:pt x="67" y="37"/>
                  </a:lnTo>
                  <a:lnTo>
                    <a:pt x="69" y="45"/>
                  </a:lnTo>
                  <a:lnTo>
                    <a:pt x="72" y="52"/>
                  </a:lnTo>
                  <a:lnTo>
                    <a:pt x="74" y="59"/>
                  </a:lnTo>
                  <a:lnTo>
                    <a:pt x="73" y="66"/>
                  </a:lnTo>
                  <a:lnTo>
                    <a:pt x="72" y="73"/>
                  </a:lnTo>
                  <a:lnTo>
                    <a:pt x="68" y="78"/>
                  </a:lnTo>
                  <a:lnTo>
                    <a:pt x="65" y="81"/>
                  </a:lnTo>
                  <a:lnTo>
                    <a:pt x="63" y="84"/>
                  </a:lnTo>
                  <a:lnTo>
                    <a:pt x="60" y="84"/>
                  </a:lnTo>
                  <a:lnTo>
                    <a:pt x="59" y="85"/>
                  </a:lnTo>
                  <a:lnTo>
                    <a:pt x="57" y="85"/>
                  </a:lnTo>
                  <a:lnTo>
                    <a:pt x="68" y="101"/>
                  </a:lnTo>
                  <a:lnTo>
                    <a:pt x="69" y="102"/>
                  </a:lnTo>
                  <a:lnTo>
                    <a:pt x="69" y="105"/>
                  </a:lnTo>
                  <a:lnTo>
                    <a:pt x="67" y="107"/>
                  </a:lnTo>
                  <a:lnTo>
                    <a:pt x="62" y="112"/>
                  </a:lnTo>
                  <a:lnTo>
                    <a:pt x="53" y="117"/>
                  </a:lnTo>
                  <a:lnTo>
                    <a:pt x="41" y="125"/>
                  </a:lnTo>
                  <a:lnTo>
                    <a:pt x="34" y="132"/>
                  </a:lnTo>
                  <a:lnTo>
                    <a:pt x="29" y="145"/>
                  </a:lnTo>
                  <a:lnTo>
                    <a:pt x="26" y="162"/>
                  </a:lnTo>
                  <a:lnTo>
                    <a:pt x="22" y="180"/>
                  </a:lnTo>
                  <a:lnTo>
                    <a:pt x="19" y="199"/>
                  </a:lnTo>
                  <a:lnTo>
                    <a:pt x="18" y="215"/>
                  </a:lnTo>
                  <a:lnTo>
                    <a:pt x="17" y="228"/>
                  </a:lnTo>
                  <a:lnTo>
                    <a:pt x="17" y="234"/>
                  </a:lnTo>
                  <a:lnTo>
                    <a:pt x="17" y="237"/>
                  </a:lnTo>
                  <a:lnTo>
                    <a:pt x="19" y="245"/>
                  </a:lnTo>
                  <a:lnTo>
                    <a:pt x="22" y="255"/>
                  </a:lnTo>
                  <a:lnTo>
                    <a:pt x="24" y="266"/>
                  </a:lnTo>
                  <a:lnTo>
                    <a:pt x="28" y="278"/>
                  </a:lnTo>
                  <a:lnTo>
                    <a:pt x="32" y="288"/>
                  </a:lnTo>
                  <a:lnTo>
                    <a:pt x="34" y="297"/>
                  </a:lnTo>
                  <a:lnTo>
                    <a:pt x="37" y="303"/>
                  </a:lnTo>
                  <a:lnTo>
                    <a:pt x="32" y="335"/>
                  </a:lnTo>
                  <a:lnTo>
                    <a:pt x="28" y="337"/>
                  </a:lnTo>
                  <a:lnTo>
                    <a:pt x="27" y="339"/>
                  </a:lnTo>
                  <a:lnTo>
                    <a:pt x="24" y="342"/>
                  </a:lnTo>
                  <a:lnTo>
                    <a:pt x="23" y="344"/>
                  </a:lnTo>
                  <a:lnTo>
                    <a:pt x="23" y="347"/>
                  </a:lnTo>
                  <a:lnTo>
                    <a:pt x="22" y="350"/>
                  </a:lnTo>
                  <a:lnTo>
                    <a:pt x="22" y="353"/>
                  </a:lnTo>
                  <a:lnTo>
                    <a:pt x="22" y="354"/>
                  </a:lnTo>
                  <a:lnTo>
                    <a:pt x="0" y="356"/>
                  </a:lnTo>
                  <a:lnTo>
                    <a:pt x="0" y="492"/>
                  </a:lnTo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Freeform 27">
              <a:extLst>
                <a:ext uri="{FF2B5EF4-FFF2-40B4-BE49-F238E27FC236}">
                  <a16:creationId xmlns:a16="http://schemas.microsoft.com/office/drawing/2014/main" xmlns="" id="{E49B19A9-3B81-4078-AAE8-B00C7406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600"/>
              <a:ext cx="25" cy="27"/>
            </a:xfrm>
            <a:custGeom>
              <a:avLst/>
              <a:gdLst>
                <a:gd name="T0" fmla="*/ 6 w 25"/>
                <a:gd name="T1" fmla="*/ 0 h 27"/>
                <a:gd name="T2" fmla="*/ 0 w 25"/>
                <a:gd name="T3" fmla="*/ 24 h 27"/>
                <a:gd name="T4" fmla="*/ 22 w 25"/>
                <a:gd name="T5" fmla="*/ 26 h 27"/>
                <a:gd name="T6" fmla="*/ 24 w 25"/>
                <a:gd name="T7" fmla="*/ 14 h 27"/>
                <a:gd name="T8" fmla="*/ 12 w 25"/>
                <a:gd name="T9" fmla="*/ 6 h 27"/>
                <a:gd name="T10" fmla="*/ 6 w 25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7"/>
                <a:gd name="T20" fmla="*/ 25 w 25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7">
                  <a:moveTo>
                    <a:pt x="6" y="0"/>
                  </a:moveTo>
                  <a:lnTo>
                    <a:pt x="0" y="24"/>
                  </a:lnTo>
                  <a:lnTo>
                    <a:pt x="22" y="26"/>
                  </a:lnTo>
                  <a:lnTo>
                    <a:pt x="24" y="14"/>
                  </a:lnTo>
                  <a:lnTo>
                    <a:pt x="12" y="6"/>
                  </a:lnTo>
                  <a:lnTo>
                    <a:pt x="6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30" name="Line 65">
            <a:extLst>
              <a:ext uri="{FF2B5EF4-FFF2-40B4-BE49-F238E27FC236}">
                <a16:creationId xmlns:a16="http://schemas.microsoft.com/office/drawing/2014/main" xmlns="" id="{30D0EDB9-A87F-4556-9C26-BC1E8DF7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14300" y="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Rectangle 67">
            <a:extLst>
              <a:ext uri="{FF2B5EF4-FFF2-40B4-BE49-F238E27FC236}">
                <a16:creationId xmlns:a16="http://schemas.microsoft.com/office/drawing/2014/main" xmlns="" id="{62D999AB-381B-4550-8FDE-4C938D1C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100">
                <a:solidFill>
                  <a:srgbClr val="000000"/>
                </a:solidFill>
              </a:rPr>
              <a:t> </a:t>
            </a:r>
            <a:endParaRPr kumimoji="0"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起源于一个学生的简单需求。</a:t>
            </a:r>
            <a:r>
              <a:rPr lang="en-US" altLang="zh-CN" dirty="0"/>
              <a:t>Linus Torvalds </a:t>
            </a:r>
            <a:r>
              <a:rPr lang="zh-CN" altLang="en-US" dirty="0"/>
              <a:t>是 </a:t>
            </a:r>
            <a:r>
              <a:rPr lang="en-US" altLang="zh-CN" dirty="0"/>
              <a:t>Linux</a:t>
            </a:r>
            <a:r>
              <a:rPr lang="zh-CN" altLang="en-US" dirty="0"/>
              <a:t>的作者与主要维护者，在芬兰赫尔辛基大学时所买得起的唯一软件是</a:t>
            </a:r>
            <a:r>
              <a:rPr lang="en-US" altLang="zh-CN" dirty="0" err="1"/>
              <a:t>Minix</a:t>
            </a:r>
            <a:r>
              <a:rPr lang="en-US" altLang="zh-CN" dirty="0"/>
              <a:t>. </a:t>
            </a:r>
            <a:r>
              <a:rPr lang="en-US" altLang="zh-CN" dirty="0" err="1"/>
              <a:t>Minix</a:t>
            </a:r>
            <a:r>
              <a:rPr lang="zh-CN" altLang="en-US" dirty="0"/>
              <a:t>是一个类似</a:t>
            </a:r>
            <a:r>
              <a:rPr lang="en-US" altLang="zh-CN" dirty="0"/>
              <a:t>Unix</a:t>
            </a:r>
            <a:r>
              <a:rPr lang="zh-CN" altLang="en-US" dirty="0"/>
              <a:t>，被广泛用来辅助教学的简单操作系统。</a:t>
            </a:r>
          </a:p>
          <a:p>
            <a:r>
              <a:rPr lang="en-US" altLang="zh-CN" dirty="0" smtClean="0"/>
              <a:t>Linus </a:t>
            </a:r>
            <a:r>
              <a:rPr lang="zh-CN" altLang="en-US" dirty="0"/>
              <a:t>对</a:t>
            </a:r>
            <a:r>
              <a:rPr lang="en-US" altLang="zh-CN" dirty="0" err="1"/>
              <a:t>Minix</a:t>
            </a:r>
            <a:r>
              <a:rPr lang="zh-CN" altLang="en-US" dirty="0"/>
              <a:t>并不是很满意，于是决定自己编写软件。他以当时熟悉的</a:t>
            </a:r>
            <a:r>
              <a:rPr lang="en-US" altLang="zh-CN" dirty="0"/>
              <a:t>Unix</a:t>
            </a:r>
            <a:r>
              <a:rPr lang="zh-CN" altLang="en-US" dirty="0"/>
              <a:t>作为原型， 在一台</a:t>
            </a:r>
            <a:r>
              <a:rPr lang="en-US" altLang="zh-CN" dirty="0"/>
              <a:t>Intel 386 PC</a:t>
            </a:r>
            <a:r>
              <a:rPr lang="zh-CN" altLang="en-US" dirty="0"/>
              <a:t>上开始了他的工作，然后成功的完成了</a:t>
            </a:r>
            <a:r>
              <a:rPr lang="en-US" altLang="zh-CN" dirty="0"/>
              <a:t>Linux</a:t>
            </a:r>
            <a:r>
              <a:rPr lang="zh-CN" altLang="en-US" dirty="0"/>
              <a:t>的雏形，一个拥有了绝大多数</a:t>
            </a:r>
            <a:r>
              <a:rPr lang="en-US" altLang="zh-CN" dirty="0"/>
              <a:t>Unix</a:t>
            </a:r>
            <a:r>
              <a:rPr lang="zh-CN" altLang="en-US" dirty="0"/>
              <a:t>优质特性的，可以运行在廉价的个人</a:t>
            </a:r>
            <a:r>
              <a:rPr lang="en-US" altLang="zh-CN" dirty="0"/>
              <a:t>PC</a:t>
            </a:r>
            <a:r>
              <a:rPr lang="zh-CN" altLang="en-US" dirty="0"/>
              <a:t>上的系统诞生了。同时，他将软件发布到了</a:t>
            </a:r>
            <a:r>
              <a:rPr lang="en-US" altLang="zh-CN" dirty="0"/>
              <a:t>FTP</a:t>
            </a:r>
            <a:r>
              <a:rPr lang="zh-CN" altLang="en-US" dirty="0"/>
              <a:t>服务器上，并将源代码开放，供所有人免费使用。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1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4" name="Picture 4" descr="C:\Documents and Settings\Rainbow\桌面\培训素材\Linus.jpg">
            <a:extLst>
              <a:ext uri="{FF2B5EF4-FFF2-40B4-BE49-F238E27FC236}">
                <a16:creationId xmlns:a16="http://schemas.microsoft.com/office/drawing/2014/main" xmlns="" id="{1215455B-976D-456C-8591-C26A494D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08" y="1556792"/>
            <a:ext cx="15367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Rainbow\桌面\培训素材\u=584199711,31086446&amp;fm=0&amp;gp=0.jpg">
            <a:extLst>
              <a:ext uri="{FF2B5EF4-FFF2-40B4-BE49-F238E27FC236}">
                <a16:creationId xmlns:a16="http://schemas.microsoft.com/office/drawing/2014/main" xmlns="" id="{36F1A413-5EE7-4B43-8EF0-93648CAE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5717"/>
            <a:ext cx="1778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F97C21D7-DA5E-4040-B70F-B204A071B4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07108" y="4686820"/>
            <a:ext cx="1377950" cy="447675"/>
          </a:xfrm>
          <a:prstGeom prst="roundRect">
            <a:avLst>
              <a:gd name="adj" fmla="val 9106"/>
            </a:avLst>
          </a:prstGeom>
          <a:solidFill>
            <a:srgbClr val="99C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之父 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Linus Torvalds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A8DCC3F5-9A23-45EF-B565-37DA2EB4B57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292080" y="4718610"/>
            <a:ext cx="1822450" cy="447675"/>
          </a:xfrm>
          <a:prstGeom prst="roundRect">
            <a:avLst>
              <a:gd name="adj" fmla="val 9106"/>
            </a:avLst>
          </a:prstGeom>
          <a:solidFill>
            <a:srgbClr val="99C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吉祥物 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一只名叫</a:t>
            </a: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Tux</a:t>
            </a: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的小企鹅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60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DD7A45A1-7F13-4556-8998-099AEC6A46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1560" y="889001"/>
            <a:ext cx="8316540" cy="2984500"/>
          </a:xfrm>
          <a:prstGeom prst="roundRect">
            <a:avLst>
              <a:gd name="adj" fmla="val 9106"/>
            </a:avLst>
          </a:prstGeom>
          <a:solidFill>
            <a:srgbClr val="99C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正因为</a:t>
            </a:r>
            <a:r>
              <a:rPr lang="en-US" altLang="zh-CN" b="1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Linus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的开源精神，随后他得到了全世界范围内相当多的人的支持，其中尤其重要的就是麻省剑桥免费软件基金的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GNU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计划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,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这些才真正使得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快速发展壮大。</a:t>
            </a: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GNU</a:t>
            </a:r>
            <a:r>
              <a:rPr lang="zh-CN" altLang="en-US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计划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+ Linux</a:t>
            </a:r>
            <a:r>
              <a:rPr lang="zh-CN" altLang="en-US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内核 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+ </a:t>
            </a:r>
            <a:r>
              <a:rPr lang="zh-CN" altLang="en-US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全世界开源的力量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= </a:t>
            </a:r>
            <a:r>
              <a:rPr lang="zh-CN" altLang="en-US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目前风靡全世界的</a:t>
            </a:r>
            <a:r>
              <a:rPr lang="en-US" altLang="zh-CN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。</a:t>
            </a:r>
            <a:endParaRPr lang="en-US" altLang="zh-CN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endParaRPr lang="en-US" altLang="zh-CN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defRPr/>
            </a:pP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       Linux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之所以受到广大计算机爱好者的喜爱，主要原因有两个，一是它属于自由软件，用户不用支付任何费用就可以获得它和它的源代码，并且可以根据自己的需要对它进行必要的修改，无偿对它使用，无约束地继续传播。另一个原因是，它具有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Unix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的全部功能，任何使用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Unix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操作系统或想要学习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Unix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操作系统的人都可以从</a:t>
            </a:r>
            <a:r>
              <a:rPr lang="en-US" altLang="zh-CN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Linux</a:t>
            </a:r>
            <a:r>
              <a:rPr lang="zh-CN" altLang="en-US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中获益。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4" descr="C:\Documents and Settings\Rainbow\桌面\培训素材\stallman.jpg">
            <a:extLst>
              <a:ext uri="{FF2B5EF4-FFF2-40B4-BE49-F238E27FC236}">
                <a16:creationId xmlns:a16="http://schemas.microsoft.com/office/drawing/2014/main" xmlns="" id="{171EE84C-2578-4691-A4BC-9D9F6E3D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962400"/>
            <a:ext cx="1778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4928ACCF-2B96-4EF8-AE8D-5057606C9D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3850" y="5826125"/>
            <a:ext cx="1600200" cy="447675"/>
          </a:xfrm>
          <a:prstGeom prst="roundRect">
            <a:avLst>
              <a:gd name="adj" fmla="val 9106"/>
            </a:avLst>
          </a:prstGeom>
          <a:solidFill>
            <a:srgbClr val="99C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软件业自由之神</a:t>
            </a:r>
            <a:endParaRPr lang="en-US" altLang="zh-CN" sz="1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Richard Stallman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3" name="Picture 5" descr="C:\Documents and Settings\Rainbow\桌面\培训素材\gnulogo.jpg">
            <a:extLst>
              <a:ext uri="{FF2B5EF4-FFF2-40B4-BE49-F238E27FC236}">
                <a16:creationId xmlns:a16="http://schemas.microsoft.com/office/drawing/2014/main" xmlns="" id="{FB3DC777-95DF-4A91-913A-C286C3DD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418465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444F4335-1AE8-4BE6-A4CB-43C041639B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49900" y="5781675"/>
            <a:ext cx="1600200" cy="447675"/>
          </a:xfrm>
          <a:prstGeom prst="roundRect">
            <a:avLst>
              <a:gd name="adj" fmla="val 9106"/>
            </a:avLst>
          </a:prstGeom>
          <a:solidFill>
            <a:srgbClr val="99C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GNU</a:t>
            </a:r>
            <a:r>
              <a:rPr lang="zh-CN" altLang="en-US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组织 </a:t>
            </a:r>
            <a:r>
              <a:rPr lang="en-US" altLang="zh-CN" sz="1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LOGO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起源</a:t>
            </a:r>
          </a:p>
        </p:txBody>
      </p:sp>
    </p:spTree>
    <p:extLst>
      <p:ext uri="{BB962C8B-B14F-4D97-AF65-F5344CB8AC3E}">
        <p14:creationId xmlns:p14="http://schemas.microsoft.com/office/powerpoint/2010/main" val="409987997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C:\Documents and Settings\Rainbow\桌面\培训素材\Linux族谱.jpg">
            <a:extLst>
              <a:ext uri="{FF2B5EF4-FFF2-40B4-BE49-F238E27FC236}">
                <a16:creationId xmlns:a16="http://schemas.microsoft.com/office/drawing/2014/main" xmlns="" id="{B1C6819B-12F8-44FE-AF4A-FD1E3BC1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61988"/>
            <a:ext cx="438785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>
            <a:extLst>
              <a:ext uri="{FF2B5EF4-FFF2-40B4-BE49-F238E27FC236}">
                <a16:creationId xmlns:a16="http://schemas.microsoft.com/office/drawing/2014/main" xmlns="" id="{9CA0A23B-F4EF-4E76-9CE1-6487637C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651250"/>
            <a:ext cx="755650" cy="355600"/>
          </a:xfrm>
          <a:prstGeom prst="wedgeRoundRectCallout">
            <a:avLst>
              <a:gd name="adj1" fmla="val -60301"/>
              <a:gd name="adj2" fmla="val 44995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xmlns="" id="{702B856D-F6C1-4600-A0C8-B621B3D3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5251450"/>
            <a:ext cx="977900" cy="355600"/>
          </a:xfrm>
          <a:prstGeom prst="wedgeRoundRectCallout">
            <a:avLst>
              <a:gd name="adj1" fmla="val 61204"/>
              <a:gd name="adj2" fmla="val 34977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xmlns="" id="{696A45B7-7154-4A11-8003-DD5A4386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562100"/>
            <a:ext cx="977900" cy="355600"/>
          </a:xfrm>
          <a:prstGeom prst="wedgeRoundRectCallout">
            <a:avLst>
              <a:gd name="adj1" fmla="val 61204"/>
              <a:gd name="adj2" fmla="val 34977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xmlns="" id="{B4BB37BB-1743-47A8-BB23-3DCF9F08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895850"/>
            <a:ext cx="1066800" cy="355600"/>
          </a:xfrm>
          <a:prstGeom prst="wedgeRoundRectCallout">
            <a:avLst>
              <a:gd name="adj1" fmla="val -55880"/>
              <a:gd name="adj2" fmla="val 44995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xmlns="" id="{1B8BB742-9FA4-46D6-B1D2-3C9495E6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1073150"/>
            <a:ext cx="1022350" cy="355600"/>
          </a:xfrm>
          <a:prstGeom prst="wedgeRoundRectCallout">
            <a:avLst>
              <a:gd name="adj1" fmla="val 63847"/>
              <a:gd name="adj2" fmla="val 11602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xmlns="" id="{588F727B-39B2-4981-A374-1CD91240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5607050"/>
            <a:ext cx="1555750" cy="355600"/>
          </a:xfrm>
          <a:prstGeom prst="wedgeRoundRectCallout">
            <a:avLst>
              <a:gd name="adj1" fmla="val 55583"/>
              <a:gd name="adj2" fmla="val 4921"/>
              <a:gd name="adj3" fmla="val 16667"/>
            </a:avLst>
          </a:prstGeom>
          <a:solidFill>
            <a:srgbClr val="FF6600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1017588"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Fedora Core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/>
          <a:lstStyle/>
          <a:p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3992047993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070B72B1-5CB2-4120-AB9E-DE193D219066}"/>
              </a:ext>
            </a:extLst>
          </p:cNvPr>
          <p:cNvGrpSpPr>
            <a:grpSpLocks/>
          </p:cNvGrpSpPr>
          <p:nvPr/>
        </p:nvGrpSpPr>
        <p:grpSpPr bwMode="auto">
          <a:xfrm>
            <a:off x="0" y="2281238"/>
            <a:ext cx="9144000" cy="1700212"/>
            <a:chOff x="0" y="1437"/>
            <a:chExt cx="5760" cy="1071"/>
          </a:xfrm>
        </p:grpSpPr>
        <p:grpSp>
          <p:nvGrpSpPr>
            <p:cNvPr id="26629" name="Group 6">
              <a:extLst>
                <a:ext uri="{FF2B5EF4-FFF2-40B4-BE49-F238E27FC236}">
                  <a16:creationId xmlns:a16="http://schemas.microsoft.com/office/drawing/2014/main" xmlns="" id="{9759F3A1-5C27-423A-A8B3-EDA07FE37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437"/>
              <a:ext cx="5230" cy="1071"/>
              <a:chOff x="1202" y="3272"/>
              <a:chExt cx="4424" cy="586"/>
            </a:xfrm>
          </p:grpSpPr>
          <p:sp>
            <p:nvSpPr>
              <p:cNvPr id="26633" name="Oval 7">
                <a:extLst>
                  <a:ext uri="{FF2B5EF4-FFF2-40B4-BE49-F238E27FC236}">
                    <a16:creationId xmlns:a16="http://schemas.microsoft.com/office/drawing/2014/main" xmlns="" id="{720AC694-5829-450B-B388-367BE7784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02" y="3272"/>
                <a:ext cx="4424" cy="156"/>
              </a:xfrm>
              <a:prstGeom prst="ellipse">
                <a:avLst/>
              </a:prstGeom>
              <a:gradFill rotWithShape="1">
                <a:gsLst>
                  <a:gs pos="0">
                    <a:srgbClr val="041D54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4" name="Oval 8">
                <a:extLst>
                  <a:ext uri="{FF2B5EF4-FFF2-40B4-BE49-F238E27FC236}">
                    <a16:creationId xmlns:a16="http://schemas.microsoft.com/office/drawing/2014/main" xmlns="" id="{6CB67061-BD35-4F53-B561-BA0DFF63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02" y="3702"/>
                <a:ext cx="4424" cy="156"/>
              </a:xfrm>
              <a:prstGeom prst="ellipse">
                <a:avLst/>
              </a:prstGeom>
              <a:gradFill rotWithShape="1">
                <a:gsLst>
                  <a:gs pos="0">
                    <a:srgbClr val="041D54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xmlns="" id="{3AE12808-C261-4975-9282-4918F5D9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59"/>
              <a:ext cx="5760" cy="8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388C8">
                    <a:alpha val="0"/>
                  </a:srgbClr>
                </a:gs>
                <a:gs pos="50000">
                  <a:schemeClr val="bg1"/>
                </a:gs>
                <a:gs pos="100000">
                  <a:srgbClr val="4388C8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zh-CN" dirty="0"/>
            </a:p>
          </p:txBody>
        </p:sp>
      </p:grpSp>
      <p:pic>
        <p:nvPicPr>
          <p:cNvPr id="26627" name="Picture 36" descr="244">
            <a:extLst>
              <a:ext uri="{FF2B5EF4-FFF2-40B4-BE49-F238E27FC236}">
                <a16:creationId xmlns:a16="http://schemas.microsoft.com/office/drawing/2014/main" xmlns="" id="{A3348319-6BA7-484B-AC3F-C5098A0A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406650"/>
            <a:ext cx="14478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CA0E67F-C534-4C6C-B850-0CA4DD4D6708}"/>
              </a:ext>
            </a:extLst>
          </p:cNvPr>
          <p:cNvSpPr txBox="1">
            <a:spLocks/>
          </p:cNvSpPr>
          <p:nvPr/>
        </p:nvSpPr>
        <p:spPr>
          <a:xfrm>
            <a:off x="1149350" y="2474913"/>
            <a:ext cx="7556500" cy="1211262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36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  <a:cs typeface="+mj-cs"/>
              </a:rPr>
              <a:t>大家说说</a:t>
            </a:r>
            <a:endParaRPr kumimoji="1" lang="en-US" altLang="zh-CN" sz="36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宋体" pitchFamily="2" charset="-122"/>
              <a:ea typeface="华文宋体" pitchFamily="2" charset="-122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36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  <a:cs typeface="+mj-cs"/>
              </a:rPr>
              <a:t>知道的</a:t>
            </a:r>
            <a:r>
              <a:rPr kumimoji="1" lang="en-US" altLang="zh-CN" sz="36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  <a:cs typeface="+mj-cs"/>
              </a:rPr>
              <a:t>Linux </a:t>
            </a:r>
            <a:r>
              <a:rPr kumimoji="1" lang="zh-CN" altLang="en-US" sz="36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itchFamily="2" charset="-122"/>
                <a:ea typeface="华文宋体" pitchFamily="2" charset="-122"/>
                <a:cs typeface="+mj-cs"/>
              </a:rPr>
              <a:t>命令及作用 ？</a:t>
            </a:r>
          </a:p>
        </p:txBody>
      </p:sp>
    </p:spTree>
    <p:extLst>
      <p:ext uri="{BB962C8B-B14F-4D97-AF65-F5344CB8AC3E}">
        <p14:creationId xmlns:p14="http://schemas.microsoft.com/office/powerpoint/2010/main" val="58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zh-CN" altLang="en-US" dirty="0"/>
              <a:t>复制 </a:t>
            </a:r>
            <a:r>
              <a:rPr lang="en-US" altLang="zh-CN" dirty="0" smtClean="0"/>
              <a:t>-r</a:t>
            </a:r>
            <a:r>
              <a:rPr lang="zh-CN" altLang="en-US" dirty="0"/>
              <a:t>拷贝目录 </a:t>
            </a:r>
            <a:r>
              <a:rPr lang="en-US" altLang="zh-CN" dirty="0"/>
              <a:t>-p</a:t>
            </a:r>
            <a:r>
              <a:rPr lang="zh-CN" altLang="en-US" dirty="0"/>
              <a:t>保持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 smtClean="0"/>
              <a:t>创建目录</a:t>
            </a:r>
            <a:r>
              <a:rPr lang="en-US" altLang="zh-CN" dirty="0" smtClean="0"/>
              <a:t>,-</a:t>
            </a:r>
            <a:r>
              <a:rPr lang="en-US" altLang="zh-CN" dirty="0"/>
              <a:t>p</a:t>
            </a:r>
            <a:r>
              <a:rPr lang="zh-CN" altLang="en-US" dirty="0"/>
              <a:t>递归创建目录 </a:t>
            </a:r>
            <a:endParaRPr lang="en-US" altLang="zh-CN" dirty="0"/>
          </a:p>
          <a:p>
            <a:r>
              <a:rPr lang="en-US" altLang="zh-CN" dirty="0"/>
              <a:t>find  </a:t>
            </a:r>
            <a:r>
              <a:rPr lang="zh-CN" altLang="en-US" dirty="0"/>
              <a:t>查找文件或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/>
              <a:t>tail </a:t>
            </a:r>
            <a:r>
              <a:rPr lang="zh-CN" altLang="en-US" dirty="0"/>
              <a:t>查看文件后</a:t>
            </a:r>
            <a:r>
              <a:rPr lang="en-US" altLang="zh-CN" dirty="0"/>
              <a:t>N</a:t>
            </a:r>
            <a:r>
              <a:rPr lang="zh-CN" altLang="en-US" dirty="0"/>
              <a:t>行，默认</a:t>
            </a:r>
            <a:r>
              <a:rPr lang="en-US" altLang="zh-CN" dirty="0"/>
              <a:t>10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打印</a:t>
            </a:r>
            <a:r>
              <a:rPr lang="zh-CN" altLang="en-US" dirty="0"/>
              <a:t>当前工作目录</a:t>
            </a:r>
            <a:endParaRPr lang="en-US" altLang="zh-CN" dirty="0" smtClean="0"/>
          </a:p>
          <a:p>
            <a:r>
              <a:rPr lang="en-US" altLang="zh-CN" dirty="0"/>
              <a:t>find  </a:t>
            </a:r>
            <a:r>
              <a:rPr lang="zh-CN" altLang="en-US" dirty="0"/>
              <a:t>查找文件或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err="1"/>
              <a:t>rm</a:t>
            </a:r>
            <a:r>
              <a:rPr lang="en-US" altLang="zh-CN" dirty="0"/>
              <a:t>    </a:t>
            </a:r>
            <a:r>
              <a:rPr lang="zh-CN" altLang="en-US" dirty="0"/>
              <a:t>删除文件或目录 </a:t>
            </a:r>
            <a:r>
              <a:rPr lang="en-US" altLang="zh-CN" dirty="0"/>
              <a:t>-r</a:t>
            </a:r>
            <a:r>
              <a:rPr lang="zh-CN" altLang="en-US" dirty="0"/>
              <a:t>目录 </a:t>
            </a:r>
            <a:r>
              <a:rPr lang="en-US" altLang="zh-CN" dirty="0"/>
              <a:t>-f</a:t>
            </a:r>
            <a:r>
              <a:rPr lang="zh-CN" altLang="en-US" dirty="0"/>
              <a:t>强制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en-US" altLang="zh-CN" dirty="0"/>
              <a:t>cat   </a:t>
            </a:r>
            <a:r>
              <a:rPr lang="zh-CN" altLang="en-US" dirty="0"/>
              <a:t>查看文件内容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9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目录与路径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zh-CN" altLang="en-US" sz="29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</a:t>
            </a:r>
            <a:r>
              <a:rPr lang="zh-CN" altLang="en-US" sz="2900" b="1" kern="0" dirty="0" smtClean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相对</a:t>
            </a:r>
            <a:r>
              <a:rPr lang="zh-CN" altLang="en-US" sz="29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路径与绝对路径： </a:t>
            </a:r>
            <a:endParaRPr lang="en-US" altLang="zh-CN" sz="29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绝对路径：由根目录 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写起，例如</a:t>
            </a:r>
            <a:r>
              <a:rPr lang="zh-CN" altLang="en-US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usr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/share/doc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相对路径：用 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..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写起，代表上一级目录，例如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cd ../local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endParaRPr lang="en-US" altLang="zh-CN" sz="29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zh-CN" altLang="en-US" sz="29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目录操作：</a:t>
            </a:r>
            <a:endParaRPr lang="en-US" altLang="zh-CN" sz="29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zh-CN" altLang="en-US" sz="29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变换目录：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cd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,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cd /home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显示当前目录：</a:t>
            </a:r>
            <a:r>
              <a:rPr lang="en-US" altLang="zh-CN" sz="29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pwd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建立新目录：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mkdir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,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mkdir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test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删除空目录：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rmdir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，例如 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rmdir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test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；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marL="0" indent="0">
              <a:buNone/>
              <a:defRPr/>
            </a:pPr>
            <a:endParaRPr lang="en-US" altLang="zh-CN" sz="29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</a:t>
            </a:r>
            <a:r>
              <a:rPr lang="zh-CN" altLang="en-US" sz="2900" b="1" kern="0" dirty="0">
                <a:solidFill>
                  <a:srgbClr val="1029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目录管理：</a:t>
            </a:r>
            <a:endParaRPr lang="en-US" altLang="zh-CN" sz="2900" b="1" kern="0" dirty="0">
              <a:solidFill>
                <a:srgbClr val="102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检视文件与目录：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ls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ls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-l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可查看详细信息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复制文件与目录：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cp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cp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test.txt /home/ </a:t>
            </a:r>
            <a:endParaRPr lang="en-US" altLang="zh-CN" sz="29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删除文件与目录：</a:t>
            </a:r>
            <a:r>
              <a:rPr lang="en-US" altLang="zh-CN" sz="29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rm</a:t>
            </a:r>
            <a:r>
              <a:rPr lang="en-US" altLang="zh-CN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rm</a:t>
            </a:r>
            <a:r>
              <a:rPr lang="en-US" altLang="zh-CN" sz="29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-</a:t>
            </a:r>
            <a:r>
              <a:rPr lang="en-US" altLang="zh-CN" sz="2900" kern="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rf</a:t>
            </a:r>
            <a:r>
              <a:rPr lang="en-US" altLang="zh-CN" sz="2900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/opt/test</a:t>
            </a:r>
            <a:r>
              <a:rPr lang="zh-CN" altLang="en-US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可强制删除</a:t>
            </a:r>
            <a:r>
              <a:rPr lang="en-US" altLang="zh-CN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test</a:t>
            </a:r>
            <a:r>
              <a:rPr lang="zh-CN" altLang="en-US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目录</a:t>
            </a:r>
            <a:endParaRPr lang="en-US" altLang="zh-CN" sz="29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>
              <a:defRPr/>
            </a:pPr>
            <a:r>
              <a:rPr lang="en-US" altLang="zh-CN" sz="29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    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移动与更名：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mv</a:t>
            </a:r>
            <a:r>
              <a:rPr lang="en-US" altLang="zh-CN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例如 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mv test.txt </a:t>
            </a:r>
            <a:r>
              <a:rPr lang="en-US" altLang="zh-CN" sz="2900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test.txt.old</a:t>
            </a:r>
            <a:r>
              <a:rPr lang="en-US" altLang="zh-CN" sz="29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zh-CN" altLang="en-US" sz="29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可将文件更名</a:t>
            </a:r>
            <a:endParaRPr lang="en-US" altLang="zh-CN" sz="29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2019/4/12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9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华宇信息</Template>
  <TotalTime>10521</TotalTime>
  <Words>3458</Words>
  <Application>Microsoft Office PowerPoint</Application>
  <PresentationFormat>全屏显示(4:3)</PresentationFormat>
  <Paragraphs>407</Paragraphs>
  <Slides>29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41" baseType="lpstr">
      <vt:lpstr>方正兰亭纤黑_GBK</vt:lpstr>
      <vt:lpstr>华文宋体</vt:lpstr>
      <vt:lpstr>楷体_GB2312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ppt模板（对外）4：3 华宇信息</vt:lpstr>
      <vt:lpstr>PowerPoint 演示文稿</vt:lpstr>
      <vt:lpstr>内容导读</vt:lpstr>
      <vt:lpstr>初识Linux</vt:lpstr>
      <vt:lpstr>PowerPoint 演示文稿</vt:lpstr>
      <vt:lpstr>起源</vt:lpstr>
      <vt:lpstr>版本</vt:lpstr>
      <vt:lpstr>PowerPoint 演示文稿</vt:lpstr>
      <vt:lpstr>部分常用命令</vt:lpstr>
      <vt:lpstr>目录与路径操作</vt:lpstr>
      <vt:lpstr>文件内容查看</vt:lpstr>
      <vt:lpstr>文件内容查看</vt:lpstr>
      <vt:lpstr>七种文件类型</vt:lpstr>
      <vt:lpstr>文件查找</vt:lpstr>
      <vt:lpstr>文件压缩</vt:lpstr>
      <vt:lpstr>tar.gz</vt:lpstr>
      <vt:lpstr>文件与目录权限</vt:lpstr>
      <vt:lpstr>文件与目录权限</vt:lpstr>
      <vt:lpstr>文件系统</vt:lpstr>
      <vt:lpstr>vi文字编辑器</vt:lpstr>
      <vt:lpstr>操作符</vt:lpstr>
      <vt:lpstr>操作符</vt:lpstr>
      <vt:lpstr>操作符</vt:lpstr>
      <vt:lpstr>进程维护</vt:lpstr>
      <vt:lpstr>Shell</vt:lpstr>
      <vt:lpstr>一些操作</vt:lpstr>
      <vt:lpstr>思考</vt:lpstr>
      <vt:lpstr>答案</vt:lpstr>
      <vt:lpstr>总结</vt:lpstr>
      <vt:lpstr>PowerPoint 演示文稿</vt:lpstr>
      <vt:lpstr>自定义放映 1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anzhiyi</dc:creator>
  <cp:lastModifiedBy>lenovo</cp:lastModifiedBy>
  <cp:revision>441</cp:revision>
  <dcterms:created xsi:type="dcterms:W3CDTF">2014-10-26T14:14:39Z</dcterms:created>
  <dcterms:modified xsi:type="dcterms:W3CDTF">2019-04-12T03:07:45Z</dcterms:modified>
</cp:coreProperties>
</file>