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6A2-339E-8124-9347-5677D016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D0E18-8DEE-0F96-F526-4DFB046AC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7D95-7E65-72A7-1F98-3BEC1082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265D-FF6F-D182-A8BF-E85DFA8A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851BA-0D73-A505-6EFF-42DB1E41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4E1A-29EE-8C19-5F76-32C514CE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439BA-558E-681E-2167-0BB8A540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1CA5-56EB-26D9-6F10-02F7B335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B632-46FD-A74E-A428-AB0BCA73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4044B-24ED-668E-93DB-953E8264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A4EB1-796E-D515-90F1-BB14A1B70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144D-7B6C-4D85-CD81-78BCF1B0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CB220-A9ED-D8AF-CC73-E546BC57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D711-35BD-2925-35AD-F6345E6C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FF8B8-9C42-350A-0F0A-6BB7E61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3922-1783-0DE5-E1A2-011FCA3B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9C1D-3687-B75A-94D7-B275A1605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D072-9253-1FFE-047C-F701C796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FF51-9A1B-50BD-DAB7-026207DA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5B471-04CB-4337-A8DD-F4B6B4B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8A11-FEE6-7347-059A-0F19953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DBAC-6106-1A4D-D32C-E05BB02D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94E7F-0724-9B5A-6EE4-177A3D16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3E99-3995-4AEF-086B-147F736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FE8B-01A0-3AEE-29A0-6855D97F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048D-695E-7621-BD11-C2A0AFFD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2A4-A04D-20BA-299A-FEA3406F9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96418-F852-4CB2-8311-E744C2966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4371-32AA-FA19-2975-EB4909E7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2317-3066-B3A5-A5A8-48E6B9EB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96AD-457D-1999-67A2-E43A10E6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3049-A3E0-6680-8AE8-B362D006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C210-CD80-BEBE-1431-707FDAEF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F0816-E8F6-92D3-B5A1-50D8DB604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68683-C2D5-0299-661E-553299864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78692-C2B1-2832-22AA-C6AEE214F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32DE2-1209-5206-2F88-62D14264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22A89-8B84-9869-7FFF-7341034E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652EC-103E-F8A0-A9A8-7A52A854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6A80-832E-7978-1431-E5BA9276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5E847-14AA-75DB-C07B-9B3271C6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7FD50-B182-7080-C377-C073FF80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331C1-3C46-B9EE-FCDB-1D7063B4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EC10B-43C4-B41B-5409-7D0D2C43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FC7FC-2013-3BB6-FE8D-6D96DA3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59020-BFAF-9B18-D391-8B53496F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60C-851C-D3E2-C351-7F15BE4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E208-592D-37C8-85B4-93E75C24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A5B03-3A9B-7276-E42E-7CB9929A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71A9-2D42-23F9-A44C-B4839F1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12397-8488-C0D8-1ABE-961015AA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0D7FF-ABD2-18D7-791A-EA0332A2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86A2-CF55-A15D-54AF-F62BE3B4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6F48F-F764-446B-370F-46A0BD778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D646-62AE-AD13-DD52-8748C0717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133C0-86F0-93BD-1C30-046008A8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576A-B67E-76BF-876B-9F81F653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7FDD-1743-1DEE-1ADD-064A0B8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E36B8-8622-C424-201A-05D84F06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A6A2-A961-32FC-9067-8418D32C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B21F-5E3D-B06F-E0EB-792317719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8D461-0D7F-43E2-85AA-5658F1EC9143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1524-B9CC-FCD0-A2C6-423FCED99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7A0-EA3A-7DC0-CD53-D6943DFD6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3B132-4B45-4C16-A378-5B5FAAC8B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D3B7-FB9F-B2BB-DC7C-D112D0BFF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obtain Hedera </a:t>
            </a:r>
            <a:r>
              <a:rPr lang="en-US" dirty="0" err="1"/>
              <a:t>Testnet</a:t>
            </a:r>
            <a:r>
              <a:rPr lang="en-US" dirty="0"/>
              <a:t> credential / resources ( test HBAR) </a:t>
            </a:r>
          </a:p>
        </p:txBody>
      </p:sp>
    </p:spTree>
    <p:extLst>
      <p:ext uri="{BB962C8B-B14F-4D97-AF65-F5344CB8AC3E}">
        <p14:creationId xmlns:p14="http://schemas.microsoft.com/office/powerpoint/2010/main" val="160651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1D55-45CD-B388-2BE5-9E0BF8B4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https://portal.hedera.com/login</a:t>
            </a:r>
          </a:p>
        </p:txBody>
      </p:sp>
    </p:spTree>
    <p:extLst>
      <p:ext uri="{BB962C8B-B14F-4D97-AF65-F5344CB8AC3E}">
        <p14:creationId xmlns:p14="http://schemas.microsoft.com/office/powerpoint/2010/main" val="67870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45A80-F594-BDA3-EEB9-C1D84C69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58" y="0"/>
            <a:ext cx="938668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395038-0B58-657D-57BB-9B2C121F5C73}"/>
              </a:ext>
            </a:extLst>
          </p:cNvPr>
          <p:cNvSpPr/>
          <p:nvPr/>
        </p:nvSpPr>
        <p:spPr>
          <a:xfrm>
            <a:off x="7010978" y="5974080"/>
            <a:ext cx="2788342" cy="5029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5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9E98F-54A5-207C-44D6-C5DEBF11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0" y="0"/>
            <a:ext cx="8825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EBB1-730C-C0DF-D68D-E8D03F35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9B9E-3DA9-6BC1-5F04-9C96ED8A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B6DB-734E-10F4-6D1F-817426EB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3"/>
            <a:ext cx="12192000" cy="68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2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97A57D-3B06-BA36-EECE-AF63B8FA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97" y="0"/>
            <a:ext cx="8784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5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2CCC-ACE1-3169-BBA7-1962CA9D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F42-BF5A-C8C6-2533-0ADAF023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6689E-87E3-D5B9-D9C9-7A5E8DCF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04311"/>
            <a:ext cx="11279174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0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1A1-0DB6-6151-A6C1-3E74B1F2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BBC8-9367-15A8-4C29-31834C49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62575-93E6-A931-09CB-16229594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256732"/>
            <a:ext cx="1212701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21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How to obtain Hedera Testnet credential / resources ( test HBAR)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ostrowski</dc:creator>
  <cp:lastModifiedBy>david ostrowski</cp:lastModifiedBy>
  <cp:revision>7</cp:revision>
  <dcterms:created xsi:type="dcterms:W3CDTF">2025-03-15T00:53:18Z</dcterms:created>
  <dcterms:modified xsi:type="dcterms:W3CDTF">2025-03-16T02:05:51Z</dcterms:modified>
</cp:coreProperties>
</file>