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537C-D027-CF2A-73D0-CC4C2000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A860-FD24-C8BF-A014-70F9CDB55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517B-9A07-0B4A-E196-30996FE8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6EA5-31ED-93A2-1630-491F3B9B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6FDC-A4DF-F558-C137-E27386A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602F-4B86-1ECF-D83E-89354AAD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85233-E58F-1B78-CBDC-432C6D2E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ED0C-87B9-3583-429A-55DE8DB5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293D-C0A8-DDB6-C7AB-A63B732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FBC2-F3F4-7341-0B5A-D3D0BED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3B3D8-1FD3-32A7-1895-920A11E52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199EB-C777-AD27-9FF2-B55F3113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4D3A-547B-F4F1-6EE8-13AE613F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BC10-D621-557D-61B9-614CA56B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5AED-9951-FE9B-A2D7-9663E063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D06-F1C1-6F6F-D9E9-C1D8EF36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C0E4-5DD1-46E7-26AB-0EBB8ECE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6433-38BC-FC37-AD54-07C05479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6C4F-AE3B-C4A6-20F5-DB60C375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516D-B049-B761-0067-F477BE7F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00C4-909C-7EBC-A483-FDADB97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A6324-E853-8E3D-0C5E-9640220F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A2DE-2C0A-AF11-A241-1CBC6720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93D6-6AF8-53C2-F778-88ED811B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F5F8-2D7D-E09D-A79E-2CA32ADC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965-6153-C728-29AB-1ECD7F0A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7087-8FEE-82B5-D95D-52231FED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14F-21FB-25DA-AA41-1AEF8B23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43B5-9239-9D7E-9F3B-22C7FAE1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9CE7-C22E-92B6-0FF1-BAB95C6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B604-80AB-EEA9-F42A-5F998D61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D174-E4C3-D277-BDB5-1667D927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424D0-D274-065E-7700-579688DD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BD2B-9FB5-9961-3915-752BD351B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9861-B3DA-69AA-9A24-9A4827F4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31A9D-9766-5996-8E76-E8853A420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AB6FE-1977-92A0-47F6-D9DC242E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B229-FB94-DAB5-88E3-AB581D22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40311-CE57-5E15-5222-8B743F19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7EB-7898-C320-E290-2BFE794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51843-813B-0CF7-955C-A514CB6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192E-4C9D-90C5-E815-BC5A59AA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78E49-A852-691E-EAA7-BF73B82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C92A-4D7D-9818-A21A-E70AAE79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D6F38-47C9-AE95-3E48-99CC954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A792-F229-56B1-E037-B65996A3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3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7DE-F4F1-98BF-0C68-D890EE66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3B49-B109-0607-1707-EB64762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D124C-696D-E5A0-C71B-F4608D94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E1C9-6B91-ADF0-65AA-4EAE000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8202-7712-05DB-FBB7-6DA6BABD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AB58-F40F-819A-46D1-5A09C2EA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F8D7-5661-28EA-A1AC-1372A027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0B5B0-A18C-0EB5-26BE-C6C46376A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428F-EBAD-8EA4-6C68-C96C6751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2225-4104-2667-4644-2E4F4251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BB96-0449-3383-F16C-1B99785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4025-ADCA-58D4-E1CB-D4D513F0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8E989-1CC5-287B-5E56-D8A09D24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2797-CF3F-5001-81E7-D29AE2C7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6535-77E3-3F5C-082B-E21185C9A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69D6-74DF-44B0-884C-3F8ED445FA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960A-C3EF-82ED-433B-DD7D07973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9A5-EEAC-495E-21A4-637A3205E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9F48-EFD8-429C-8256-4E6824CF0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ullnode.devnet.aptoslabs.com/v1/accounts/%3cpet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84A-AE8D-5A47-F4ED-0BF650BE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 shooting notes for E2E </a:t>
            </a:r>
            <a:r>
              <a:rPr lang="en-US" dirty="0" err="1"/>
              <a:t>aptos</a:t>
            </a:r>
            <a:r>
              <a:rPr lang="en-US" dirty="0"/>
              <a:t> DAPP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2DF63-9F00-760C-09E7-AA5ADEF2A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4E3EF-2434-AE43-257F-B54C521B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95312"/>
            <a:ext cx="36957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E6452-72E4-ECB5-90DF-87E1195C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64"/>
            <a:ext cx="12192000" cy="4428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980B2-989D-B4D5-FB75-B65F8FA5875F}"/>
              </a:ext>
            </a:extLst>
          </p:cNvPr>
          <p:cNvSpPr/>
          <p:nvPr/>
        </p:nvSpPr>
        <p:spPr>
          <a:xfrm>
            <a:off x="0" y="1781908"/>
            <a:ext cx="12274062" cy="10433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DE05-CD49-D5F3-E340-EA75A239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7BE7-FB6A-5610-03BE-E0DD4D41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https://fullnode.devnet.aptoslabs.com/v1/accounts/f55cd6df0a44ae71196a932b6b1f9dea475de17e09d891fac75b22ac80a9318c/resource/0xf55cd6df0a44ae71196a932b6b1f9dea475de17e09d891fac75b22ac80a9318c::message::MessageHolder</a:t>
            </a:r>
          </a:p>
          <a:p>
            <a:endParaRPr lang="en-US" dirty="0"/>
          </a:p>
          <a:p>
            <a:r>
              <a:rPr lang="en-US" dirty="0"/>
              <a:t>Format: </a:t>
            </a:r>
          </a:p>
          <a:p>
            <a:r>
              <a:rPr lang="en-US" dirty="0">
                <a:hlinkClick r:id="rId2"/>
              </a:rPr>
              <a:t>https://fullnode.devnet.aptoslabs.com/v1/accounts/&lt;petra</a:t>
            </a:r>
            <a:r>
              <a:rPr lang="en-US" dirty="0"/>
              <a:t> wallet account address&gt; /resource/&lt;</a:t>
            </a:r>
            <a:r>
              <a:rPr lang="en-US" dirty="0" err="1"/>
              <a:t>module_address</a:t>
            </a:r>
            <a:r>
              <a:rPr lang="en-US" dirty="0"/>
              <a:t>/ generated contract address&gt;::</a:t>
            </a:r>
            <a:r>
              <a:rPr lang="en-US" dirty="0" err="1"/>
              <a:t>todolist</a:t>
            </a:r>
            <a:r>
              <a:rPr lang="en-US" dirty="0"/>
              <a:t>::</a:t>
            </a:r>
            <a:r>
              <a:rPr lang="en-US"/>
              <a:t>TodoList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https://fullnode.devnet.aptoslabs.com/v1/</a:t>
            </a:r>
            <a:r>
              <a:rPr lang="en-US" dirty="0">
                <a:solidFill>
                  <a:srgbClr val="FF0000"/>
                </a:solidFill>
              </a:rPr>
              <a:t>accounts</a:t>
            </a:r>
            <a:r>
              <a:rPr lang="en-US" dirty="0"/>
              <a:t>/32d7b4d680421ab763089adc75404daa588ee3a043907a2d2359cd8ce7994cbf/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  <a:r>
              <a:rPr lang="en-US" dirty="0"/>
              <a:t>/0xe3989b8a7d3b521b7a0debc7abd3be1bc31b8282f5cf7dc363fd3431320e1301::</a:t>
            </a:r>
            <a:r>
              <a:rPr lang="en-US" dirty="0">
                <a:solidFill>
                  <a:srgbClr val="FF0000"/>
                </a:solidFill>
              </a:rPr>
              <a:t>todolist::TodoList</a:t>
            </a:r>
          </a:p>
        </p:txBody>
      </p:sp>
    </p:spTree>
    <p:extLst>
      <p:ext uri="{BB962C8B-B14F-4D97-AF65-F5344CB8AC3E}">
        <p14:creationId xmlns:p14="http://schemas.microsoft.com/office/powerpoint/2010/main" val="368962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7D11-0CC7-A247-9D4A-D97DC6693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61C34-C22D-259B-ED12-8F3486A1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4300"/>
            <a:ext cx="12192000" cy="54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Trouble shooting notes for E2E aptos DAPP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4</cp:revision>
  <dcterms:created xsi:type="dcterms:W3CDTF">2023-12-29T13:17:45Z</dcterms:created>
  <dcterms:modified xsi:type="dcterms:W3CDTF">2024-01-12T03:43:26Z</dcterms:modified>
</cp:coreProperties>
</file>