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7669-3D60-90B9-4E59-6D4F1BAA7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A8531-8DD3-8140-7414-0F0ADB67E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72EB-D1F5-C06D-AE21-13B26504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6D92-12F5-4D4B-902C-CFC26FC9CB0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1EE82-AAB4-0907-73D2-826DCCA5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1BCF-32DC-CA41-EB1C-929BE457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9081-22DC-48EB-A3CE-80BA1E2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0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A602-6667-C1C1-2911-68E283FF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42EA7-D696-07B6-DBC9-B2AC19874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63D0A-D89B-6D9C-40C0-198E9038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6D92-12F5-4D4B-902C-CFC26FC9CB0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17EE7-0B08-3C70-34EB-E7FCFD59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BE8D-2B0E-FBEF-F0FF-16DD46AF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9081-22DC-48EB-A3CE-80BA1E2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3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26C92-8677-8B57-0AB9-356F9A75D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DFF47-59B8-8C85-09C8-656C167DE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4B95A-FCEF-DEAF-9005-A225CE3B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6D92-12F5-4D4B-902C-CFC26FC9CB0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62D67-6739-B85A-561F-A2CB2771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201E2-C4D0-CD01-6522-AB70C43B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9081-22DC-48EB-A3CE-80BA1E2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A2A4-5A35-5C3B-86D7-4D7A3748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0B78-AE05-30EE-8E00-4DD72B004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09B4A-66FE-C975-75E9-B5D82447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6D92-12F5-4D4B-902C-CFC26FC9CB0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A5412-A6B4-6105-13B6-131B20E9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3D5FF-3C71-E16F-764B-41F7C2F6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9081-22DC-48EB-A3CE-80BA1E2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8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69A3-9F3D-E28A-B878-C5A76298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F1170-A8CD-DDAD-F185-4BC7617A7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05BA8-3132-155E-62AE-2D3C9316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6D92-12F5-4D4B-902C-CFC26FC9CB0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7581A-2DD5-35F0-7904-65BBDDC5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1831-5A4C-60D0-9F65-F730FB8D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9081-22DC-48EB-A3CE-80BA1E2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8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A96A-BF30-B8FF-846D-3480B314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0415-D974-24D5-C878-0B5BF14C0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9E255-01A2-6EE3-8CEF-76D10DE16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0550D-926D-68E0-82E4-72435C5D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6D92-12F5-4D4B-902C-CFC26FC9CB0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E0F5E-E3C8-1FA7-51DC-067F289E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3C3C6-20C8-2569-3756-2E086456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9081-22DC-48EB-A3CE-80BA1E2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1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4343-8B14-F436-DBD9-951D6883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4FAD2-1DFD-7383-41F6-DFD4B07F9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7AEDD-A9CB-CF6E-40EA-E1974A18F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9DD07-7115-5D8B-ADC2-1C4F44FB0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BE1D4-FA56-0B54-5535-0A60C5FD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F9813-EAC6-8C24-87DC-595EFF4D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6D92-12F5-4D4B-902C-CFC26FC9CB0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0FF4D-3FBF-717C-64DF-1DDD9219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26E67-B7F8-FE6F-6522-19EBABCC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9081-22DC-48EB-A3CE-80BA1E2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0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7447-7328-FAD1-F05B-54FFDA8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1C1DD-313A-AF95-DB3B-7B149EF1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6D92-12F5-4D4B-902C-CFC26FC9CB0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8DC07-3891-351B-917D-5ED669CC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C24F5-61DD-3887-3DF1-C411B6A2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9081-22DC-48EB-A3CE-80BA1E2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4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E8AFF-F662-401B-16E5-DECA86C6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6D92-12F5-4D4B-902C-CFC26FC9CB0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AE00B-1708-88F6-4598-9B96186B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7FC6-9E0F-8B9E-CE67-FE66D41A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9081-22DC-48EB-A3CE-80BA1E2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3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6D3F-C841-0350-8EF6-EFBAD743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FEC0-7DA6-9611-8143-F15C3A5C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D75BD-FA35-8DEF-C198-4FFECBABB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68C20-3F45-7C24-392B-EB720E68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6D92-12F5-4D4B-902C-CFC26FC9CB0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63EA3-BF59-5550-01A1-773FA367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A77BE-48E9-81FC-2B69-D826433F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9081-22DC-48EB-A3CE-80BA1E2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4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E637-A4D8-BB6A-D1A4-8325A4E1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55677-DB53-42EE-69D6-242BF2F6E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58668-FE05-9B0A-7EA7-763D97EC5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04FF-8C16-1B0E-5EB3-09C7C32E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6D92-12F5-4D4B-902C-CFC26FC9CB0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0025F-13DF-5FED-38F1-ADD14A3D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8AA9C-0E36-C5A3-5F83-540C37F2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9081-22DC-48EB-A3CE-80BA1E2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7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1B19B-E983-BB16-2BA8-9FEE8A34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EB181-92C4-CE6F-B790-B7A84E4E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6E927-F1C7-7A7E-69FE-AE7A36BC3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16D92-12F5-4D4B-902C-CFC26FC9CB0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5CE18-2F4E-0EAA-D2AE-E6D52B833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D9FD1-18F6-2508-AF80-E1F1B1856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D9081-22DC-48EB-A3CE-80BA1E2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1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01F3-4508-ED1F-6307-6A31EAED7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Heroku</a:t>
            </a:r>
            <a:br>
              <a:rPr lang="en-US" dirty="0"/>
            </a:br>
            <a:r>
              <a:rPr lang="en-US" dirty="0"/>
              <a:t>How to generate an authorization key</a:t>
            </a:r>
          </a:p>
        </p:txBody>
      </p:sp>
    </p:spTree>
    <p:extLst>
      <p:ext uri="{BB962C8B-B14F-4D97-AF65-F5344CB8AC3E}">
        <p14:creationId xmlns:p14="http://schemas.microsoft.com/office/powerpoint/2010/main" val="76572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3ADBE5-F8AA-708B-953A-7BD95FF2C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806"/>
            <a:ext cx="12192000" cy="5238388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B7A6FD1F-0828-7883-E918-E8A6395B1265}"/>
              </a:ext>
            </a:extLst>
          </p:cNvPr>
          <p:cNvSpPr/>
          <p:nvPr/>
        </p:nvSpPr>
        <p:spPr>
          <a:xfrm>
            <a:off x="11690985" y="2217420"/>
            <a:ext cx="285750" cy="221742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124A4-CE71-ADA7-A855-DB42FE088147}"/>
              </a:ext>
            </a:extLst>
          </p:cNvPr>
          <p:cNvSpPr txBox="1"/>
          <p:nvPr/>
        </p:nvSpPr>
        <p:spPr>
          <a:xfrm>
            <a:off x="10481310" y="4434840"/>
            <a:ext cx="1577340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 rightmost icon 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95961ADD-941C-119E-7E5A-7F3F24E19D21}"/>
              </a:ext>
            </a:extLst>
          </p:cNvPr>
          <p:cNvSpPr/>
          <p:nvPr/>
        </p:nvSpPr>
        <p:spPr>
          <a:xfrm>
            <a:off x="11645265" y="2217420"/>
            <a:ext cx="285750" cy="221742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8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E637BB-9F5A-B6B3-98C4-F7FFE4B0F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480"/>
            <a:ext cx="12192000" cy="4883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386CD-78F1-CAF4-2F2E-DFAD95D5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480"/>
            <a:ext cx="12192000" cy="488304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BEC09E8E-2013-7773-D3B4-6FC6BC37391D}"/>
              </a:ext>
            </a:extLst>
          </p:cNvPr>
          <p:cNvSpPr/>
          <p:nvPr/>
        </p:nvSpPr>
        <p:spPr>
          <a:xfrm>
            <a:off x="10856595" y="3566160"/>
            <a:ext cx="285750" cy="221742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F32D8-0C56-22B0-D47E-A96AD002FDDC}"/>
              </a:ext>
            </a:extLst>
          </p:cNvPr>
          <p:cNvSpPr txBox="1"/>
          <p:nvPr/>
        </p:nvSpPr>
        <p:spPr>
          <a:xfrm>
            <a:off x="10067925" y="5783580"/>
            <a:ext cx="1577340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 account settings</a:t>
            </a:r>
          </a:p>
        </p:txBody>
      </p:sp>
    </p:spTree>
    <p:extLst>
      <p:ext uri="{BB962C8B-B14F-4D97-AF65-F5344CB8AC3E}">
        <p14:creationId xmlns:p14="http://schemas.microsoft.com/office/powerpoint/2010/main" val="330063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3990-DC06-5676-8F1D-D589D02B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3BB6-82BA-3849-4B83-30BDEDAA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31D4C-7330-663E-FE0F-83355BB8A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983"/>
            <a:ext cx="12192000" cy="6030034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50D4CC22-B3B2-EABF-8D75-ED9ACD269986}"/>
              </a:ext>
            </a:extLst>
          </p:cNvPr>
          <p:cNvSpPr/>
          <p:nvPr/>
        </p:nvSpPr>
        <p:spPr>
          <a:xfrm>
            <a:off x="2272665" y="2640330"/>
            <a:ext cx="285750" cy="221742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50E5D-D537-427E-7C72-F877D905CC49}"/>
              </a:ext>
            </a:extLst>
          </p:cNvPr>
          <p:cNvSpPr txBox="1"/>
          <p:nvPr/>
        </p:nvSpPr>
        <p:spPr>
          <a:xfrm>
            <a:off x="1769745" y="4871025"/>
            <a:ext cx="1577340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 </a:t>
            </a:r>
          </a:p>
          <a:p>
            <a:r>
              <a:rPr lang="en-US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419108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E370-7E17-0302-FF90-1359D881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32351-6857-43EB-B958-2972909E1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A7576-4DA8-7A24-42A7-E92908273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462"/>
            <a:ext cx="12192000" cy="56410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06E7B8B-BDF3-BE0B-F983-27C414279CCE}"/>
              </a:ext>
            </a:extLst>
          </p:cNvPr>
          <p:cNvSpPr/>
          <p:nvPr/>
        </p:nvSpPr>
        <p:spPr>
          <a:xfrm>
            <a:off x="3966210" y="4926330"/>
            <a:ext cx="2777490" cy="10972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100B9-CAD8-1A75-D106-94BDE839969D}"/>
              </a:ext>
            </a:extLst>
          </p:cNvPr>
          <p:cNvSpPr txBox="1"/>
          <p:nvPr/>
        </p:nvSpPr>
        <p:spPr>
          <a:xfrm>
            <a:off x="7724775" y="5151804"/>
            <a:ext cx="1577340" cy="9233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Choose </a:t>
            </a:r>
          </a:p>
          <a:p>
            <a:r>
              <a:rPr lang="en-US" dirty="0"/>
              <a:t>“create </a:t>
            </a:r>
          </a:p>
          <a:p>
            <a:r>
              <a:rPr lang="en-US" dirty="0"/>
              <a:t>Authorization”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81342E00-0491-BD9F-B078-374745B7941C}"/>
              </a:ext>
            </a:extLst>
          </p:cNvPr>
          <p:cNvSpPr/>
          <p:nvPr/>
        </p:nvSpPr>
        <p:spPr>
          <a:xfrm>
            <a:off x="6743700" y="5303520"/>
            <a:ext cx="948690" cy="43434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1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4DD2-C3B0-36F8-9DA3-0201F29B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5FB55-F071-51CD-0AC9-5141DDDC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160"/>
            <a:ext cx="12192000" cy="5779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891D14-05FC-32DC-11F3-D0B9DFE4F49D}"/>
              </a:ext>
            </a:extLst>
          </p:cNvPr>
          <p:cNvSpPr txBox="1"/>
          <p:nvPr/>
        </p:nvSpPr>
        <p:spPr>
          <a:xfrm>
            <a:off x="6947535" y="2088564"/>
            <a:ext cx="1577340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Enter text for </a:t>
            </a:r>
          </a:p>
          <a:p>
            <a:r>
              <a:rPr lang="en-US" dirty="0"/>
              <a:t>description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8D71928-68BB-D617-46D3-F57E94C634FB}"/>
              </a:ext>
            </a:extLst>
          </p:cNvPr>
          <p:cNvSpPr/>
          <p:nvPr/>
        </p:nvSpPr>
        <p:spPr>
          <a:xfrm>
            <a:off x="8549640" y="2251710"/>
            <a:ext cx="525780" cy="3429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17633-5EA4-486F-9365-565FD72AF1F8}"/>
              </a:ext>
            </a:extLst>
          </p:cNvPr>
          <p:cNvSpPr txBox="1"/>
          <p:nvPr/>
        </p:nvSpPr>
        <p:spPr>
          <a:xfrm>
            <a:off x="9406890" y="4789854"/>
            <a:ext cx="1577340" cy="14773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 create</a:t>
            </a:r>
          </a:p>
          <a:p>
            <a:r>
              <a:rPr lang="en-US" dirty="0"/>
              <a:t>(not shown here but is below on page)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4C17C2-6E55-9A6C-80A9-E616E9CF0A9F}"/>
              </a:ext>
            </a:extLst>
          </p:cNvPr>
          <p:cNvSpPr/>
          <p:nvPr/>
        </p:nvSpPr>
        <p:spPr>
          <a:xfrm>
            <a:off x="10058400" y="6267182"/>
            <a:ext cx="354330" cy="5908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5AAF09-1C49-FCEA-5361-7CEE7E4D0E1F}"/>
              </a:ext>
            </a:extLst>
          </p:cNvPr>
          <p:cNvSpPr txBox="1"/>
          <p:nvPr/>
        </p:nvSpPr>
        <p:spPr>
          <a:xfrm flipH="1">
            <a:off x="3714749" y="2891790"/>
            <a:ext cx="312039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Your authorization code will appear here</a:t>
            </a:r>
          </a:p>
          <a:p>
            <a:r>
              <a:rPr lang="en-US" dirty="0"/>
              <a:t>(cut / paste for ‘password’ </a:t>
            </a:r>
            <a:r>
              <a:rPr lang="en-US"/>
              <a:t>as described in video!) 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33DA318-7C4D-7A18-091B-A86F26DCEA5E}"/>
              </a:ext>
            </a:extLst>
          </p:cNvPr>
          <p:cNvSpPr/>
          <p:nvPr/>
        </p:nvSpPr>
        <p:spPr>
          <a:xfrm>
            <a:off x="6835141" y="2891790"/>
            <a:ext cx="2240279" cy="269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Heroku How to generate an authorization key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Heroku How to generate an authorization key</dc:title>
  <dc:creator>David Alfred Ostrowski</dc:creator>
  <cp:lastModifiedBy>David Alfred Ostrowski</cp:lastModifiedBy>
  <cp:revision>1</cp:revision>
  <dcterms:created xsi:type="dcterms:W3CDTF">2024-03-04T21:15:21Z</dcterms:created>
  <dcterms:modified xsi:type="dcterms:W3CDTF">2024-03-04T21:15:36Z</dcterms:modified>
</cp:coreProperties>
</file>