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DE7F-3171-6FE4-B9B9-20216DA57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FC84-AD19-B1C2-544A-FBADE73A4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923D-3A15-3A4B-CFF2-E60EB048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B104-A068-45C5-D52D-74258E1A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901D-4431-B0EC-DFFA-36511E2C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0B7B-531B-F850-59CC-93E9554C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BB822-1CB6-75FB-67FA-0B3D4C20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E00E-4A06-5A3B-0B4B-4D5A4149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81A1-6C1B-232C-4A5F-BE4F74BB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B068-7137-9D8C-E0EA-A8557088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3DA0C-F9F9-4300-32FE-316181FA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FDA07-D8F6-1C81-9400-956BC0D9E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FDAB-3564-6A1C-93E3-87C6B2D3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025C8-5A92-748E-767C-8C411094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F931-B489-1BCC-27A8-2DCA823A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79D1-4951-19AE-D9A8-7BF4C3F5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061B-9D36-2682-65AB-298F960E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EE23-A5A4-7263-E548-DA6E3BEC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D4FE-6ED6-3254-A58B-C75F0E9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DF53-56A4-497E-22AB-E6A82AA6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1FDA-4DE6-95B4-9919-5AFD8718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6D7A5-BDFE-7417-BE1A-C362F862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51AC-D1B1-7243-DC46-44E2C937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AC39-BFDE-4B98-5256-7E2A15C7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2FA3-ED33-69AA-C7A5-473C8B36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AC78-6ED9-C83E-1CC0-81A00074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5ED-F9F5-CFE5-0961-AE1B3B3C4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E2F1-F0C8-CC49-3537-16F8A9FB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CBC2-1A50-EBA3-9FE3-19DA7FC2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132FD-5043-0579-7A25-E646DACC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D5C5-7FD7-A79B-4EFD-D52B4ECB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DC55-DFA5-EAE8-A3C2-4C2EB833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B5F2-31BE-7367-4BB0-2C3B5E61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E7D28-1146-484D-B0EC-CA4BC542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455BC-EEFB-E82B-879A-382082250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C333F-F12B-1A4A-D6AA-F49DC9028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42023-3290-EE2B-41F6-331C020E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3681C-7AE6-E1EB-6843-6715D692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187D4-9ADD-29D3-9C8E-C795ECAE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E9C0-F5D3-D96D-4970-ACDF2620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E80B2-BE12-84BA-6F48-5CF0CD5E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0050F-C44E-C006-9A43-D56504B7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6A6DA-4FB0-B164-1348-58E46AF4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13D16-1DFE-C3BB-936B-5661452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8CB38-D644-DEFC-32DD-3A7A673E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4FE3-40CC-AD64-9380-F3148519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5224-F2BA-CC08-A720-F0ADC0C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E75B-CCE2-A425-9ADA-CFD6FF4F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314E-90A4-4083-EFAF-68FB234F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A7E9-F531-A6B1-9A0E-0A490A34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26DF-DF51-A483-2670-7601BAB0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B228-CB3C-FC93-BCA2-C7F0C260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CABE-B0ED-942F-E386-01206E8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1283B-56EA-E95D-83DD-20FC1C991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8AE4-A141-6F78-1BDE-34997167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3B68-CD20-3395-0B87-7EA94C5D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221C3-D4F2-68F4-DEAB-72C9F710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DE27-D17D-5C94-3784-D3722733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00C65-66FD-C409-467B-126D3D8A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AFA1-5229-F8DC-0AB2-6F69B31C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8417-2320-EA12-7513-4C0A2FFA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8366-8A3A-4FB3-B9D9-7659AA3C8EB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A372-5DCF-4625-EC28-CABAE38B9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4630-7C50-B199-F741-235EC41A0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6A4B-91FA-4411-8337-86B3ED80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5B89-8298-3D3C-1BE2-BB546D5C0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configuration </a:t>
            </a:r>
            <a:br>
              <a:rPr lang="en-US" dirty="0"/>
            </a:br>
            <a:r>
              <a:rPr lang="en-US" dirty="0"/>
              <a:t>for node.js deployment to Heroku</a:t>
            </a:r>
          </a:p>
        </p:txBody>
      </p:sp>
    </p:spTree>
    <p:extLst>
      <p:ext uri="{BB962C8B-B14F-4D97-AF65-F5344CB8AC3E}">
        <p14:creationId xmlns:p14="http://schemas.microsoft.com/office/powerpoint/2010/main" val="22702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ABCD-0E94-E59D-DAD4-08D349E8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sure you have </a:t>
            </a:r>
            <a:r>
              <a:rPr lang="en-US" dirty="0" err="1"/>
              <a:t>aws</a:t>
            </a:r>
            <a:r>
              <a:rPr lang="en-US" dirty="0"/>
              <a:t> account</a:t>
            </a:r>
          </a:p>
          <a:p>
            <a:r>
              <a:rPr lang="en-US" dirty="0"/>
              <a:t>2) log in</a:t>
            </a:r>
          </a:p>
          <a:p>
            <a:r>
              <a:rPr lang="en-US" dirty="0"/>
              <a:t>3) navigate to EC2</a:t>
            </a:r>
          </a:p>
          <a:p>
            <a:r>
              <a:rPr lang="en-US" dirty="0"/>
              <a:t>4) choose Ubuntu (default 20.04)</a:t>
            </a:r>
          </a:p>
          <a:p>
            <a:r>
              <a:rPr lang="en-US" dirty="0"/>
              <a:t>5) choose c5.large instance ( you might get by with less – I did have installation issues with a ‘free tier’ instance though ) see next page</a:t>
            </a:r>
          </a:p>
          <a:p>
            <a:r>
              <a:rPr lang="en-US" dirty="0"/>
              <a:t>6) login with favorite client ( I used putty ) </a:t>
            </a:r>
          </a:p>
        </p:txBody>
      </p:sp>
    </p:spTree>
    <p:extLst>
      <p:ext uri="{BB962C8B-B14F-4D97-AF65-F5344CB8AC3E}">
        <p14:creationId xmlns:p14="http://schemas.microsoft.com/office/powerpoint/2010/main" val="6114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B2C97-71D1-410F-7948-1864EC8E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03" y="0"/>
            <a:ext cx="8328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configuration  for node.js deployment to Heroku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configuration  for node.js deployment to Heroku</dc:title>
  <dc:creator>David Alfred Ostrowski</dc:creator>
  <cp:lastModifiedBy>David Alfred Ostrowski</cp:lastModifiedBy>
  <cp:revision>2</cp:revision>
  <dcterms:created xsi:type="dcterms:W3CDTF">2024-03-04T20:51:55Z</dcterms:created>
  <dcterms:modified xsi:type="dcterms:W3CDTF">2024-03-04T20:57:23Z</dcterms:modified>
</cp:coreProperties>
</file>