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60" r:id="rId4"/>
    <p:sldId id="277" r:id="rId5"/>
    <p:sldId id="279" r:id="rId6"/>
    <p:sldId id="278" r:id="rId7"/>
    <p:sldId id="282" r:id="rId8"/>
    <p:sldId id="280" r:id="rId9"/>
    <p:sldId id="284" r:id="rId10"/>
    <p:sldId id="283" r:id="rId11"/>
    <p:sldId id="285" r:id="rId12"/>
    <p:sldId id="259" r:id="rId13"/>
    <p:sldId id="261" r:id="rId14"/>
    <p:sldId id="263" r:id="rId15"/>
    <p:sldId id="264" r:id="rId16"/>
    <p:sldId id="281" r:id="rId17"/>
    <p:sldId id="286" r:id="rId18"/>
    <p:sldId id="287" r:id="rId19"/>
    <p:sldId id="265" r:id="rId20"/>
    <p:sldId id="288" r:id="rId21"/>
    <p:sldId id="289" r:id="rId22"/>
    <p:sldId id="294" r:id="rId23"/>
    <p:sldId id="290" r:id="rId24"/>
    <p:sldId id="292" r:id="rId25"/>
    <p:sldId id="291" r:id="rId26"/>
    <p:sldId id="266" r:id="rId27"/>
    <p:sldId id="293" r:id="rId28"/>
    <p:sldId id="267" r:id="rId29"/>
    <p:sldId id="268" r:id="rId30"/>
    <p:sldId id="295" r:id="rId31"/>
    <p:sldId id="296" r:id="rId32"/>
    <p:sldId id="257" r:id="rId33"/>
    <p:sldId id="262" r:id="rId34"/>
    <p:sldId id="269" r:id="rId35"/>
    <p:sldId id="270" r:id="rId36"/>
    <p:sldId id="272" r:id="rId37"/>
    <p:sldId id="273" r:id="rId38"/>
    <p:sldId id="271" r:id="rId39"/>
    <p:sldId id="274" r:id="rId40"/>
    <p:sldId id="297" r:id="rId41"/>
    <p:sldId id="275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6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9783-85C3-268A-5125-1129E7B30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E1B6-DAA5-6E93-01A1-E92700B25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694C-DCC0-949B-07D8-8B1AB5B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69CD-C701-1EB2-F4E8-4AE75A92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8014-3C68-20D2-7408-EBC51C6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D6D2-A6C0-0D62-699B-F775E7F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DEFA-25CD-F179-B1F0-D708659B1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F79D-28BB-182F-9A58-5B47709E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CDB8-515D-0E89-1C13-582EFCD7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B34D-02AF-3BE8-094F-50E596AD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7A29A-D1C4-0EE6-3F87-DEB93786F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2784B-668C-0672-395F-0642C2B1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4C8B-AFFC-3988-22E0-AFE1934E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7970-6452-CF50-78B4-111F9CDB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3738-708A-1B7F-FD12-1071CA25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229B-EE68-E67A-5817-C5AA1AB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98EC-F5C9-CE95-A0F0-CC80ECD06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97A8F-DA7B-223C-1AD6-56F47B02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61A4-71BA-EE57-87EC-93F5AA02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13AE-34B7-6414-8339-E2A289DA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C7A8-5DFC-3021-9391-769DD294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D485-7BB2-B563-ED81-074F79E8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D0624-8540-B60E-5734-D0A8C82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ED13C-25A0-C781-022C-6D6E102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7408-582E-CECD-9E40-72954293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17DD-B676-9A9C-0120-B4AA2412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39D8-6734-F276-AD57-91D4BC199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3843D-1D29-FEC3-4A79-CABCB81A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39921-FD6D-1519-FA7A-01A85349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0449-6A8A-B974-5735-ADE21DEA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EB07A-F5BB-BA32-C5BC-549436D8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41F9-3DDC-5905-27FB-7B412BF7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9946-E657-A25D-64A3-3161CD9A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EDC56-AD50-4CD2-062B-2ACB8B68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52D4-725D-C402-077E-25150DC48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FB0D9-75F1-4A9B-AE50-F70881CE3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1EFEA-0188-F432-220F-3336E3FF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08D66-956D-CCBD-9A85-2553DF57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3385C-1E74-2143-A4AF-0894A753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8A4-F7F3-671A-2BAC-37940E91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7D081-4C62-F5AB-C8A3-C484D61D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A678-6B2F-97A7-E583-411E3C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0E6C7-95DB-77EC-8D21-D879B818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6D5CC-6BC3-76AD-D4D6-FB10F51E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4C925-F7BD-E337-D37A-2D77C688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43C3-69B6-E11A-D8F9-418E2EE2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1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6939-4B06-4C22-084B-42859FE6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5B99-044F-7623-33F9-44A3E77C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974F2-D37A-4C93-8526-D1133D2C8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94E6-5FC0-22F2-3365-4001AD1A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EC794-C99E-CBDE-0B80-730A2EBE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45ED-7162-C4DE-DED7-78A00B2F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8299-1E15-C83A-E044-7CC44EAE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EDD29-DA0C-AD1D-F8F7-CC5081650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6D298-10C3-86AB-043A-9ED597DC5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B719-7E26-E2CB-6FC3-F82EA136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2583D-2FD3-4D4C-F021-2A404CEE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6CC1C-6608-6A78-17E0-4D529DE0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221F2-5D30-D427-775E-552D9904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225B-4E36-06B5-A40E-4887C5A4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3CAC-3400-8038-0043-B27AB2758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F436-BEF6-4530-B923-AFF9D4F78B1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F79E5-3CF3-A415-BD09-0EBE1D016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146D9-F420-699E-689C-76CFFBFFB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AB70-D22F-4CB3-800A-86FBAF26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chemy.com/blog/how-to-polyfill-node-core-modules-in-webpack-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bpack@3.0.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F56D-9C9F-37A9-F498-AC801533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“my” installation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88FF7-AB1E-5AC7-637E-3BC2BCF4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8" y="1593235"/>
            <a:ext cx="7918839" cy="43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8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3A7D-DCE2-0B98-4F96-15E901AB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8530-357D-7EEA-ED14-BF14E525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46832-66E8-CEDA-BB7C-DF0E2AC6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7" y="0"/>
            <a:ext cx="11828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34F9F-AEAD-6CF4-DB63-CDE36999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7075"/>
            <a:ext cx="12192000" cy="225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99D51-44C0-52CD-DF5A-8258CCE6161F}"/>
              </a:ext>
            </a:extLst>
          </p:cNvPr>
          <p:cNvSpPr txBox="1"/>
          <p:nvPr/>
        </p:nvSpPr>
        <p:spPr>
          <a:xfrm>
            <a:off x="3008671" y="1632155"/>
            <a:ext cx="605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migrations directory and add “2_deploy_contracts.js” file</a:t>
            </a:r>
          </a:p>
        </p:txBody>
      </p:sp>
    </p:spTree>
    <p:extLst>
      <p:ext uri="{BB962C8B-B14F-4D97-AF65-F5344CB8AC3E}">
        <p14:creationId xmlns:p14="http://schemas.microsoft.com/office/powerpoint/2010/main" val="419476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00D8-8B04-8E94-4C6A-E3685A90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 far….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70B6-D343-D6D8-AAB2-E720601B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run through basic install(s)</a:t>
            </a:r>
          </a:p>
          <a:p>
            <a:r>
              <a:rPr lang="en-US" dirty="0"/>
              <a:t>2. create base (root) project directory</a:t>
            </a:r>
          </a:p>
          <a:p>
            <a:r>
              <a:rPr lang="en-US" dirty="0"/>
              <a:t>3. from root project directory: </a:t>
            </a:r>
          </a:p>
          <a:p>
            <a:r>
              <a:rPr lang="en-US" dirty="0"/>
              <a:t>/home/ubuntu/</a:t>
            </a:r>
            <a:r>
              <a:rPr lang="en-US" dirty="0" err="1"/>
              <a:t>node_modules</a:t>
            </a:r>
            <a:r>
              <a:rPr lang="en-US" dirty="0"/>
              <a:t>/.bin/truffle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This will create contracts</a:t>
            </a:r>
          </a:p>
          <a:p>
            <a:r>
              <a:rPr lang="en-US" dirty="0"/>
              <a:t>It will include the </a:t>
            </a:r>
            <a:r>
              <a:rPr lang="en-US" dirty="0" err="1"/>
              <a:t>Migrations.sol</a:t>
            </a:r>
            <a:endParaRPr lang="en-US" dirty="0"/>
          </a:p>
          <a:p>
            <a:r>
              <a:rPr lang="en-US" dirty="0"/>
              <a:t>This will create migrations</a:t>
            </a:r>
          </a:p>
          <a:p>
            <a:r>
              <a:rPr lang="en-US" dirty="0"/>
              <a:t>1_* file</a:t>
            </a:r>
          </a:p>
          <a:p>
            <a:r>
              <a:rPr lang="en-US" dirty="0"/>
              <a:t>Copy it to make a 2_(deploy) file</a:t>
            </a:r>
          </a:p>
        </p:txBody>
      </p:sp>
    </p:spTree>
    <p:extLst>
      <p:ext uri="{BB962C8B-B14F-4D97-AF65-F5344CB8AC3E}">
        <p14:creationId xmlns:p14="http://schemas.microsoft.com/office/powerpoint/2010/main" val="6105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236F-615B-6514-61ED-824E3631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D403-B222-0890-4227-3170102C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My last problem  - below was that it needed a parameter in the migration (deploy)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ubuntu@ip-172-31-15-252:~/packt2/migrations$ cat 2_deploy_contracts.js</a:t>
            </a:r>
          </a:p>
          <a:p>
            <a:r>
              <a:rPr lang="en-US" dirty="0"/>
              <a:t>var Voting = </a:t>
            </a:r>
            <a:r>
              <a:rPr lang="en-US" dirty="0" err="1"/>
              <a:t>artifacts.require</a:t>
            </a:r>
            <a:r>
              <a:rPr lang="en-US" dirty="0"/>
              <a:t>("./</a:t>
            </a:r>
            <a:r>
              <a:rPr lang="en-US" dirty="0" err="1"/>
              <a:t>Voting.sol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= function(deployer) {</a:t>
            </a:r>
          </a:p>
          <a:p>
            <a:endParaRPr lang="en-US" dirty="0"/>
          </a:p>
          <a:p>
            <a:r>
              <a:rPr lang="en-US" dirty="0"/>
              <a:t>        const </a:t>
            </a:r>
            <a:r>
              <a:rPr lang="en-US" dirty="0" err="1"/>
              <a:t>listOfCandidates</a:t>
            </a:r>
            <a:r>
              <a:rPr lang="en-US" dirty="0"/>
              <a:t> = ['Johnny', 'Amber']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deployer.deploy</a:t>
            </a:r>
            <a:r>
              <a:rPr lang="en-US" dirty="0"/>
              <a:t>(Voting, </a:t>
            </a:r>
            <a:r>
              <a:rPr lang="en-US" dirty="0" err="1"/>
              <a:t>listOfCandidates.map</a:t>
            </a:r>
            <a:r>
              <a:rPr lang="en-US" dirty="0"/>
              <a:t>(name =&gt; web3.utils.asciiToHex(name) ));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ubuntu@ip-172-31-15-252:~/packt2/migrations$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3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5D4A-9854-1049-BB44-C0AD47B6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CAD0-5441-808D-0DC9-1642DCD3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C4349-0144-94D6-F046-E9729511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814512"/>
            <a:ext cx="98583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D51F8F-9B4A-5A06-9A60-A9F47104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414462"/>
            <a:ext cx="121729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42E8-D12E-F8CA-25C1-458A9F4B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put my  contract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E4DF5-1FC8-B673-3DBD-BC0BD18E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369"/>
            <a:ext cx="12192000" cy="11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824C5-24C9-C6F7-6487-54C5BBA7ABF2}"/>
              </a:ext>
            </a:extLst>
          </p:cNvPr>
          <p:cNvSpPr txBox="1"/>
          <p:nvPr/>
        </p:nvSpPr>
        <p:spPr>
          <a:xfrm>
            <a:off x="835742" y="1054945"/>
            <a:ext cx="5260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pragma solidity ^0.6.4;</a:t>
            </a:r>
          </a:p>
          <a:p>
            <a:r>
              <a:rPr lang="en-US" sz="1200" dirty="0"/>
              <a:t>// We have to specify what version of compiler this code will compile with</a:t>
            </a:r>
          </a:p>
          <a:p>
            <a:endParaRPr lang="en-US" sz="1200" dirty="0"/>
          </a:p>
          <a:p>
            <a:r>
              <a:rPr lang="en-US" sz="1200" dirty="0"/>
              <a:t>contract Voting {</a:t>
            </a:r>
          </a:p>
          <a:p>
            <a:r>
              <a:rPr lang="en-US" sz="1200" dirty="0"/>
              <a:t>  /* mapping field below is equivalent to an associative array or hash.</a:t>
            </a:r>
          </a:p>
          <a:p>
            <a:r>
              <a:rPr lang="en-US" sz="1200" dirty="0"/>
              <a:t>  The key of the mapping is candidate name stored as type bytes32 and value is</a:t>
            </a:r>
          </a:p>
          <a:p>
            <a:r>
              <a:rPr lang="en-US" sz="1200" dirty="0"/>
              <a:t>  an unsigned integer to store the vote count</a:t>
            </a:r>
          </a:p>
          <a:p>
            <a:r>
              <a:rPr lang="en-US" sz="1200" dirty="0"/>
              <a:t>  */</a:t>
            </a:r>
          </a:p>
          <a:p>
            <a:endParaRPr lang="en-US" sz="1200" dirty="0"/>
          </a:p>
          <a:p>
            <a:r>
              <a:rPr lang="en-US" sz="1200" dirty="0"/>
              <a:t>  mapping (bytes32 =&gt; uint256) public </a:t>
            </a:r>
            <a:r>
              <a:rPr lang="en-US" sz="1200" dirty="0" err="1"/>
              <a:t>votesReceived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/* Solidity doesn't let you pass in an array of strings in the constructor (yet).</a:t>
            </a:r>
          </a:p>
          <a:p>
            <a:r>
              <a:rPr lang="en-US" sz="1200" dirty="0"/>
              <a:t>  We will use an array of bytes32 instead to store the list of candidates</a:t>
            </a:r>
          </a:p>
          <a:p>
            <a:r>
              <a:rPr lang="en-US" sz="1200" dirty="0"/>
              <a:t>  */</a:t>
            </a:r>
          </a:p>
          <a:p>
            <a:endParaRPr lang="en-US" sz="1200" dirty="0"/>
          </a:p>
          <a:p>
            <a:r>
              <a:rPr lang="en-US" sz="1200" dirty="0"/>
              <a:t>return false;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4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64408-AEC7-BA6D-7CB3-12C9B4148E91}"/>
              </a:ext>
            </a:extLst>
          </p:cNvPr>
          <p:cNvSpPr txBox="1"/>
          <p:nvPr/>
        </p:nvSpPr>
        <p:spPr>
          <a:xfrm>
            <a:off x="494950" y="995785"/>
            <a:ext cx="8657439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r>
              <a:rPr lang="en-US" sz="1200" dirty="0"/>
              <a:t>bytes32[] public </a:t>
            </a:r>
            <a:r>
              <a:rPr lang="en-US" sz="1200" dirty="0" err="1"/>
              <a:t>candidateList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/* This is the constructor which will be called once when you</a:t>
            </a:r>
          </a:p>
          <a:p>
            <a:r>
              <a:rPr lang="en-US" sz="1200" dirty="0"/>
              <a:t>  deploy the contract to the blockchain. When we deploy the contract,</a:t>
            </a:r>
          </a:p>
          <a:p>
            <a:r>
              <a:rPr lang="en-US" sz="1200" dirty="0"/>
              <a:t>  we will pass an array of candidates who will be contesting in the election</a:t>
            </a:r>
          </a:p>
          <a:p>
            <a:r>
              <a:rPr lang="en-US" sz="1200" dirty="0"/>
              <a:t>  */</a:t>
            </a:r>
          </a:p>
          <a:p>
            <a:r>
              <a:rPr lang="en-US" sz="1200" dirty="0"/>
              <a:t>  constructor(bytes32[] memory </a:t>
            </a:r>
            <a:r>
              <a:rPr lang="en-US" sz="1200" dirty="0" err="1"/>
              <a:t>candidateNames</a:t>
            </a:r>
            <a:r>
              <a:rPr lang="en-US" sz="1200" dirty="0"/>
              <a:t>) public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candidateList</a:t>
            </a:r>
            <a:r>
              <a:rPr lang="en-US" sz="1200" dirty="0"/>
              <a:t> = </a:t>
            </a:r>
            <a:r>
              <a:rPr lang="en-US" sz="1200" dirty="0" err="1"/>
              <a:t>candidateNames</a:t>
            </a:r>
            <a:r>
              <a:rPr lang="en-US" sz="1200" dirty="0"/>
              <a:t>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// This function returns the total votes a candidate has received so far</a:t>
            </a:r>
          </a:p>
          <a:p>
            <a:r>
              <a:rPr lang="en-US" sz="1200" dirty="0"/>
              <a:t>  function </a:t>
            </a:r>
            <a:r>
              <a:rPr lang="en-US" sz="1200" dirty="0" err="1"/>
              <a:t>totalVotesFor</a:t>
            </a:r>
            <a:r>
              <a:rPr lang="en-US" sz="1200" dirty="0"/>
              <a:t>(bytes32 candidate) view public returns (uint256) {</a:t>
            </a:r>
          </a:p>
          <a:p>
            <a:r>
              <a:rPr lang="en-US" sz="1200" dirty="0"/>
              <a:t>    require(</a:t>
            </a:r>
            <a:r>
              <a:rPr lang="en-US" sz="1200" dirty="0" err="1"/>
              <a:t>validCandidate</a:t>
            </a:r>
            <a:r>
              <a:rPr lang="en-US" sz="1200" dirty="0"/>
              <a:t>(candidate));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votesReceived</a:t>
            </a:r>
            <a:r>
              <a:rPr lang="en-US" sz="1200" dirty="0"/>
              <a:t>[candidate];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// This function increments the vote count for the specified candidate. This</a:t>
            </a:r>
          </a:p>
          <a:p>
            <a:r>
              <a:rPr lang="en-US" sz="1200" dirty="0"/>
              <a:t>  // is equivalent to casting a vote</a:t>
            </a:r>
          </a:p>
          <a:p>
            <a:r>
              <a:rPr lang="en-US" sz="1200" dirty="0"/>
              <a:t>  function </a:t>
            </a:r>
            <a:r>
              <a:rPr lang="en-US" sz="1200" dirty="0" err="1"/>
              <a:t>voteForCandidate</a:t>
            </a:r>
            <a:r>
              <a:rPr lang="en-US" sz="1200" dirty="0"/>
              <a:t>(bytes32 candidate) public {</a:t>
            </a:r>
          </a:p>
          <a:p>
            <a:r>
              <a:rPr lang="en-US" sz="1200" dirty="0"/>
              <a:t>    require(</a:t>
            </a:r>
            <a:r>
              <a:rPr lang="en-US" sz="1200" dirty="0" err="1"/>
              <a:t>validCandidate</a:t>
            </a:r>
            <a:r>
              <a:rPr lang="en-US" sz="1200" dirty="0"/>
              <a:t>(candidate));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votesReceived</a:t>
            </a:r>
            <a:r>
              <a:rPr lang="en-US" sz="1200" dirty="0"/>
              <a:t>[candidate] += 1;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function </a:t>
            </a:r>
            <a:r>
              <a:rPr lang="en-US" sz="1200" dirty="0" err="1"/>
              <a:t>validCandidate</a:t>
            </a:r>
            <a:r>
              <a:rPr lang="en-US" sz="1200" dirty="0"/>
              <a:t>(bytes32 candidate) view public returns (bool) {</a:t>
            </a:r>
          </a:p>
          <a:p>
            <a:r>
              <a:rPr lang="en-US" sz="1200" dirty="0"/>
              <a:t>    for(</a:t>
            </a:r>
            <a:r>
              <a:rPr lang="en-US" sz="1200" dirty="0" err="1"/>
              <a:t>uint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candidateList.length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      if (</a:t>
            </a:r>
            <a:r>
              <a:rPr lang="en-US" sz="1200" dirty="0" err="1"/>
              <a:t>candidateList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== candidate) {</a:t>
            </a:r>
          </a:p>
          <a:p>
            <a:r>
              <a:rPr lang="en-US" sz="1200" dirty="0"/>
              <a:t>        return true;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5439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FFA2-27C6-3A75-D41D-BBAB6BE6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870B-5DA8-ED04-1744-3EC35493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have your two </a:t>
            </a:r>
            <a:r>
              <a:rPr lang="en-US" dirty="0" err="1"/>
              <a:t>Json</a:t>
            </a:r>
            <a:r>
              <a:rPr lang="en-US" dirty="0"/>
              <a:t> files (Voting, Migration) </a:t>
            </a:r>
          </a:p>
          <a:p>
            <a:endParaRPr lang="en-US" dirty="0"/>
          </a:p>
          <a:p>
            <a:r>
              <a:rPr lang="en-US" dirty="0"/>
              <a:t>When I run the truffle migration and deploy under the ‘build’ directory I have a *.</a:t>
            </a:r>
            <a:r>
              <a:rPr lang="en-US" dirty="0" err="1"/>
              <a:t>json</a:t>
            </a:r>
            <a:r>
              <a:rPr lang="en-US" dirty="0"/>
              <a:t> with the appropriate ABI and contract number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F126-5482-0819-B6D6-B105329C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B96-3829-F7AB-51E3-DB64BD6D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a c5.large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175B-4F45-4F64-050C-A7A04DAE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2" y="539264"/>
            <a:ext cx="5808406" cy="577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38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DA7-8991-3D0B-F437-2AFA12BF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42FE-C007-25D8-90B9-E54D3862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7848B-81AD-BE05-E6D5-99936FAA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1" y="0"/>
            <a:ext cx="1091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8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C411-AACE-FB0C-44DA-8880D278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9AF3-BC20-1A76-B918-7F67B568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Solution! </a:t>
            </a:r>
          </a:p>
          <a:p>
            <a:r>
              <a:rPr lang="en-US" dirty="0"/>
              <a:t>Do NOT forget the –h before the amazon DNS!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B825-B779-58DB-5634-D4A82B05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2943225"/>
            <a:ext cx="12163425" cy="971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4CE85F-F588-9C69-1819-CF93B7CBDB8A}"/>
              </a:ext>
            </a:extLst>
          </p:cNvPr>
          <p:cNvSpPr/>
          <p:nvPr/>
        </p:nvSpPr>
        <p:spPr>
          <a:xfrm>
            <a:off x="1779639" y="3165987"/>
            <a:ext cx="452284" cy="3834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253-041C-65EA-5EF0-921996CC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C4C0-8E79-968D-541D-719A11FA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0259F-4B55-6D51-5F96-962C2240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81"/>
            <a:ext cx="12192000" cy="6804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4E840E-372B-56A3-13D7-E7E6078F8695}"/>
              </a:ext>
            </a:extLst>
          </p:cNvPr>
          <p:cNvSpPr txBox="1"/>
          <p:nvPr/>
        </p:nvSpPr>
        <p:spPr>
          <a:xfrm>
            <a:off x="4463845" y="3706761"/>
            <a:ext cx="54283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You should have the ‘listening’ message at the bottom!”</a:t>
            </a:r>
          </a:p>
        </p:txBody>
      </p:sp>
    </p:spTree>
    <p:extLst>
      <p:ext uri="{BB962C8B-B14F-4D97-AF65-F5344CB8AC3E}">
        <p14:creationId xmlns:p14="http://schemas.microsoft.com/office/powerpoint/2010/main" val="206396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68FC24-ACD3-DA02-1E15-C25C3BF9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093"/>
            <a:ext cx="12192000" cy="49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7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748B-2D49-8FAE-5250-246E2EED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51B1-6637-0950-C57C-8F6C16C7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set up my App.js </a:t>
            </a:r>
          </a:p>
          <a:p>
            <a:r>
              <a:rPr lang="en-US" dirty="0"/>
              <a:t>I need the compiled JSON</a:t>
            </a:r>
          </a:p>
          <a:p>
            <a:r>
              <a:rPr lang="en-US" dirty="0"/>
              <a:t>I need the ABI </a:t>
            </a:r>
          </a:p>
          <a:p>
            <a:endParaRPr lang="en-US" dirty="0"/>
          </a:p>
          <a:p>
            <a:r>
              <a:rPr lang="en-US" dirty="0"/>
              <a:t>Both are found in the newly generated </a:t>
            </a:r>
            <a:r>
              <a:rPr lang="en-US" dirty="0" err="1"/>
              <a:t>Voting.json</a:t>
            </a:r>
            <a:r>
              <a:rPr lang="en-US" dirty="0"/>
              <a:t> (compiled </a:t>
            </a:r>
            <a:r>
              <a:rPr lang="en-US" dirty="0" err="1"/>
              <a:t>contrac</a:t>
            </a:r>
            <a:r>
              <a:rPr lang="en-US" dirty="0"/>
              <a:t> JSON file)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74B81-65A7-B633-771E-6FD647A1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3257550"/>
            <a:ext cx="12030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5DF3-4953-1478-EDC8-089B9210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6853-F475-2BD7-8130-92310ED9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3B264-0EA7-1085-094C-22762151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990"/>
            <a:ext cx="12192000" cy="5530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770E4A-EF11-F19C-7024-5E20AA2F81AC}"/>
              </a:ext>
            </a:extLst>
          </p:cNvPr>
          <p:cNvSpPr/>
          <p:nvPr/>
        </p:nvSpPr>
        <p:spPr>
          <a:xfrm>
            <a:off x="838200" y="2231923"/>
            <a:ext cx="9092381" cy="422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1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C7FF-C932-EB2D-0905-16F09EA9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0515-4FC4-1AD9-D0CE-A3948BDB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49A18-B283-7CCF-ED53-31D199CF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2" y="0"/>
            <a:ext cx="1189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B345-8E76-9D1C-CFF8-6CCD4329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C5F7-12A2-78CF-A722-B404EB76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8F92-9F7C-0AE2-D430-3525EEEC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A99F-13A3-FA1B-3CD1-0B1A6542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https://www.alchemy.com/blog/how-to-polyfill-node-core-modules-in-webpack-5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https://www.alchemy.com/blog/how-to-polyfill-node-core-modules-in-webpack-5</a:t>
            </a:r>
          </a:p>
        </p:txBody>
      </p:sp>
    </p:spTree>
    <p:extLst>
      <p:ext uri="{BB962C8B-B14F-4D97-AF65-F5344CB8AC3E}">
        <p14:creationId xmlns:p14="http://schemas.microsoft.com/office/powerpoint/2010/main" val="108763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C593-5AB1-6CC4-D115-747492BE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8372-0C20-6CA3-A172-BF656CB5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 err="1"/>
              <a:t>npm</a:t>
            </a:r>
            <a:r>
              <a:rPr lang="en-US" dirty="0"/>
              <a:t> install --save-dev react-app-rewired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npm</a:t>
            </a:r>
            <a:r>
              <a:rPr lang="en-US" dirty="0"/>
              <a:t> install --save-dev crypto-</a:t>
            </a:r>
            <a:r>
              <a:rPr lang="en-US" dirty="0" err="1"/>
              <a:t>browserify</a:t>
            </a:r>
            <a:r>
              <a:rPr lang="en-US" dirty="0"/>
              <a:t> stream-</a:t>
            </a:r>
            <a:r>
              <a:rPr lang="en-US" dirty="0" err="1"/>
              <a:t>browserify</a:t>
            </a:r>
            <a:r>
              <a:rPr lang="en-US" dirty="0"/>
              <a:t> assert stream-http https-</a:t>
            </a:r>
            <a:r>
              <a:rPr lang="en-US" dirty="0" err="1"/>
              <a:t>browserify</a:t>
            </a:r>
            <a:r>
              <a:rPr lang="en-US" dirty="0"/>
              <a:t> </a:t>
            </a:r>
            <a:r>
              <a:rPr lang="en-US" dirty="0" err="1"/>
              <a:t>os-browserify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buffer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CE92-E2A8-D809-3117-EBF29B8B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FE46-7ECF-0F97-C33E-85AE86A3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curl -</a:t>
            </a:r>
            <a:r>
              <a:rPr lang="en-US" dirty="0" err="1"/>
              <a:t>sL</a:t>
            </a:r>
            <a:r>
              <a:rPr lang="en-US" dirty="0"/>
              <a:t> https://deb.nodesource.com/setup_14.x -o nodesource_setup.sh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bash nodesource_setup.sh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nodejs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npm</a:t>
            </a:r>
            <a:r>
              <a:rPr lang="en-US" dirty="0"/>
              <a:t> &lt;- skip this – just giving errors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>
                <a:hlinkClick r:id="rId2"/>
              </a:rPr>
              <a:t>webpack@3.0.0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webpack-cli@3.0.8 --legacy-peer-deps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node-gyp@3.6.2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truffle@5.1.39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web3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npm</a:t>
            </a:r>
            <a:r>
              <a:rPr lang="en-US" dirty="0"/>
              <a:t> install create-react-app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64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D279-E563-5095-34BE-2E088A05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0" i="0" dirty="0">
                <a:solidFill>
                  <a:srgbClr val="161616"/>
                </a:solidFill>
                <a:effectLst/>
                <a:latin typeface="Rubik"/>
              </a:rPr>
              <a:t>Override the create-react-app webpack config file</a:t>
            </a:r>
            <a:br>
              <a:rPr lang="en-US" sz="2000" b="0" i="0" dirty="0">
                <a:solidFill>
                  <a:srgbClr val="161616"/>
                </a:solidFill>
                <a:effectLst/>
                <a:latin typeface="Rubik"/>
              </a:rPr>
            </a:br>
            <a:r>
              <a:rPr lang="en-US" sz="2000" b="0" i="0" dirty="0">
                <a:solidFill>
                  <a:srgbClr val="37383C"/>
                </a:solidFill>
                <a:effectLst/>
                <a:latin typeface="Rubik"/>
              </a:rPr>
              <a:t>In the root folder of your project, create a new file called config-overrides.js, and add the following code to it:</a:t>
            </a:r>
            <a:br>
              <a:rPr lang="en-US" b="0" i="0" dirty="0">
                <a:solidFill>
                  <a:srgbClr val="37383C"/>
                </a:solidFill>
                <a:effectLst/>
                <a:latin typeface="Rubik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37E4ED-83A0-D79D-5D70-014BEE7B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const webpack = require('webpack'); </a:t>
            </a:r>
          </a:p>
          <a:p>
            <a:r>
              <a:rPr lang="en-US" dirty="0" err="1"/>
              <a:t>module.exports</a:t>
            </a:r>
            <a:r>
              <a:rPr lang="en-US" dirty="0"/>
              <a:t> = function override(config) { </a:t>
            </a:r>
          </a:p>
          <a:p>
            <a:r>
              <a:rPr lang="en-US" dirty="0"/>
              <a:t>		const fallback = </a:t>
            </a:r>
            <a:r>
              <a:rPr lang="en-US" dirty="0" err="1"/>
              <a:t>config.resolve.fallback</a:t>
            </a:r>
            <a:r>
              <a:rPr lang="en-US" dirty="0"/>
              <a:t> || {}; </a:t>
            </a:r>
          </a:p>
          <a:p>
            <a:r>
              <a:rPr lang="en-US" dirty="0"/>
              <a:t>		</a:t>
            </a:r>
            <a:r>
              <a:rPr lang="en-US" dirty="0" err="1"/>
              <a:t>Object.assign</a:t>
            </a:r>
            <a:r>
              <a:rPr lang="en-US" dirty="0"/>
              <a:t>(fallback, { </a:t>
            </a:r>
          </a:p>
          <a:p>
            <a:r>
              <a:rPr lang="en-US" dirty="0"/>
              <a:t>    	"crypto": </a:t>
            </a:r>
            <a:r>
              <a:rPr lang="en-US" dirty="0" err="1"/>
              <a:t>require.resolve</a:t>
            </a:r>
            <a:r>
              <a:rPr lang="en-US" dirty="0"/>
              <a:t>("crypto-</a:t>
            </a:r>
            <a:r>
              <a:rPr lang="en-US" dirty="0" err="1"/>
              <a:t>browserify</a:t>
            </a:r>
            <a:r>
              <a:rPr lang="en-US" dirty="0"/>
              <a:t>"), </a:t>
            </a:r>
          </a:p>
          <a:p>
            <a:r>
              <a:rPr lang="en-US" dirty="0"/>
              <a:t>      "stream": </a:t>
            </a:r>
            <a:r>
              <a:rPr lang="en-US" dirty="0" err="1"/>
              <a:t>require.resolve</a:t>
            </a:r>
            <a:r>
              <a:rPr lang="en-US" dirty="0"/>
              <a:t>("stream-</a:t>
            </a:r>
            <a:r>
              <a:rPr lang="en-US" dirty="0" err="1"/>
              <a:t>browserify</a:t>
            </a:r>
            <a:r>
              <a:rPr lang="en-US" dirty="0"/>
              <a:t>"), </a:t>
            </a:r>
          </a:p>
          <a:p>
            <a:r>
              <a:rPr lang="en-US" dirty="0"/>
              <a:t>      "assert": </a:t>
            </a:r>
            <a:r>
              <a:rPr lang="en-US" dirty="0" err="1"/>
              <a:t>require.resolve</a:t>
            </a:r>
            <a:r>
              <a:rPr lang="en-US" dirty="0"/>
              <a:t>("assert"), </a:t>
            </a:r>
          </a:p>
          <a:p>
            <a:r>
              <a:rPr lang="en-US" dirty="0"/>
              <a:t>      "http": </a:t>
            </a:r>
            <a:r>
              <a:rPr lang="en-US" dirty="0" err="1"/>
              <a:t>require.resolve</a:t>
            </a:r>
            <a:r>
              <a:rPr lang="en-US" dirty="0"/>
              <a:t>("stream-http"), </a:t>
            </a:r>
          </a:p>
          <a:p>
            <a:r>
              <a:rPr lang="en-US" dirty="0"/>
              <a:t>      "https": </a:t>
            </a:r>
            <a:r>
              <a:rPr lang="en-US" dirty="0" err="1"/>
              <a:t>require.resolve</a:t>
            </a:r>
            <a:r>
              <a:rPr lang="en-US" dirty="0"/>
              <a:t>("https-</a:t>
            </a:r>
            <a:r>
              <a:rPr lang="en-US" dirty="0" err="1"/>
              <a:t>browserify</a:t>
            </a:r>
            <a:r>
              <a:rPr lang="en-US" dirty="0"/>
              <a:t>"), </a:t>
            </a:r>
          </a:p>
          <a:p>
            <a:r>
              <a:rPr lang="en-US" dirty="0"/>
              <a:t>      "</a:t>
            </a:r>
            <a:r>
              <a:rPr lang="en-US" dirty="0" err="1"/>
              <a:t>os</a:t>
            </a:r>
            <a:r>
              <a:rPr lang="en-US" dirty="0"/>
              <a:t>": </a:t>
            </a:r>
            <a:r>
              <a:rPr lang="en-US" dirty="0" err="1"/>
              <a:t>require.resolve</a:t>
            </a:r>
            <a:r>
              <a:rPr lang="en-US" dirty="0"/>
              <a:t>("</a:t>
            </a:r>
            <a:r>
              <a:rPr lang="en-US" dirty="0" err="1"/>
              <a:t>os-browserify</a:t>
            </a:r>
            <a:r>
              <a:rPr lang="en-US" dirty="0"/>
              <a:t>"), </a:t>
            </a:r>
          </a:p>
          <a:p>
            <a:r>
              <a:rPr lang="en-US" dirty="0"/>
              <a:t>      "</a:t>
            </a:r>
            <a:r>
              <a:rPr lang="en-US" dirty="0" err="1"/>
              <a:t>url</a:t>
            </a:r>
            <a:r>
              <a:rPr lang="en-US" dirty="0"/>
              <a:t>": </a:t>
            </a:r>
            <a:r>
              <a:rPr lang="en-US" dirty="0" err="1"/>
              <a:t>require.resolve</a:t>
            </a:r>
            <a:r>
              <a:rPr lang="en-US" dirty="0"/>
              <a:t>("</a:t>
            </a:r>
            <a:r>
              <a:rPr lang="en-US" dirty="0" err="1"/>
              <a:t>url</a:t>
            </a:r>
            <a:r>
              <a:rPr lang="en-US" dirty="0"/>
              <a:t>") </a:t>
            </a:r>
          </a:p>
          <a:p>
            <a:r>
              <a:rPr lang="en-US" dirty="0"/>
              <a:t>      }) </a:t>
            </a:r>
          </a:p>
          <a:p>
            <a:r>
              <a:rPr lang="en-US" dirty="0"/>
              <a:t>   </a:t>
            </a:r>
            <a:r>
              <a:rPr lang="en-US" dirty="0" err="1"/>
              <a:t>config.resolve.fallback</a:t>
            </a:r>
            <a:r>
              <a:rPr lang="en-US" dirty="0"/>
              <a:t> = fallback; </a:t>
            </a:r>
          </a:p>
          <a:p>
            <a:r>
              <a:rPr lang="en-US" dirty="0"/>
              <a:t>   </a:t>
            </a:r>
            <a:r>
              <a:rPr lang="en-US" dirty="0" err="1"/>
              <a:t>config.plugins</a:t>
            </a:r>
            <a:r>
              <a:rPr lang="en-US" dirty="0"/>
              <a:t> = (</a:t>
            </a:r>
            <a:r>
              <a:rPr lang="en-US" dirty="0" err="1"/>
              <a:t>config.plugins</a:t>
            </a:r>
            <a:r>
              <a:rPr lang="en-US" dirty="0"/>
              <a:t> || []).</a:t>
            </a:r>
            <a:r>
              <a:rPr lang="en-US" dirty="0" err="1"/>
              <a:t>concat</a:t>
            </a:r>
            <a:r>
              <a:rPr lang="en-US" dirty="0"/>
              <a:t>([ </a:t>
            </a:r>
          </a:p>
          <a:p>
            <a:r>
              <a:rPr lang="en-US" dirty="0"/>
              <a:t>   	new </a:t>
            </a:r>
            <a:r>
              <a:rPr lang="en-US" dirty="0" err="1"/>
              <a:t>webpack.ProvidePlugin</a:t>
            </a:r>
            <a:r>
              <a:rPr lang="en-US" dirty="0"/>
              <a:t>({ </a:t>
            </a:r>
          </a:p>
          <a:p>
            <a:r>
              <a:rPr lang="en-US" dirty="0"/>
              <a:t>    	process: 'process/browser', </a:t>
            </a:r>
          </a:p>
          <a:p>
            <a:r>
              <a:rPr lang="en-US" dirty="0"/>
              <a:t>      Buffer: ['buffer', 'Buffer'] </a:t>
            </a:r>
          </a:p>
          <a:p>
            <a:r>
              <a:rPr lang="en-US" dirty="0"/>
              <a:t>    }) </a:t>
            </a:r>
          </a:p>
          <a:p>
            <a:r>
              <a:rPr lang="en-US" dirty="0"/>
              <a:t>   ]) </a:t>
            </a:r>
          </a:p>
          <a:p>
            <a:r>
              <a:rPr lang="en-US" dirty="0"/>
              <a:t>   return config; }</a:t>
            </a:r>
          </a:p>
        </p:txBody>
      </p:sp>
    </p:spTree>
    <p:extLst>
      <p:ext uri="{BB962C8B-B14F-4D97-AF65-F5344CB8AC3E}">
        <p14:creationId xmlns:p14="http://schemas.microsoft.com/office/powerpoint/2010/main" val="8245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F9B2-12A4-CAC2-0C7D-98209778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in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3F0B-5D09-BCE8-01F5-3ECBCFB4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"scripts": { </a:t>
            </a:r>
          </a:p>
          <a:p>
            <a:r>
              <a:rPr lang="en-US" dirty="0"/>
              <a:t>	"start": "react-scripts start", </a:t>
            </a:r>
          </a:p>
          <a:p>
            <a:r>
              <a:rPr lang="en-US" dirty="0"/>
              <a:t>  "build": "react-scripts build", </a:t>
            </a:r>
          </a:p>
          <a:p>
            <a:r>
              <a:rPr lang="en-US" dirty="0"/>
              <a:t>  "test": "react-scripts test", </a:t>
            </a:r>
          </a:p>
          <a:p>
            <a:r>
              <a:rPr lang="en-US" dirty="0"/>
              <a:t>  "eject": "react-scripts eject" </a:t>
            </a:r>
          </a:p>
          <a:p>
            <a:r>
              <a:rPr lang="en-US" dirty="0"/>
              <a:t> },</a:t>
            </a:r>
          </a:p>
        </p:txBody>
      </p:sp>
    </p:spTree>
    <p:extLst>
      <p:ext uri="{BB962C8B-B14F-4D97-AF65-F5344CB8AC3E}">
        <p14:creationId xmlns:p14="http://schemas.microsoft.com/office/powerpoint/2010/main" val="2766961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90F8-E26B-56BE-8505-B5D1E15DA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1FBAB-F224-96EF-C379-4C62C38E2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EE38-4BD1-355E-DBB5-4E782254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691"/>
            <a:ext cx="12192000" cy="4268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87204-F1FF-776C-60EF-F6A934CFCAE5}"/>
              </a:ext>
            </a:extLst>
          </p:cNvPr>
          <p:cNvSpPr txBox="1"/>
          <p:nvPr/>
        </p:nvSpPr>
        <p:spPr>
          <a:xfrm>
            <a:off x="4147794" y="1743959"/>
            <a:ext cx="5622758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Solution: I need to get an </a:t>
            </a:r>
            <a:r>
              <a:rPr lang="en-US" dirty="0" err="1"/>
              <a:t>accurage</a:t>
            </a:r>
            <a:r>
              <a:rPr lang="en-US" dirty="0"/>
              <a:t> migration / deploy file </a:t>
            </a:r>
          </a:p>
          <a:p>
            <a:r>
              <a:rPr lang="en-US" dirty="0"/>
              <a:t>Added with the appropriate constructor</a:t>
            </a:r>
          </a:p>
        </p:txBody>
      </p:sp>
    </p:spTree>
    <p:extLst>
      <p:ext uri="{BB962C8B-B14F-4D97-AF65-F5344CB8AC3E}">
        <p14:creationId xmlns:p14="http://schemas.microsoft.com/office/powerpoint/2010/main" val="2257936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A415-5294-3486-78B8-DAE5382D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57C2-1981-5039-CA17-F4988AF8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perform a migration  / deploy </a:t>
            </a:r>
          </a:p>
          <a:p>
            <a:r>
              <a:rPr lang="en-US" dirty="0"/>
              <a:t>It will generate the output *.</a:t>
            </a:r>
            <a:r>
              <a:rPr lang="en-US" dirty="0" err="1"/>
              <a:t>json</a:t>
            </a:r>
            <a:r>
              <a:rPr lang="en-US" dirty="0"/>
              <a:t> file and the contract number  in migration directory  - these are going to have to be placed in the DAPP to make it work appropriately. </a:t>
            </a:r>
          </a:p>
        </p:txBody>
      </p:sp>
    </p:spTree>
    <p:extLst>
      <p:ext uri="{BB962C8B-B14F-4D97-AF65-F5344CB8AC3E}">
        <p14:creationId xmlns:p14="http://schemas.microsoft.com/office/powerpoint/2010/main" val="759525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3B72-C60A-F1BB-34AF-57BAF51C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note: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E6EA-F05D-B791-46FE-AE8A48B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Cd packt3</a:t>
            </a:r>
          </a:p>
          <a:p>
            <a:r>
              <a:rPr lang="en-US" dirty="0" err="1"/>
              <a:t>npm</a:t>
            </a:r>
            <a:r>
              <a:rPr lang="en-US" dirty="0"/>
              <a:t> run start</a:t>
            </a:r>
          </a:p>
          <a:p>
            <a:r>
              <a:rPr lang="en-US" dirty="0"/>
              <a:t>ubuntu@ip-172-31-15-252:~$ ./</a:t>
            </a:r>
            <a:r>
              <a:rPr lang="en-US" dirty="0" err="1"/>
              <a:t>node_modules</a:t>
            </a:r>
            <a:r>
              <a:rPr lang="en-US" dirty="0"/>
              <a:t>/.bin/ganache-cli --port 8545  --</a:t>
            </a:r>
            <a:r>
              <a:rPr lang="en-US" dirty="0" err="1"/>
              <a:t>chainId</a:t>
            </a:r>
            <a:r>
              <a:rPr lang="en-US" dirty="0"/>
              <a:t> 5777  -h   ec2-52-43-83-229.us-west-2.compute.amazonaws.com</a:t>
            </a:r>
          </a:p>
          <a:p>
            <a:endParaRPr lang="en-US" dirty="0"/>
          </a:p>
          <a:p>
            <a:r>
              <a:rPr lang="en-US" dirty="0"/>
              <a:t>Vi App.js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53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57FC-885A-C952-BE17-487D633D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55FD-D0D3-9A9A-6632-E606F430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CAF9A-5F09-251A-EE7D-BF9FAD57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0162"/>
            <a:ext cx="103632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6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D327-C7E3-9FD3-65D3-7EC2E1A6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truffle-config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6993-6410-4E42-2738-0F011EEF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DA41F-C14C-1D9E-E3B3-DFDF4E66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347787"/>
            <a:ext cx="104679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40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8998-F29F-CE56-DF7E-3DF2479D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F1A8-E63D-2428-C3D1-F39D208E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EB8FE-9624-4A6B-FD5C-C1C28E25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416"/>
            <a:ext cx="12192000" cy="48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2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6252-4316-7A77-A5C3-6242594C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I need to do another deployment and copy over the ABI from the build directory.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1B30-76B0-3B8C-2CF9-EC828A02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06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4DFE-A176-F0FD-9D66-D907328C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093C-9F23-656B-B62C-CCBFBD18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0F043-7263-A132-9773-04CD2DDF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" y="776748"/>
            <a:ext cx="10949396" cy="4843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E0C81-597B-7E15-EC01-1B46510A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10" y="3922794"/>
            <a:ext cx="8013290" cy="2570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BE2A9B-3827-AFD1-E731-8E8983308935}"/>
              </a:ext>
            </a:extLst>
          </p:cNvPr>
          <p:cNvSpPr/>
          <p:nvPr/>
        </p:nvSpPr>
        <p:spPr>
          <a:xfrm>
            <a:off x="2231923" y="5279923"/>
            <a:ext cx="8219767" cy="560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9068-6E14-9D58-2B7C-56A1825F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9EDB-5669-18F8-1299-13931354C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20629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./</a:t>
            </a:r>
            <a:r>
              <a:rPr lang="en-US" dirty="0" err="1"/>
              <a:t>node_modules</a:t>
            </a:r>
            <a:r>
              <a:rPr lang="en-US" dirty="0"/>
              <a:t>/.bin/create-react-app </a:t>
            </a:r>
            <a:r>
              <a:rPr lang="en-US" dirty="0" err="1"/>
              <a:t>packt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node_modules</a:t>
            </a:r>
            <a:r>
              <a:rPr lang="en-US" dirty="0"/>
              <a:t>/.bin/ganache-cli --port 8545  --</a:t>
            </a:r>
            <a:r>
              <a:rPr lang="en-US" dirty="0" err="1"/>
              <a:t>chainId</a:t>
            </a:r>
            <a:r>
              <a:rPr lang="en-US" dirty="0"/>
              <a:t> 5777 –h </a:t>
            </a:r>
          </a:p>
        </p:txBody>
      </p:sp>
    </p:spTree>
    <p:extLst>
      <p:ext uri="{BB962C8B-B14F-4D97-AF65-F5344CB8AC3E}">
        <p14:creationId xmlns:p14="http://schemas.microsoft.com/office/powerpoint/2010/main" val="241526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C3B7-E1BD-1C85-E6D2-110FCD60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PROBLEM – CONNECTION REFUSED DUE TO NO CONNECTION WITH METAMASK.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430D-8BA5-2B61-B92A-D71DD092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82B38-C926-020B-B0CB-0DCE8605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111"/>
            <a:ext cx="12192000" cy="46227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0D830-FE6B-8646-F658-23A64D941799}"/>
              </a:ext>
            </a:extLst>
          </p:cNvPr>
          <p:cNvSpPr/>
          <p:nvPr/>
        </p:nvSpPr>
        <p:spPr>
          <a:xfrm>
            <a:off x="7688826" y="3824748"/>
            <a:ext cx="4326193" cy="5604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53A0-546F-AED6-6E9B-9966F9A3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EC03-7349-1C86-6D00-AEC4DF0F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FDB99-3210-2FD0-6E90-75782D3A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1" y="0"/>
            <a:ext cx="11010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66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1644-CFA0-623B-2BAF-72AFD803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A170-48EE-5F49-6027-B30CCC3E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89450-81C2-9E3D-CCE8-C6FE2444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21" y="1205706"/>
            <a:ext cx="8848725" cy="5591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625D83-22E4-52B6-1A9B-BF0DB74BDDCF}"/>
              </a:ext>
            </a:extLst>
          </p:cNvPr>
          <p:cNvSpPr/>
          <p:nvPr/>
        </p:nvSpPr>
        <p:spPr>
          <a:xfrm>
            <a:off x="9674942" y="4807974"/>
            <a:ext cx="776748" cy="11208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CC67C-C929-83F0-66CB-48D0AC9A5538}"/>
              </a:ext>
            </a:extLst>
          </p:cNvPr>
          <p:cNvSpPr txBox="1"/>
          <p:nvPr/>
        </p:nvSpPr>
        <p:spPr>
          <a:xfrm>
            <a:off x="3569109" y="1588275"/>
            <a:ext cx="599465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 not forget to put in the entire DNS including the 8545 port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8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38BF-B3BD-4B20-EFEE-0E1C3093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E495-0B5C-9C04-8D51-2A53A166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DFFAB-6D65-FAF6-58F0-BDA9BE83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68"/>
            <a:ext cx="12192000" cy="66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39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C586-7538-2763-1D64-AC80BD35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9CF5-4B1E-B2B0-0735-53841B1C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05E90-E295-542F-FA27-4D611FCF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8" y="0"/>
            <a:ext cx="7079226" cy="63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1771-9D28-F7FF-B13F-3E96865D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91A5-A4FC-732E-3334-1182037EC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75503" cy="435133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Go into &lt;root&gt; / build/contracts/</a:t>
            </a:r>
            <a:r>
              <a:rPr lang="en-US" dirty="0" err="1"/>
              <a:t>Voting.json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take the contents from the “</a:t>
            </a:r>
            <a:r>
              <a:rPr lang="en-US" dirty="0" err="1"/>
              <a:t>abi</a:t>
            </a:r>
            <a:r>
              <a:rPr lang="en-US" dirty="0"/>
              <a:t>”: [ &lt;all contents here&gt; 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C02B7-F85B-76D4-2599-130E4D29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22" y="0"/>
            <a:ext cx="6976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1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0087-84DF-4967-3169-7A1C6BA0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B268-0DAC-D9B4-D9F9-B78E80C8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D99CB-BA29-4B64-CC55-60A0836C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080"/>
            <a:ext cx="12192000" cy="60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39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C2A6-9DFE-40AC-F070-66DB747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EA39-9321-452D-83E5-BE413A87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steps to fix is to re-install create-react</a:t>
            </a:r>
          </a:p>
          <a:p>
            <a:r>
              <a:rPr lang="en-US" dirty="0"/>
              <a:t>Do a completely new truffle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Load in 2_deploy module</a:t>
            </a:r>
          </a:p>
          <a:p>
            <a:r>
              <a:rPr lang="en-US" dirty="0"/>
              <a:t>Replace the truffle-config. Module </a:t>
            </a:r>
          </a:p>
        </p:txBody>
      </p:sp>
    </p:spTree>
    <p:extLst>
      <p:ext uri="{BB962C8B-B14F-4D97-AF65-F5344CB8AC3E}">
        <p14:creationId xmlns:p14="http://schemas.microsoft.com/office/powerpoint/2010/main" val="3653973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3FC3-020D-B108-8807-B4CAFF50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I did a new create-react and reinstalled and it all worked – so what was the original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E480-FB0C-D645-6E19-AA43B056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280  cd migrations</a:t>
            </a:r>
          </a:p>
          <a:p>
            <a:r>
              <a:rPr lang="en-US" dirty="0"/>
              <a:t>  281  ls</a:t>
            </a:r>
          </a:p>
          <a:p>
            <a:r>
              <a:rPr lang="en-US" dirty="0"/>
              <a:t>  282  cat 1_initial_migration.js</a:t>
            </a:r>
          </a:p>
          <a:p>
            <a:r>
              <a:rPr lang="en-US" dirty="0"/>
              <a:t>  283  vi 2_deploy_contracts.js</a:t>
            </a:r>
          </a:p>
          <a:p>
            <a:r>
              <a:rPr lang="en-US" dirty="0"/>
              <a:t>  284  ls</a:t>
            </a:r>
          </a:p>
          <a:p>
            <a:r>
              <a:rPr lang="en-US" dirty="0"/>
              <a:t>  285  cd ..</a:t>
            </a:r>
          </a:p>
          <a:p>
            <a:r>
              <a:rPr lang="en-US" dirty="0"/>
              <a:t>  286  ls</a:t>
            </a:r>
          </a:p>
          <a:p>
            <a:r>
              <a:rPr lang="en-US" dirty="0"/>
              <a:t>  287  rm truffle-config.js</a:t>
            </a:r>
          </a:p>
          <a:p>
            <a:r>
              <a:rPr lang="en-US" dirty="0"/>
              <a:t>  288  vi  truffle-config.js</a:t>
            </a:r>
          </a:p>
          <a:p>
            <a:r>
              <a:rPr lang="en-US" dirty="0"/>
              <a:t>  289  cat truffle-config.js</a:t>
            </a:r>
          </a:p>
          <a:p>
            <a:r>
              <a:rPr lang="en-US" dirty="0"/>
              <a:t>  290  ls</a:t>
            </a:r>
          </a:p>
          <a:p>
            <a:r>
              <a:rPr lang="en-US" dirty="0"/>
              <a:t>  291  cd contracts</a:t>
            </a:r>
          </a:p>
          <a:p>
            <a:r>
              <a:rPr lang="en-US" dirty="0"/>
              <a:t>  292  ls</a:t>
            </a:r>
          </a:p>
          <a:p>
            <a:r>
              <a:rPr lang="en-US" dirty="0"/>
              <a:t>  293  vi </a:t>
            </a:r>
            <a:r>
              <a:rPr lang="en-US" dirty="0" err="1"/>
              <a:t>Voting.sol</a:t>
            </a:r>
            <a:endParaRPr lang="en-US" dirty="0"/>
          </a:p>
          <a:p>
            <a:r>
              <a:rPr lang="en-US" dirty="0"/>
              <a:t>  294  cd ..</a:t>
            </a:r>
          </a:p>
          <a:p>
            <a:r>
              <a:rPr lang="en-US" dirty="0"/>
              <a:t>  295  /home/ubuntu/</a:t>
            </a:r>
            <a:r>
              <a:rPr lang="en-US" dirty="0" err="1"/>
              <a:t>node_modules</a:t>
            </a:r>
            <a:r>
              <a:rPr lang="en-US" dirty="0"/>
              <a:t>/.bin/truffle deploy</a:t>
            </a:r>
          </a:p>
          <a:p>
            <a:r>
              <a:rPr lang="en-US" dirty="0"/>
              <a:t>  296  cd contracts/</a:t>
            </a:r>
          </a:p>
          <a:p>
            <a:r>
              <a:rPr lang="en-US" dirty="0"/>
              <a:t>  297  ls</a:t>
            </a:r>
          </a:p>
          <a:p>
            <a:r>
              <a:rPr lang="en-US" dirty="0"/>
              <a:t>  298  vi </a:t>
            </a:r>
            <a:r>
              <a:rPr lang="en-US" dirty="0" err="1"/>
              <a:t>Voting.sol</a:t>
            </a:r>
            <a:endParaRPr lang="en-US" dirty="0"/>
          </a:p>
          <a:p>
            <a:r>
              <a:rPr lang="en-US" dirty="0"/>
              <a:t>  299  cd ..</a:t>
            </a:r>
          </a:p>
          <a:p>
            <a:r>
              <a:rPr lang="en-US" dirty="0"/>
              <a:t>  300  /home/ubuntu/</a:t>
            </a:r>
            <a:r>
              <a:rPr lang="en-US" dirty="0" err="1"/>
              <a:t>node_modules</a:t>
            </a:r>
            <a:r>
              <a:rPr lang="en-US" dirty="0"/>
              <a:t>/.bin/truffle deploy</a:t>
            </a:r>
          </a:p>
          <a:p>
            <a:r>
              <a:rPr lang="en-US" dirty="0"/>
              <a:t>  301 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66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0DBE-AC3B-3F1E-25D8-3933584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0CBD-A284-51EF-038E-878DDD90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1C67AB-369C-8D6F-0D6F-4D15EB3E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6194"/>
            <a:ext cx="9916883" cy="46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05-8FDE-8C4C-34B7-A56C76CA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my security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3518-DEBE-AE31-EABD-6A987B5A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D6A41-A453-7E33-7EDE-A7815D7F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43819"/>
            <a:ext cx="114300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06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D697-1705-6898-D158-8CE64371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D357-3413-F94B-1D44-A4E38322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CC0B9-5642-380B-02A1-C183847E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8" y="0"/>
            <a:ext cx="119189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60CF0-62E0-6E43-B72F-CF1F401FF6C4}"/>
              </a:ext>
            </a:extLst>
          </p:cNvPr>
          <p:cNvSpPr txBox="1"/>
          <p:nvPr/>
        </p:nvSpPr>
        <p:spPr>
          <a:xfrm>
            <a:off x="3048000" y="1690688"/>
            <a:ext cx="6756593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only explanation is that I copied in an invisible character from the </a:t>
            </a:r>
          </a:p>
          <a:p>
            <a:r>
              <a:rPr lang="en-US" dirty="0"/>
              <a:t>DNS copy from amazon web site.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“does not work” line when copied by hand below – now WORKS</a:t>
            </a:r>
          </a:p>
        </p:txBody>
      </p:sp>
    </p:spTree>
    <p:extLst>
      <p:ext uri="{BB962C8B-B14F-4D97-AF65-F5344CB8AC3E}">
        <p14:creationId xmlns:p14="http://schemas.microsoft.com/office/powerpoint/2010/main" val="797124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A4B8-C7C9-44F9-8904-70876F4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BE9D-0E35-4436-4FFA-449D651F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40622-5241-4B5E-05F1-7863C26D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" y="704850"/>
            <a:ext cx="95634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1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F236-67AA-4A08-0873-DC5B4773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76ED-C775-FDDF-6A0F-5161BA3A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1C1B1-ED6C-395B-E72E-85DABA2B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63" y="0"/>
            <a:ext cx="1050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646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BC65-2ACD-A33B-98E4-3B58AF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Wrong ABI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6CA9-DFF8-72E2-5515-FAB4156A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00883-8C55-3AA6-65D7-92876DE4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859569" cy="40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9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BFDE-04C2-5BAA-98D1-96C5B80D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1C14-5157-7703-5132-7E0ABDAA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8476A-15DD-8515-0D46-F88CEE3C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54" y="0"/>
            <a:ext cx="110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8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298C4-B7FD-73F5-BBBF-2BA7878C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494"/>
            <a:ext cx="12192000" cy="675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A5E47-EA23-685C-B0D0-38D85ACB8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31" y="1524002"/>
            <a:ext cx="8095595" cy="47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D0FE-0551-71B0-7771-8A42C991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AE747-DC12-4FAB-6560-14C2E86D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310"/>
            <a:ext cx="12192000" cy="28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A3E0-C561-253B-5DFF-173A09EC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275B-72EC-8F1C-352F-5A9F444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truffle-config.js</a:t>
            </a:r>
          </a:p>
        </p:txBody>
      </p:sp>
    </p:spTree>
    <p:extLst>
      <p:ext uri="{BB962C8B-B14F-4D97-AF65-F5344CB8AC3E}">
        <p14:creationId xmlns:p14="http://schemas.microsoft.com/office/powerpoint/2010/main" val="62171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8358</TotalTime>
  <Words>1397</Words>
  <Application>Microsoft Office PowerPoint</Application>
  <PresentationFormat>Widescreen</PresentationFormat>
  <Paragraphs>193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Rubik</vt:lpstr>
      <vt:lpstr>Office Theme</vt:lpstr>
      <vt:lpstr>“my” installation</vt:lpstr>
      <vt:lpstr>Starting steps</vt:lpstr>
      <vt:lpstr>PowerPoint Presentation</vt:lpstr>
      <vt:lpstr>PowerPoint Presentation</vt:lpstr>
      <vt:lpstr>Edit my security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so far….</vt:lpstr>
      <vt:lpstr>PowerPoint Presentation</vt:lpstr>
      <vt:lpstr>PowerPoint Presentation</vt:lpstr>
      <vt:lpstr>PowerPoint Presentation</vt:lpstr>
      <vt:lpstr>Now put my  contract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Override the create-react-app webpack config file In the root folder of your project, create a new file called config-overrides.js, and add the following code to it: </vt:lpstr>
      <vt:lpstr>Replace in package.json</vt:lpstr>
      <vt:lpstr>PowerPoint Presentation</vt:lpstr>
      <vt:lpstr>PowerPoint Presentation</vt:lpstr>
      <vt:lpstr>Latest note: </vt:lpstr>
      <vt:lpstr>PowerPoint Presentation</vt:lpstr>
      <vt:lpstr>Update truffle-config</vt:lpstr>
      <vt:lpstr>PowerPoint Presentation</vt:lpstr>
      <vt:lpstr>Solution: I need to do another deployment and copy over the ABI from the build directory.</vt:lpstr>
      <vt:lpstr>PowerPoint Presentation</vt:lpstr>
      <vt:lpstr>PROBLEM – CONNECTION REFUSED DUE TO NO CONNECTION WITH METAMASK.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 did a new create-react and reinstalled and it all worked – so what was the original problem?</vt:lpstr>
      <vt:lpstr>PowerPoint Presentation</vt:lpstr>
      <vt:lpstr>PowerPoint Presentation</vt:lpstr>
      <vt:lpstr>PowerPoint Presentation</vt:lpstr>
      <vt:lpstr>PowerPoint Presentation</vt:lpstr>
      <vt:lpstr>Wrong ABI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ostrowski</dc:creator>
  <cp:lastModifiedBy>david ostrowski</cp:lastModifiedBy>
  <cp:revision>29</cp:revision>
  <dcterms:created xsi:type="dcterms:W3CDTF">2022-06-18T06:33:01Z</dcterms:created>
  <dcterms:modified xsi:type="dcterms:W3CDTF">2022-10-14T21:43:19Z</dcterms:modified>
</cp:coreProperties>
</file>