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6405"/>
  </p:normalViewPr>
  <p:slideViewPr>
    <p:cSldViewPr snapToGrid="0" snapToObjects="1">
      <p:cViewPr varScale="1">
        <p:scale>
          <a:sx n="138" d="100"/>
          <a:sy n="138" d="100"/>
        </p:scale>
        <p:origin x="1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CFC5F-9405-F9D4-50C5-BC512C81E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409C03-5630-018A-9C9C-0B42B5B3D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34634-437C-9559-1BE2-4AB2976E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C4CF-ED0A-C74F-8A8F-33DCDB8B3895}" type="datetimeFigureOut">
              <a:rPr kumimoji="1" lang="ko-Kore-KR" altLang="en-US" smtClean="0"/>
              <a:t>2022. 5. 27.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1A230-2CBB-3851-C365-D7A18E25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F59BA-15BD-6AD1-D52B-275F9377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F1CC-263C-4340-B2B8-BEFBB453994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59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A2971-F793-341B-23C4-B30EA6A0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49152A-669F-8336-858A-8E0E52F66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F11B0-542E-A61D-2480-CE5850390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C4CF-ED0A-C74F-8A8F-33DCDB8B3895}" type="datetimeFigureOut">
              <a:rPr kumimoji="1" lang="ko-Kore-KR" altLang="en-US" smtClean="0"/>
              <a:t>2022. 5. 27.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BCF7C-F5B2-B1A0-7669-B73BCB7D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5DD3D-798A-EBD3-2D2C-3E984CA7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F1CC-263C-4340-B2B8-BEFBB453994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714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84196F-688A-2E3F-855A-1528800E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D3CD18-DD4B-8150-FC2C-3685CC032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DD387C-A628-81BF-A5D9-27D6F371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C4CF-ED0A-C74F-8A8F-33DCDB8B3895}" type="datetimeFigureOut">
              <a:rPr kumimoji="1" lang="ko-Kore-KR" altLang="en-US" smtClean="0"/>
              <a:t>2022. 5. 27.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E903D-FA3F-78AF-A8DC-2F31DA86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2E9E73-AD8B-5C1A-007B-D13DE71B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F1CC-263C-4340-B2B8-BEFBB453994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43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3EF7D-D4A3-B8D5-FFD5-EF3FBF16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944585-221A-AF31-3790-BE51FED7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C3519B-DB89-C935-1CD4-96314DDA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C4CF-ED0A-C74F-8A8F-33DCDB8B3895}" type="datetimeFigureOut">
              <a:rPr kumimoji="1" lang="ko-Kore-KR" altLang="en-US" smtClean="0"/>
              <a:t>2022. 5. 27.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61D525-BB18-C711-598C-A6838D05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FEF70-FAE6-24D8-93A3-7C82B031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F1CC-263C-4340-B2B8-BEFBB453994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568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531F7-DA91-95F3-28E1-E13471A3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B0D786-1053-BE08-F1BF-44D926637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62A7D-62E6-934C-F232-6888DEAF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C4CF-ED0A-C74F-8A8F-33DCDB8B3895}" type="datetimeFigureOut">
              <a:rPr kumimoji="1" lang="ko-Kore-KR" altLang="en-US" smtClean="0"/>
              <a:t>2022. 5. 27.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AE6D9-F57F-1282-1708-141C6C5D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2EC8B-3A96-C300-3C59-E98B42C1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F1CC-263C-4340-B2B8-BEFBB453994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904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6D81C-99BE-8133-BEFA-D6F19233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EF87D-F304-4858-0D82-081DD8AA4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ACCBDC-D613-C564-CA67-ED8221A1A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EE2648-7948-ECAF-5246-80EB4AE18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C4CF-ED0A-C74F-8A8F-33DCDB8B3895}" type="datetimeFigureOut">
              <a:rPr kumimoji="1" lang="ko-Kore-KR" altLang="en-US" smtClean="0"/>
              <a:t>2022. 5. 27.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65F589-5149-8DFA-B262-B0171B10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F7CE5C-196B-91C8-8B64-BABA0494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F1CC-263C-4340-B2B8-BEFBB453994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98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D067F-0B88-BF9E-CBCD-D167688B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4178C5-1D35-F884-9FE3-3100CFA4A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D41E01-85C5-1A13-6E06-709E555F9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1F938B-98E0-2D10-2233-CA6CF4275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E07D0A-3158-1C82-F121-D9A4F4981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FE2BFF-E799-FA56-1C97-DE0EC4D8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C4CF-ED0A-C74F-8A8F-33DCDB8B3895}" type="datetimeFigureOut">
              <a:rPr kumimoji="1" lang="ko-Kore-KR" altLang="en-US" smtClean="0"/>
              <a:t>2022. 5. 27.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AC944F-77FA-B2A4-60F2-63598856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186F68-0E55-6BEE-E07F-50C25908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F1CC-263C-4340-B2B8-BEFBB453994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232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E68CB-7732-BCCA-F8C0-1BEB1EF4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1A4E94-F07C-2E16-DF3C-90FF96DD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C4CF-ED0A-C74F-8A8F-33DCDB8B3895}" type="datetimeFigureOut">
              <a:rPr kumimoji="1" lang="ko-Kore-KR" altLang="en-US" smtClean="0"/>
              <a:t>2022. 5. 27.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A57279-1D2A-97AB-3C7A-84B56FD0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D4961-E6B8-8FCC-D1AB-7E4C3F81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F1CC-263C-4340-B2B8-BEFBB453994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399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8D8F2D-187D-64A3-4EF7-3C528EE0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C4CF-ED0A-C74F-8A8F-33DCDB8B3895}" type="datetimeFigureOut">
              <a:rPr kumimoji="1" lang="ko-Kore-KR" altLang="en-US" smtClean="0"/>
              <a:t>2022. 5. 27.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8326AF-98FC-6960-3F79-52FAB6DF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23C3A7-1278-940A-D1FE-8C575939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F1CC-263C-4340-B2B8-BEFBB453994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817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69245-CE24-6837-A28D-7D2582B3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4583A-E7FB-7C72-E306-D14BF2046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5DED85-62A1-3CA1-5400-329437009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3A70FA-2135-408C-3487-DB7E8528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C4CF-ED0A-C74F-8A8F-33DCDB8B3895}" type="datetimeFigureOut">
              <a:rPr kumimoji="1" lang="ko-Kore-KR" altLang="en-US" smtClean="0"/>
              <a:t>2022. 5. 27.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07430-5769-AE9F-D9A9-2E3D1394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23B535-6584-DAC2-8B6A-A59570C8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F1CC-263C-4340-B2B8-BEFBB453994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597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99302-AC63-BA21-8E14-6FD3B426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130C57-D480-5772-4783-80DB81F9F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CC8DBD-C1C0-6549-7821-7D5FAEC28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85B89C-9050-1BBE-B27A-403B1F685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C4CF-ED0A-C74F-8A8F-33DCDB8B3895}" type="datetimeFigureOut">
              <a:rPr kumimoji="1" lang="ko-Kore-KR" altLang="en-US" smtClean="0"/>
              <a:t>2022. 5. 27.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C5C54B-0541-AD04-EA5A-5CB58BF76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927F5D-72C7-566D-5714-2D2AC334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F1CC-263C-4340-B2B8-BEFBB453994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547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4ABDC8-E363-E3A7-7B4E-002C27FE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DB9F18-8E47-D066-D14B-5B28CA929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D3757A-BB06-FB76-0A5F-F282006D7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0C4CF-ED0A-C74F-8A8F-33DCDB8B3895}" type="datetimeFigureOut">
              <a:rPr kumimoji="1" lang="ko-Kore-KR" altLang="en-US" smtClean="0"/>
              <a:t>2022. 5. 27.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A7E7C-1DEA-616B-C496-73C17CD96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055D74-83A2-9002-FDD8-28E7EDB24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1F1CC-263C-4340-B2B8-BEFBB453994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013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E9DB6-27DD-33A3-F275-63A7C71191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가상환경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조작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API</a:t>
            </a:r>
            <a:endParaRPr kumimoji="1" lang="ko-Kore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392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79785-98ED-D9C8-B0B4-0B5136FE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kumimoji="1" lang="en-US" altLang="ko-Kore-KR" dirty="0"/>
              <a:t>K8s</a:t>
            </a:r>
          </a:p>
          <a:p>
            <a:pPr lvl="1"/>
            <a:r>
              <a:rPr kumimoji="1" lang="en-US" altLang="ko-Kore-KR" dirty="0"/>
              <a:t>GET (List)</a:t>
            </a:r>
          </a:p>
          <a:p>
            <a:pPr lvl="1"/>
            <a:r>
              <a:rPr kumimoji="1" lang="en-US" altLang="ko-Kore-KR" dirty="0"/>
              <a:t>GET (select one)</a:t>
            </a:r>
          </a:p>
          <a:p>
            <a:pPr lvl="1"/>
            <a:r>
              <a:rPr kumimoji="1" lang="en-US" altLang="ko-Kore-KR" dirty="0"/>
              <a:t>POST (create one)</a:t>
            </a:r>
          </a:p>
          <a:p>
            <a:pPr lvl="1"/>
            <a:r>
              <a:rPr kumimoji="1" lang="en-US" altLang="ko-Kore-KR" dirty="0"/>
              <a:t>DELETE (delete one</a:t>
            </a:r>
            <a:r>
              <a:rPr kumimoji="1" lang="en-US" altLang="ko-KR" dirty="0"/>
              <a:t>)</a:t>
            </a:r>
          </a:p>
          <a:p>
            <a:pPr lvl="1"/>
            <a:endParaRPr kumimoji="1" lang="en-US" altLang="ko-KR" dirty="0"/>
          </a:p>
          <a:p>
            <a:r>
              <a:rPr kumimoji="1" lang="en-US" altLang="ko-Kore-KR" dirty="0"/>
              <a:t>vCenter</a:t>
            </a:r>
          </a:p>
          <a:p>
            <a:pPr lvl="1"/>
            <a:r>
              <a:rPr kumimoji="1" lang="en-US" altLang="ko-Kore-KR" dirty="0"/>
              <a:t>GET (get a new ticket)</a:t>
            </a:r>
          </a:p>
          <a:p>
            <a:pPr lvl="1"/>
            <a:r>
              <a:rPr kumimoji="1" lang="en-US" altLang="ko-Kore-KR" dirty="0"/>
              <a:t>POST (create one)</a:t>
            </a:r>
          </a:p>
          <a:p>
            <a:pPr lvl="1"/>
            <a:r>
              <a:rPr kumimoji="1" lang="en-US" altLang="ko-Kore-KR" dirty="0"/>
              <a:t>DELETE (delete one)</a:t>
            </a:r>
          </a:p>
          <a:p>
            <a:pPr lvl="1"/>
            <a:endParaRPr kumimoji="1" lang="en-US" altLang="ko-Kore-KR" dirty="0"/>
          </a:p>
          <a:p>
            <a:pPr lvl="1"/>
            <a:endParaRPr kumimoji="1" lang="en-US" altLang="ko-Kore-KR" dirty="0"/>
          </a:p>
          <a:p>
            <a:pPr lvl="1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6482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8B6961-EEF4-E784-22D0-9535777A34C0}"/>
              </a:ext>
            </a:extLst>
          </p:cNvPr>
          <p:cNvSpPr/>
          <p:nvPr/>
        </p:nvSpPr>
        <p:spPr>
          <a:xfrm>
            <a:off x="473374" y="3280653"/>
            <a:ext cx="2115128" cy="1720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369C28-F9AD-BE8F-686C-2F09001DEC1A}"/>
              </a:ext>
            </a:extLst>
          </p:cNvPr>
          <p:cNvSpPr/>
          <p:nvPr/>
        </p:nvSpPr>
        <p:spPr>
          <a:xfrm>
            <a:off x="5144853" y="987250"/>
            <a:ext cx="5971312" cy="1318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E6648B-4D4A-A60F-5AE8-88B7032DC8A4}"/>
              </a:ext>
            </a:extLst>
          </p:cNvPr>
          <p:cNvSpPr/>
          <p:nvPr/>
        </p:nvSpPr>
        <p:spPr>
          <a:xfrm>
            <a:off x="5158506" y="4706971"/>
            <a:ext cx="5971309" cy="1318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3F080C-EB06-B37A-201E-6C7D8AF9EC70}"/>
              </a:ext>
            </a:extLst>
          </p:cNvPr>
          <p:cNvSpPr/>
          <p:nvPr/>
        </p:nvSpPr>
        <p:spPr>
          <a:xfrm>
            <a:off x="5158506" y="2751395"/>
            <a:ext cx="5971309" cy="1318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D958CF0-99C3-5320-06B2-7C345C7EE085}"/>
              </a:ext>
            </a:extLst>
          </p:cNvPr>
          <p:cNvSpPr/>
          <p:nvPr/>
        </p:nvSpPr>
        <p:spPr>
          <a:xfrm>
            <a:off x="7938857" y="6055257"/>
            <a:ext cx="173179" cy="1790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45E0677-436A-866D-B5F9-F7AA64CD5767}"/>
              </a:ext>
            </a:extLst>
          </p:cNvPr>
          <p:cNvSpPr/>
          <p:nvPr/>
        </p:nvSpPr>
        <p:spPr>
          <a:xfrm>
            <a:off x="7947889" y="6271045"/>
            <a:ext cx="173179" cy="1790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A71ED70-F666-E290-D50B-D199436622A7}"/>
              </a:ext>
            </a:extLst>
          </p:cNvPr>
          <p:cNvSpPr/>
          <p:nvPr/>
        </p:nvSpPr>
        <p:spPr>
          <a:xfrm>
            <a:off x="7952508" y="6478862"/>
            <a:ext cx="173179" cy="1790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8E4E8-307C-9E5A-61A1-DE03D5F61111}"/>
              </a:ext>
            </a:extLst>
          </p:cNvPr>
          <p:cNvSpPr txBox="1"/>
          <p:nvPr/>
        </p:nvSpPr>
        <p:spPr>
          <a:xfrm>
            <a:off x="5144852" y="987250"/>
            <a:ext cx="209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node1.example.com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452F6A-2B91-B82D-7A03-205648FEAF63}"/>
              </a:ext>
            </a:extLst>
          </p:cNvPr>
          <p:cNvSpPr txBox="1"/>
          <p:nvPr/>
        </p:nvSpPr>
        <p:spPr>
          <a:xfrm>
            <a:off x="5158506" y="4706971"/>
            <a:ext cx="209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node3.example.com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3A6B3D-C005-7AC1-0084-09FECF5E1DD3}"/>
              </a:ext>
            </a:extLst>
          </p:cNvPr>
          <p:cNvSpPr txBox="1"/>
          <p:nvPr/>
        </p:nvSpPr>
        <p:spPr>
          <a:xfrm>
            <a:off x="5158506" y="2751395"/>
            <a:ext cx="209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node2.example.com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88F091-C80D-D065-323A-2673E6132863}"/>
              </a:ext>
            </a:extLst>
          </p:cNvPr>
          <p:cNvSpPr txBox="1"/>
          <p:nvPr/>
        </p:nvSpPr>
        <p:spPr>
          <a:xfrm>
            <a:off x="465164" y="3280653"/>
            <a:ext cx="212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master.example.com</a:t>
            </a:r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820FB48-1702-39CC-25A9-88771FC9EBB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588502" y="1646495"/>
            <a:ext cx="2556351" cy="2494228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413B8C1-2482-9F6D-62AB-014B564378B9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588502" y="3410640"/>
            <a:ext cx="2570004" cy="730083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EBEC55-6881-1133-2813-4C30DCECCA7E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588502" y="4140723"/>
            <a:ext cx="2570004" cy="1225493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23551BC-796B-ED6C-9318-2C503285DB09}"/>
              </a:ext>
            </a:extLst>
          </p:cNvPr>
          <p:cNvSpPr txBox="1"/>
          <p:nvPr/>
        </p:nvSpPr>
        <p:spPr>
          <a:xfrm>
            <a:off x="698721" y="4324536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92.168.xxx.xxx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2B08EA-D75E-32DE-C3E3-A2D2E14A5D74}"/>
              </a:ext>
            </a:extLst>
          </p:cNvPr>
          <p:cNvSpPr txBox="1"/>
          <p:nvPr/>
        </p:nvSpPr>
        <p:spPr>
          <a:xfrm>
            <a:off x="698721" y="4631461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10.100.0.100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91D3CC-1A40-629F-5557-C0F996B6C307}"/>
              </a:ext>
            </a:extLst>
          </p:cNvPr>
          <p:cNvSpPr txBox="1"/>
          <p:nvPr/>
        </p:nvSpPr>
        <p:spPr>
          <a:xfrm>
            <a:off x="5158506" y="1210077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10.100.0.10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287812-228A-2A52-C78B-288F4D67D4ED}"/>
              </a:ext>
            </a:extLst>
          </p:cNvPr>
          <p:cNvSpPr txBox="1"/>
          <p:nvPr/>
        </p:nvSpPr>
        <p:spPr>
          <a:xfrm>
            <a:off x="5169389" y="297172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10.100.0.10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E6FF2A-D3C7-92D5-EEB0-7EEF3399976B}"/>
              </a:ext>
            </a:extLst>
          </p:cNvPr>
          <p:cNvSpPr txBox="1"/>
          <p:nvPr/>
        </p:nvSpPr>
        <p:spPr>
          <a:xfrm>
            <a:off x="5162364" y="4923726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10.100.0.10</a:t>
            </a:r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EA28938-A251-0395-0BC6-B97B707169BF}"/>
              </a:ext>
            </a:extLst>
          </p:cNvPr>
          <p:cNvSpPr/>
          <p:nvPr/>
        </p:nvSpPr>
        <p:spPr>
          <a:xfrm>
            <a:off x="7675141" y="1210077"/>
            <a:ext cx="873789" cy="93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8F49E76-8A02-05F7-A4C9-5CF206FC40EC}"/>
              </a:ext>
            </a:extLst>
          </p:cNvPr>
          <p:cNvSpPr/>
          <p:nvPr/>
        </p:nvSpPr>
        <p:spPr>
          <a:xfrm>
            <a:off x="8958758" y="1208517"/>
            <a:ext cx="873789" cy="93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BA1F29D-5CCC-E637-F51F-45FD77B9F20F}"/>
              </a:ext>
            </a:extLst>
          </p:cNvPr>
          <p:cNvSpPr/>
          <p:nvPr/>
        </p:nvSpPr>
        <p:spPr>
          <a:xfrm>
            <a:off x="7675140" y="2936061"/>
            <a:ext cx="873789" cy="93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66E4C6E-EFA0-1EC3-94B6-CEF4B820DA95}"/>
              </a:ext>
            </a:extLst>
          </p:cNvPr>
          <p:cNvSpPr/>
          <p:nvPr/>
        </p:nvSpPr>
        <p:spPr>
          <a:xfrm>
            <a:off x="7675139" y="4896639"/>
            <a:ext cx="873789" cy="93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F67854-DD38-00C4-D5CA-481D5198E3E2}"/>
              </a:ext>
            </a:extLst>
          </p:cNvPr>
          <p:cNvSpPr txBox="1"/>
          <p:nvPr/>
        </p:nvSpPr>
        <p:spPr>
          <a:xfrm>
            <a:off x="7701289" y="1183814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Service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95AD48-3D71-C89A-B676-D579A9E38DAB}"/>
              </a:ext>
            </a:extLst>
          </p:cNvPr>
          <p:cNvSpPr txBox="1"/>
          <p:nvPr/>
        </p:nvSpPr>
        <p:spPr>
          <a:xfrm>
            <a:off x="8986915" y="1171916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Service</a:t>
            </a:r>
            <a:endParaRPr kumimoji="1" lang="ko-Kore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87C5FA-B79D-2A25-F9EA-47C2BDB797F0}"/>
              </a:ext>
            </a:extLst>
          </p:cNvPr>
          <p:cNvSpPr txBox="1"/>
          <p:nvPr/>
        </p:nvSpPr>
        <p:spPr>
          <a:xfrm>
            <a:off x="7690488" y="2868188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Service</a:t>
            </a:r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AACF7F-E57B-3C69-3F2D-EF942A52D2F4}"/>
              </a:ext>
            </a:extLst>
          </p:cNvPr>
          <p:cNvSpPr txBox="1"/>
          <p:nvPr/>
        </p:nvSpPr>
        <p:spPr>
          <a:xfrm>
            <a:off x="7682813" y="4859918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Service</a:t>
            </a:r>
            <a:endParaRPr kumimoji="1" lang="ko-Kore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625511-5F72-4610-7770-CE73F2D2D35C}"/>
              </a:ext>
            </a:extLst>
          </p:cNvPr>
          <p:cNvSpPr txBox="1"/>
          <p:nvPr/>
        </p:nvSpPr>
        <p:spPr>
          <a:xfrm>
            <a:off x="7737231" y="1882821"/>
            <a:ext cx="7649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00" dirty="0"/>
              <a:t>Deployment</a:t>
            </a:r>
            <a:endParaRPr kumimoji="1" lang="ko-Kore-KR" altLang="en-US" sz="9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507B80-A016-083B-A957-B4921BF0C5A3}"/>
              </a:ext>
            </a:extLst>
          </p:cNvPr>
          <p:cNvSpPr txBox="1"/>
          <p:nvPr/>
        </p:nvSpPr>
        <p:spPr>
          <a:xfrm>
            <a:off x="9013175" y="1885394"/>
            <a:ext cx="7649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00" dirty="0"/>
              <a:t>Deployment</a:t>
            </a:r>
            <a:endParaRPr kumimoji="1" lang="ko-Kore-KR" altLang="en-US" sz="9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BFAD8C-DC60-57C8-99E0-FAD05939CB2C}"/>
              </a:ext>
            </a:extLst>
          </p:cNvPr>
          <p:cNvSpPr txBox="1"/>
          <p:nvPr/>
        </p:nvSpPr>
        <p:spPr>
          <a:xfrm>
            <a:off x="7748032" y="5532507"/>
            <a:ext cx="7649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00" dirty="0"/>
              <a:t>Deployment</a:t>
            </a:r>
            <a:endParaRPr kumimoji="1" lang="ko-Kore-KR" altLang="en-US" sz="9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D744CF-8220-FF07-0EF1-C8C7595106EB}"/>
              </a:ext>
            </a:extLst>
          </p:cNvPr>
          <p:cNvSpPr txBox="1"/>
          <p:nvPr/>
        </p:nvSpPr>
        <p:spPr>
          <a:xfrm>
            <a:off x="7729556" y="3602149"/>
            <a:ext cx="7649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00" dirty="0"/>
              <a:t>Deployment</a:t>
            </a:r>
            <a:endParaRPr kumimoji="1" lang="ko-Kore-KR" altLang="en-US" sz="9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8CE897-409E-D7D0-64FA-02BC1DA0B1B3}"/>
              </a:ext>
            </a:extLst>
          </p:cNvPr>
          <p:cNvSpPr txBox="1"/>
          <p:nvPr/>
        </p:nvSpPr>
        <p:spPr>
          <a:xfrm>
            <a:off x="7716649" y="15110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:30000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39ACB3-791E-DB9E-2861-A429D4511A38}"/>
              </a:ext>
            </a:extLst>
          </p:cNvPr>
          <p:cNvSpPr txBox="1"/>
          <p:nvPr/>
        </p:nvSpPr>
        <p:spPr>
          <a:xfrm>
            <a:off x="8999995" y="15110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:30001</a:t>
            </a:r>
            <a:endParaRPr kumimoji="1" lang="ko-Kore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01F8DD-EC76-1BF8-8105-1C689F19B808}"/>
              </a:ext>
            </a:extLst>
          </p:cNvPr>
          <p:cNvSpPr txBox="1"/>
          <p:nvPr/>
        </p:nvSpPr>
        <p:spPr>
          <a:xfrm>
            <a:off x="7685543" y="324252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:30002</a:t>
            </a:r>
            <a:endParaRPr kumimoji="1" lang="ko-Kore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81B703-05EC-400C-E2D5-67F03A0C5115}"/>
              </a:ext>
            </a:extLst>
          </p:cNvPr>
          <p:cNvSpPr txBox="1"/>
          <p:nvPr/>
        </p:nvSpPr>
        <p:spPr>
          <a:xfrm>
            <a:off x="7695892" y="519753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:30003</a:t>
            </a:r>
            <a:endParaRPr kumimoji="1" lang="ko-Kore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FFE00FF-59A0-7262-62D8-B97F5F2ECF47}"/>
              </a:ext>
            </a:extLst>
          </p:cNvPr>
          <p:cNvSpPr/>
          <p:nvPr/>
        </p:nvSpPr>
        <p:spPr>
          <a:xfrm>
            <a:off x="454281" y="461817"/>
            <a:ext cx="2658374" cy="2509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708054A-D999-8CD9-0098-F19C6DDECCEA}"/>
              </a:ext>
            </a:extLst>
          </p:cNvPr>
          <p:cNvSpPr txBox="1"/>
          <p:nvPr/>
        </p:nvSpPr>
        <p:spPr>
          <a:xfrm>
            <a:off x="453123" y="93903"/>
            <a:ext cx="11645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Service</a:t>
            </a:r>
            <a:endParaRPr kumimoji="1" lang="ko-Kore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8425AB7-80F7-165B-C89C-7773164FD133}"/>
              </a:ext>
            </a:extLst>
          </p:cNvPr>
          <p:cNvSpPr txBox="1"/>
          <p:nvPr/>
        </p:nvSpPr>
        <p:spPr>
          <a:xfrm>
            <a:off x="1619701" y="91482"/>
            <a:ext cx="1493784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Node Port : 30000 </a:t>
            </a:r>
          </a:p>
          <a:p>
            <a:endParaRPr kumimoji="1" lang="en-US" altLang="ko-Kore-KR" sz="1100" dirty="0"/>
          </a:p>
          <a:p>
            <a:r>
              <a:rPr kumimoji="1" lang="en-US" altLang="ko-Kore-KR" sz="1100" dirty="0"/>
              <a:t>:80</a:t>
            </a:r>
            <a:endParaRPr kumimoji="1" lang="ko-Kore-KR" altLang="en-US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546492-99FC-04D1-27B7-E6B1888471CE}"/>
              </a:ext>
            </a:extLst>
          </p:cNvPr>
          <p:cNvSpPr txBox="1"/>
          <p:nvPr/>
        </p:nvSpPr>
        <p:spPr>
          <a:xfrm>
            <a:off x="445359" y="504157"/>
            <a:ext cx="1175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00" dirty="0"/>
              <a:t>app : shell1</a:t>
            </a:r>
            <a:endParaRPr kumimoji="1" lang="ko-Kore-KR" altLang="en-US" sz="11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04C185-7919-E5DE-D0FA-0AE8A1A5D1AF}"/>
              </a:ext>
            </a:extLst>
          </p:cNvPr>
          <p:cNvSpPr/>
          <p:nvPr/>
        </p:nvSpPr>
        <p:spPr>
          <a:xfrm>
            <a:off x="583894" y="806689"/>
            <a:ext cx="2403083" cy="2136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FF879F-0355-50AE-3564-0D438E65C860}"/>
              </a:ext>
            </a:extLst>
          </p:cNvPr>
          <p:cNvSpPr txBox="1"/>
          <p:nvPr/>
        </p:nvSpPr>
        <p:spPr>
          <a:xfrm>
            <a:off x="1089169" y="814482"/>
            <a:ext cx="138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Deployment</a:t>
            </a:r>
            <a:endParaRPr kumimoji="1" lang="ko-Kore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FAEAD9-DA8A-B37D-E822-B2EA8292768B}"/>
              </a:ext>
            </a:extLst>
          </p:cNvPr>
          <p:cNvSpPr txBox="1"/>
          <p:nvPr/>
        </p:nvSpPr>
        <p:spPr>
          <a:xfrm>
            <a:off x="579959" y="1081559"/>
            <a:ext cx="13883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app : shell1 </a:t>
            </a:r>
            <a:endParaRPr kumimoji="1" lang="ko-Kore-KR" altLang="en-US" sz="105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427BA6D-BDD1-0D1B-8BD0-273B5486C68B}"/>
              </a:ext>
            </a:extLst>
          </p:cNvPr>
          <p:cNvSpPr/>
          <p:nvPr/>
        </p:nvSpPr>
        <p:spPr>
          <a:xfrm>
            <a:off x="687838" y="1335475"/>
            <a:ext cx="2203144" cy="1532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4C87821-C7CE-F3C9-DB02-AF905B90AFBA}"/>
              </a:ext>
            </a:extLst>
          </p:cNvPr>
          <p:cNvSpPr txBox="1"/>
          <p:nvPr/>
        </p:nvSpPr>
        <p:spPr>
          <a:xfrm>
            <a:off x="1089169" y="1347398"/>
            <a:ext cx="120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Replica Set</a:t>
            </a:r>
            <a:endParaRPr kumimoji="1" lang="ko-Kore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131BCF9-0052-3AFC-8A5B-35BF143E2E9F}"/>
              </a:ext>
            </a:extLst>
          </p:cNvPr>
          <p:cNvSpPr txBox="1"/>
          <p:nvPr/>
        </p:nvSpPr>
        <p:spPr>
          <a:xfrm>
            <a:off x="673461" y="1656327"/>
            <a:ext cx="13883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app : shell1 </a:t>
            </a:r>
            <a:endParaRPr kumimoji="1" lang="ko-Kore-KR" altLang="en-US" sz="1050" dirty="0"/>
          </a:p>
        </p:txBody>
      </p:sp>
      <p:pic>
        <p:nvPicPr>
          <p:cNvPr id="95" name="그래픽 94" descr="모니터 단색으로 채워진">
            <a:extLst>
              <a:ext uri="{FF2B5EF4-FFF2-40B4-BE49-F238E27FC236}">
                <a16:creationId xmlns:a16="http://schemas.microsoft.com/office/drawing/2014/main" id="{36DB0615-BB55-1FB2-1CA7-39C5212C9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122" y="1660278"/>
            <a:ext cx="1357808" cy="1357808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8B0143B-AF22-6486-BD0F-11E934E4F4A8}"/>
              </a:ext>
            </a:extLst>
          </p:cNvPr>
          <p:cNvSpPr txBox="1"/>
          <p:nvPr/>
        </p:nvSpPr>
        <p:spPr>
          <a:xfrm>
            <a:off x="1512708" y="1952056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/>
              <a:t>Pod</a:t>
            </a:r>
            <a:endParaRPr kumimoji="1" lang="ko-Kore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E16CFDD-5EA9-37C4-3240-22C01A403DC3}"/>
              </a:ext>
            </a:extLst>
          </p:cNvPr>
          <p:cNvSpPr txBox="1"/>
          <p:nvPr/>
        </p:nvSpPr>
        <p:spPr>
          <a:xfrm>
            <a:off x="2251744" y="210624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:4200</a:t>
            </a:r>
            <a:endParaRPr kumimoji="1" lang="ko-Kore-KR" altLang="en-US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633F3CB-69BC-9459-10D4-D9CE8E7E94C6}"/>
              </a:ext>
            </a:extLst>
          </p:cNvPr>
          <p:cNvCxnSpPr>
            <a:cxnSpLocks/>
          </p:cNvCxnSpPr>
          <p:nvPr/>
        </p:nvCxnSpPr>
        <p:spPr>
          <a:xfrm flipH="1">
            <a:off x="1901628" y="301534"/>
            <a:ext cx="442433" cy="20262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E9889BEF-F819-1360-C504-D1EE2135AC58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1986837" y="698262"/>
            <a:ext cx="622537" cy="14079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39C419A-9EDF-4BB2-C1BC-19C60F33F9A1}"/>
              </a:ext>
            </a:extLst>
          </p:cNvPr>
          <p:cNvSpPr txBox="1"/>
          <p:nvPr/>
        </p:nvSpPr>
        <p:spPr>
          <a:xfrm>
            <a:off x="1294664" y="2159339"/>
            <a:ext cx="8810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00" dirty="0"/>
              <a:t>ubuntu:14.x.x</a:t>
            </a:r>
          </a:p>
          <a:p>
            <a:r>
              <a:rPr kumimoji="1" lang="en-US" altLang="ko-Kore-KR" sz="700" dirty="0"/>
              <a:t>Shell In A Box : </a:t>
            </a:r>
            <a:r>
              <a:rPr kumimoji="1" lang="en-US" altLang="ko-Kore-KR" sz="700" dirty="0" err="1"/>
              <a:t>lastest</a:t>
            </a:r>
            <a:endParaRPr kumimoji="1" lang="ko-Kore-KR" altLang="en-US" sz="700" dirty="0"/>
          </a:p>
        </p:txBody>
      </p:sp>
      <p:pic>
        <p:nvPicPr>
          <p:cNvPr id="107" name="그래픽 106" descr="모니터 단색으로 채워진">
            <a:extLst>
              <a:ext uri="{FF2B5EF4-FFF2-40B4-BE49-F238E27FC236}">
                <a16:creationId xmlns:a16="http://schemas.microsoft.com/office/drawing/2014/main" id="{8A9532F2-3C61-85C7-82CC-CDBD63FC4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928" y="5647900"/>
            <a:ext cx="1357808" cy="1357808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3C233064-C5C4-D09F-22A4-7225719623AE}"/>
              </a:ext>
            </a:extLst>
          </p:cNvPr>
          <p:cNvSpPr txBox="1"/>
          <p:nvPr/>
        </p:nvSpPr>
        <p:spPr>
          <a:xfrm>
            <a:off x="1061633" y="6017197"/>
            <a:ext cx="906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Control API Server</a:t>
            </a:r>
            <a:endParaRPr kumimoji="1" lang="ko-Kore-KR" altLang="en-US" sz="1200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6A14C421-75F2-FBE1-722D-F6BFC3EAA0B4}"/>
              </a:ext>
            </a:extLst>
          </p:cNvPr>
          <p:cNvCxnSpPr>
            <a:cxnSpLocks/>
          </p:cNvCxnSpPr>
          <p:nvPr/>
        </p:nvCxnSpPr>
        <p:spPr>
          <a:xfrm flipV="1">
            <a:off x="1526832" y="5093153"/>
            <a:ext cx="4106" cy="647107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39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C40C1-CBEB-EDD8-3BE9-5C00A541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K8s – GET (List) </a:t>
            </a:r>
            <a:r>
              <a:rPr kumimoji="1" lang="ko-KR" altLang="en-US" dirty="0"/>
              <a:t> </a:t>
            </a:r>
            <a:r>
              <a:rPr kumimoji="1" lang="en-US" altLang="ko-KR" dirty="0"/>
              <a:t>|</a:t>
            </a:r>
            <a:r>
              <a:rPr kumimoji="1" lang="ko-KR" altLang="en-US" dirty="0"/>
              <a:t> </a:t>
            </a:r>
            <a:r>
              <a:rPr kumimoji="1" lang="en-US" altLang="ko-KR" dirty="0"/>
              <a:t>GET(select one)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33F12C-EAF2-D3CE-627E-73C67E150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9689"/>
            <a:ext cx="2799182" cy="33442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D95A033-0324-9CAA-FA79-618BD26CA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468" y="1690688"/>
            <a:ext cx="6735041" cy="31377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5C5B26E-86A6-B27C-ECB0-2F301F6A8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82" y="5272892"/>
            <a:ext cx="2874818" cy="124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79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C40C1-CBEB-EDD8-3BE9-5C00A541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K8s – POST (create one)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3D3E08-FCF0-7E3D-CB70-940B57853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4966855" cy="24213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1F29FF5-ACF3-8D20-221E-FFB7BB5C4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033" y="1690688"/>
            <a:ext cx="4506768" cy="335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05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C40C1-CBEB-EDD8-3BE9-5C00A541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K8s – DELETE (delete one)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A73BE4-E966-B0DC-F30A-35920F8F6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480" y="1690688"/>
            <a:ext cx="9291782" cy="6099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BB12C89-2B7D-C9C3-41F8-C3C93083C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740" y="3061511"/>
            <a:ext cx="5007263" cy="18759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339645-7661-DF87-EA3A-048DB3C55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372" y="5698259"/>
            <a:ext cx="5080000" cy="393700"/>
          </a:xfrm>
          <a:prstGeom prst="rect">
            <a:avLst/>
          </a:prstGeom>
        </p:spPr>
      </p:pic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D8E0A60E-FFCB-1344-B6C5-B97016BF0F3A}"/>
              </a:ext>
            </a:extLst>
          </p:cNvPr>
          <p:cNvSpPr/>
          <p:nvPr/>
        </p:nvSpPr>
        <p:spPr>
          <a:xfrm>
            <a:off x="6206836" y="2447636"/>
            <a:ext cx="498764" cy="36021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아래쪽 화살표[D] 8">
            <a:extLst>
              <a:ext uri="{FF2B5EF4-FFF2-40B4-BE49-F238E27FC236}">
                <a16:creationId xmlns:a16="http://schemas.microsoft.com/office/drawing/2014/main" id="{1FC3FD24-3059-EE0B-F000-2F0384129DA5}"/>
              </a:ext>
            </a:extLst>
          </p:cNvPr>
          <p:cNvSpPr/>
          <p:nvPr/>
        </p:nvSpPr>
        <p:spPr>
          <a:xfrm>
            <a:off x="6206836" y="5191087"/>
            <a:ext cx="498764" cy="36021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783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2E056-61DC-2790-E851-5B6D1DD8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vCenter – POST (create one)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9BF1C1-01B3-4CDF-EABB-F3A8BAA09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602" y="2708906"/>
            <a:ext cx="6004791" cy="9874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3419B8-98F8-4BF1-D6F5-799E74B1D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602" y="3939191"/>
            <a:ext cx="6115054" cy="279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B33FB4-559D-8461-5E01-2CEBF764A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603" y="1778110"/>
            <a:ext cx="6004791" cy="68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5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2E056-61DC-2790-E851-5B6D1DD8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vCenter – GET (get a new ticket)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9BF1C1-01B3-4CDF-EABB-F3A8BAA09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604" y="2639662"/>
            <a:ext cx="6004791" cy="9874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46E5BD2-0290-7C0A-7F93-F83BC5F1C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604" y="4182279"/>
            <a:ext cx="6004791" cy="8578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4D4222-193C-6C88-D4DB-CB3E6DF73ADC}"/>
              </a:ext>
            </a:extLst>
          </p:cNvPr>
          <p:cNvSpPr txBox="1"/>
          <p:nvPr/>
        </p:nvSpPr>
        <p:spPr>
          <a:xfrm>
            <a:off x="3020291" y="2270330"/>
            <a:ext cx="985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Previous</a:t>
            </a:r>
            <a:endParaRPr kumimoji="1" lang="ko-Kore-KR" altLang="en-US" dirty="0"/>
          </a:p>
        </p:txBody>
      </p:sp>
      <p:sp>
        <p:nvSpPr>
          <p:cNvPr id="10" name="아래쪽 화살표[D] 9">
            <a:extLst>
              <a:ext uri="{FF2B5EF4-FFF2-40B4-BE49-F238E27FC236}">
                <a16:creationId xmlns:a16="http://schemas.microsoft.com/office/drawing/2014/main" id="{8D605179-17AC-A5FA-2C18-B3330470884F}"/>
              </a:ext>
            </a:extLst>
          </p:cNvPr>
          <p:cNvSpPr/>
          <p:nvPr/>
        </p:nvSpPr>
        <p:spPr>
          <a:xfrm>
            <a:off x="5846617" y="3724563"/>
            <a:ext cx="498764" cy="36021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31E6D-CE0D-97A9-DEA7-FD43CE4A1039}"/>
              </a:ext>
            </a:extLst>
          </p:cNvPr>
          <p:cNvSpPr txBox="1"/>
          <p:nvPr/>
        </p:nvSpPr>
        <p:spPr>
          <a:xfrm>
            <a:off x="3093604" y="3849007"/>
            <a:ext cx="213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Get a new ticket URL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1954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2E056-61DC-2790-E851-5B6D1DD8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vCenter – DELETE (delete one)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6EC44E-A9D7-072E-7706-8C1143E3D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4332288"/>
            <a:ext cx="8597900" cy="8760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749495-13A4-07A0-2035-7F06694EE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50" y="5337555"/>
            <a:ext cx="3200400" cy="1257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755BDF-500E-1DDC-C3B8-36CF118F9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050" y="1625790"/>
            <a:ext cx="85979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0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179</Words>
  <Application>Microsoft Macintosh PowerPoint</Application>
  <PresentationFormat>와이드스크린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Malgun Gothic</vt:lpstr>
      <vt:lpstr>Arial</vt:lpstr>
      <vt:lpstr>Calibri</vt:lpstr>
      <vt:lpstr>Calibri Light</vt:lpstr>
      <vt:lpstr>Office 테마</vt:lpstr>
      <vt:lpstr>가상환경 조작 API</vt:lpstr>
      <vt:lpstr>PowerPoint 프레젠테이션</vt:lpstr>
      <vt:lpstr>PowerPoint 프레젠테이션</vt:lpstr>
      <vt:lpstr>K8s – GET (List)  | GET(select one)</vt:lpstr>
      <vt:lpstr>K8s – POST (create one)</vt:lpstr>
      <vt:lpstr>K8s – DELETE (delete one)</vt:lpstr>
      <vt:lpstr>vCenter – POST (create one)</vt:lpstr>
      <vt:lpstr>vCenter – GET (get a new ticket)</vt:lpstr>
      <vt:lpstr>vCenter – DELETE (delete one)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가상환경 조작 API</dc:title>
  <dc:creator>onthelive4</dc:creator>
  <cp:lastModifiedBy>onthelive4</cp:lastModifiedBy>
  <cp:revision>7</cp:revision>
  <dcterms:created xsi:type="dcterms:W3CDTF">2022-05-27T05:39:49Z</dcterms:created>
  <dcterms:modified xsi:type="dcterms:W3CDTF">2022-05-27T09:54:27Z</dcterms:modified>
</cp:coreProperties>
</file>