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4" autoAdjust="0"/>
  </p:normalViewPr>
  <p:slideViewPr>
    <p:cSldViewPr snapToGrid="0" snapToObjects="1">
      <p:cViewPr>
        <p:scale>
          <a:sx n="99" d="100"/>
          <a:sy n="99" d="100"/>
        </p:scale>
        <p:origin x="-1376"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765F81-5536-8940-A7CB-A999F6DF90DF}" type="datetimeFigureOut">
              <a:rPr lang="en-US" smtClean="0"/>
              <a:t>9/25/15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AB2615-39DD-C346-970C-AA07E1238610}" type="slidenum">
              <a:rPr lang="en-US" smtClean="0"/>
              <a:t>‹#›</a:t>
            </a:fld>
            <a:endParaRPr lang="en-US"/>
          </a:p>
        </p:txBody>
      </p:sp>
    </p:spTree>
    <p:extLst>
      <p:ext uri="{BB962C8B-B14F-4D97-AF65-F5344CB8AC3E}">
        <p14:creationId xmlns:p14="http://schemas.microsoft.com/office/powerpoint/2010/main" val="38512174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 major problem for astronomers for planning new observations is knowing which areas of the sky have already been observed through other observations, because the information from completed surveys are not all in one accessible location. We would like to build an online database that contains survey coverage maps and metadata for as many survey fields as possible. The above image is one example of a portion of the sky with multiple surveys taken. We want to display surveys across the sky in a similar manner as the surveys are presented above, and we would like to add user functionality to make it as convenient and informative as possible.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Show how AEGIS surveys are displayed in </a:t>
            </a:r>
            <a:r>
              <a:rPr lang="en-US" baseline="0" dirty="0" err="1" smtClean="0"/>
              <a:t>VirtualSky</a:t>
            </a:r>
            <a:endParaRPr lang="en-US" baseline="0" dirty="0" smtClean="0"/>
          </a:p>
        </p:txBody>
      </p:sp>
      <p:sp>
        <p:nvSpPr>
          <p:cNvPr id="4" name="Slide Number Placeholder 3"/>
          <p:cNvSpPr>
            <a:spLocks noGrp="1"/>
          </p:cNvSpPr>
          <p:nvPr>
            <p:ph type="sldNum" sz="quarter" idx="10"/>
          </p:nvPr>
        </p:nvSpPr>
        <p:spPr/>
        <p:txBody>
          <a:bodyPr/>
          <a:lstStyle/>
          <a:p>
            <a:fld id="{D0AB2615-39DD-C346-970C-AA07E1238610}" type="slidenum">
              <a:rPr lang="en-US" smtClean="0"/>
              <a:t>2</a:t>
            </a:fld>
            <a:endParaRPr lang="en-US"/>
          </a:p>
        </p:txBody>
      </p:sp>
    </p:spTree>
    <p:extLst>
      <p:ext uri="{BB962C8B-B14F-4D97-AF65-F5344CB8AC3E}">
        <p14:creationId xmlns:p14="http://schemas.microsoft.com/office/powerpoint/2010/main" val="3308321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B2615-39DD-C346-970C-AA07E1238610}" type="slidenum">
              <a:rPr lang="en-US" smtClean="0"/>
              <a:t>3</a:t>
            </a:fld>
            <a:endParaRPr lang="en-US"/>
          </a:p>
        </p:txBody>
      </p:sp>
    </p:spTree>
    <p:extLst>
      <p:ext uri="{BB962C8B-B14F-4D97-AF65-F5344CB8AC3E}">
        <p14:creationId xmlns:p14="http://schemas.microsoft.com/office/powerpoint/2010/main" val="146426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8B552B-568F-2645-A607-7B3C669DEB59}"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77515-920E-E64B-B943-E2014C8F07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8B552B-568F-2645-A607-7B3C669DEB59}"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77515-920E-E64B-B943-E2014C8F07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8B552B-568F-2645-A607-7B3C669DEB59}"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77515-920E-E64B-B943-E2014C8F07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8B552B-568F-2645-A607-7B3C669DEB59}" type="datetimeFigureOut">
              <a:rPr lang="en-US" smtClean="0"/>
              <a:t>9/25/15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77515-920E-E64B-B943-E2014C8F07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8B552B-568F-2645-A607-7B3C669DEB59}" type="datetimeFigureOut">
              <a:rPr lang="en-US" smtClean="0"/>
              <a:t>9/25/15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477515-920E-E64B-B943-E2014C8F07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8B552B-568F-2645-A607-7B3C669DEB59}" type="datetimeFigureOut">
              <a:rPr lang="en-US" smtClean="0"/>
              <a:t>9/25/15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477515-920E-E64B-B943-E2014C8F07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B552B-568F-2645-A607-7B3C669DEB59}" type="datetimeFigureOut">
              <a:rPr lang="en-US" smtClean="0"/>
              <a:t>9/25/15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477515-920E-E64B-B943-E2014C8F07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8B552B-568F-2645-A607-7B3C669DEB59}" type="datetimeFigureOut">
              <a:rPr lang="en-US" smtClean="0"/>
              <a:t>9/25/15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A8B552B-568F-2645-A607-7B3C669DEB59}" type="datetimeFigureOut">
              <a:rPr lang="en-US" smtClean="0"/>
              <a:t>9/25/15</a:t>
            </a:fld>
            <a:endParaRPr lang="en-US"/>
          </a:p>
        </p:txBody>
      </p:sp>
      <p:sp>
        <p:nvSpPr>
          <p:cNvPr id="9" name="Slide Number Placeholder 8"/>
          <p:cNvSpPr>
            <a:spLocks noGrp="1"/>
          </p:cNvSpPr>
          <p:nvPr>
            <p:ph type="sldNum" sz="quarter" idx="11"/>
          </p:nvPr>
        </p:nvSpPr>
        <p:spPr/>
        <p:txBody>
          <a:bodyPr/>
          <a:lstStyle/>
          <a:p>
            <a:fld id="{B8477515-920E-E64B-B943-E2014C8F07A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477515-920E-E64B-B943-E2014C8F07A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A8B552B-568F-2645-A607-7B3C669DEB59}" type="datetimeFigureOut">
              <a:rPr lang="en-US" smtClean="0"/>
              <a:t>9/25/15</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hyperlink" Target="http://localhost/~Nicky/VirtualSky-master/testnew.html"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Sky Survey Map Project	</a:t>
            </a:r>
            <a:endParaRPr lang="en-US" dirty="0"/>
          </a:p>
        </p:txBody>
      </p:sp>
      <p:sp>
        <p:nvSpPr>
          <p:cNvPr id="3" name="Subtitle 2"/>
          <p:cNvSpPr>
            <a:spLocks noGrp="1"/>
          </p:cNvSpPr>
          <p:nvPr>
            <p:ph type="subTitle" idx="1"/>
          </p:nvPr>
        </p:nvSpPr>
        <p:spPr/>
        <p:txBody>
          <a:bodyPr>
            <a:normAutofit/>
          </a:bodyPr>
          <a:lstStyle/>
          <a:p>
            <a:r>
              <a:rPr lang="en-US" dirty="0" smtClean="0"/>
              <a:t>Ryan </a:t>
            </a:r>
            <a:r>
              <a:rPr lang="en-US" dirty="0" err="1" smtClean="0"/>
              <a:t>Hickox</a:t>
            </a:r>
            <a:endParaRPr lang="en-US" dirty="0" smtClean="0"/>
          </a:p>
          <a:p>
            <a:r>
              <a:rPr lang="en-US" dirty="0" smtClean="0"/>
              <a:t>Nicky Golini</a:t>
            </a:r>
            <a:endParaRPr lang="en-US" dirty="0"/>
          </a:p>
        </p:txBody>
      </p:sp>
    </p:spTree>
    <p:extLst>
      <p:ext uri="{BB962C8B-B14F-4D97-AF65-F5344CB8AC3E}">
        <p14:creationId xmlns:p14="http://schemas.microsoft.com/office/powerpoint/2010/main" val="39025224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pic>
        <p:nvPicPr>
          <p:cNvPr id="7" name="Picture 6" descr="egs_coverage_hdf (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610" y="980192"/>
            <a:ext cx="5093590" cy="5101048"/>
          </a:xfrm>
          <a:prstGeom prst="rect">
            <a:avLst/>
          </a:prstGeom>
        </p:spPr>
      </p:pic>
      <p:sp>
        <p:nvSpPr>
          <p:cNvPr id="8" name="TextBox 7"/>
          <p:cNvSpPr txBox="1"/>
          <p:nvPr/>
        </p:nvSpPr>
        <p:spPr>
          <a:xfrm>
            <a:off x="62092" y="1530535"/>
            <a:ext cx="2983610" cy="4247317"/>
          </a:xfrm>
          <a:prstGeom prst="rect">
            <a:avLst/>
          </a:prstGeom>
          <a:noFill/>
        </p:spPr>
        <p:txBody>
          <a:bodyPr wrap="square" rtlCol="0">
            <a:spAutoFit/>
          </a:bodyPr>
          <a:lstStyle/>
          <a:p>
            <a:pPr marL="285750" indent="-285750">
              <a:buFont typeface="Arial"/>
              <a:buChar char="•"/>
            </a:pPr>
            <a:r>
              <a:rPr lang="en-US" dirty="0" smtClean="0"/>
              <a:t>AEGIS surveys over </a:t>
            </a:r>
            <a:r>
              <a:rPr lang="en-US" dirty="0" err="1" smtClean="0"/>
              <a:t>Groth</a:t>
            </a:r>
            <a:r>
              <a:rPr lang="en-US" dirty="0" smtClean="0"/>
              <a:t> Strip Region of the sky, all representing surveys with different datasets. </a:t>
            </a:r>
          </a:p>
          <a:p>
            <a:pPr marL="285750" indent="-285750">
              <a:buFont typeface="Arial"/>
              <a:buChar char="•"/>
            </a:pPr>
            <a:r>
              <a:rPr lang="en-US" dirty="0" smtClean="0"/>
              <a:t>Any patch of sky may be covered by different surveys, but without a universal source of data, it would be very difficult to find all the data for </a:t>
            </a:r>
            <a:r>
              <a:rPr lang="en-US" smtClean="0"/>
              <a:t>a particular </a:t>
            </a:r>
            <a:r>
              <a:rPr lang="en-US" dirty="0" smtClean="0"/>
              <a:t>area in the sky.</a:t>
            </a:r>
          </a:p>
          <a:p>
            <a:r>
              <a:rPr lang="en-US" dirty="0">
                <a:hlinkClick r:id="rId4"/>
              </a:rPr>
              <a:t> </a:t>
            </a:r>
            <a:r>
              <a:rPr lang="en-US" dirty="0" smtClean="0">
                <a:hlinkClick r:id="rId4"/>
              </a:rPr>
              <a:t>      http://localhost/~Nicky/VirtualSky-master/testnew.html</a:t>
            </a:r>
            <a:r>
              <a:rPr lang="en-US" dirty="0" smtClean="0"/>
              <a:t> </a:t>
            </a:r>
            <a:endParaRPr lang="en-US" dirty="0"/>
          </a:p>
          <a:p>
            <a:endParaRPr lang="en-US" dirty="0"/>
          </a:p>
        </p:txBody>
      </p:sp>
    </p:spTree>
    <p:extLst>
      <p:ext uri="{BB962C8B-B14F-4D97-AF65-F5344CB8AC3E}">
        <p14:creationId xmlns:p14="http://schemas.microsoft.com/office/powerpoint/2010/main" val="21266412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Now:</a:t>
            </a:r>
            <a:endParaRPr lang="en-US" dirty="0"/>
          </a:p>
        </p:txBody>
      </p:sp>
      <p:sp>
        <p:nvSpPr>
          <p:cNvPr id="3" name="Content Placeholder 2"/>
          <p:cNvSpPr>
            <a:spLocks noGrp="1"/>
          </p:cNvSpPr>
          <p:nvPr>
            <p:ph idx="1"/>
          </p:nvPr>
        </p:nvSpPr>
        <p:spPr/>
        <p:txBody>
          <a:bodyPr/>
          <a:lstStyle/>
          <a:p>
            <a:r>
              <a:rPr lang="en-US" dirty="0" smtClean="0"/>
              <a:t>Means of drawing polygons onto Virtual-Sky</a:t>
            </a:r>
          </a:p>
          <a:p>
            <a:r>
              <a:rPr lang="en-US" dirty="0" smtClean="0"/>
              <a:t>On/off toggle for survey data</a:t>
            </a:r>
          </a:p>
          <a:p>
            <a:r>
              <a:rPr lang="en-US" dirty="0" smtClean="0"/>
              <a:t>Move-to boxes</a:t>
            </a:r>
          </a:p>
          <a:p>
            <a:r>
              <a:rPr lang="en-US" dirty="0" smtClean="0"/>
              <a:t>Single </a:t>
            </a:r>
            <a:r>
              <a:rPr lang="en-US" dirty="0" err="1" smtClean="0"/>
              <a:t>Json</a:t>
            </a:r>
            <a:r>
              <a:rPr lang="en-US" dirty="0" smtClean="0"/>
              <a:t> file with all survey data</a:t>
            </a:r>
          </a:p>
          <a:p>
            <a:r>
              <a:rPr lang="en-US" dirty="0" smtClean="0"/>
              <a:t>Simple means of showing metadata</a:t>
            </a:r>
            <a:endParaRPr lang="en-US" dirty="0"/>
          </a:p>
        </p:txBody>
      </p:sp>
    </p:spTree>
    <p:extLst>
      <p:ext uri="{BB962C8B-B14F-4D97-AF65-F5344CB8AC3E}">
        <p14:creationId xmlns:p14="http://schemas.microsoft.com/office/powerpoint/2010/main" val="14562208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Would Like:	</a:t>
            </a:r>
            <a:endParaRPr lang="en-US" dirty="0"/>
          </a:p>
        </p:txBody>
      </p:sp>
      <p:sp>
        <p:nvSpPr>
          <p:cNvPr id="3" name="Content Placeholder 2"/>
          <p:cNvSpPr>
            <a:spLocks noGrp="1"/>
          </p:cNvSpPr>
          <p:nvPr>
            <p:ph idx="1"/>
          </p:nvPr>
        </p:nvSpPr>
        <p:spPr/>
        <p:txBody>
          <a:bodyPr/>
          <a:lstStyle/>
          <a:p>
            <a:r>
              <a:rPr lang="en-US" dirty="0"/>
              <a:t>Dynamic means to </a:t>
            </a:r>
            <a:r>
              <a:rPr lang="en-US" dirty="0" smtClean="0"/>
              <a:t>store and add </a:t>
            </a:r>
            <a:r>
              <a:rPr lang="en-US" dirty="0"/>
              <a:t>new survey data (</a:t>
            </a:r>
            <a:r>
              <a:rPr lang="en-US" dirty="0" err="1"/>
              <a:t>parse.com</a:t>
            </a:r>
            <a:r>
              <a:rPr lang="en-US" dirty="0"/>
              <a:t>?)</a:t>
            </a:r>
          </a:p>
          <a:p>
            <a:r>
              <a:rPr lang="en-US" dirty="0" smtClean="0"/>
              <a:t>Strategic </a:t>
            </a:r>
            <a:r>
              <a:rPr lang="en-US" dirty="0"/>
              <a:t>means of clumping surveys together (same colors for same surveys, on/off buttons for whole surveys)</a:t>
            </a:r>
          </a:p>
          <a:p>
            <a:r>
              <a:rPr lang="en-US" dirty="0"/>
              <a:t>More meaningful way of displaying data</a:t>
            </a:r>
          </a:p>
          <a:p>
            <a:pPr lvl="1"/>
            <a:r>
              <a:rPr lang="en-US" dirty="0"/>
              <a:t>Make the polygons interactive?</a:t>
            </a:r>
          </a:p>
          <a:p>
            <a:r>
              <a:rPr lang="en-US" dirty="0" smtClean="0"/>
              <a:t>Move</a:t>
            </a:r>
            <a:r>
              <a:rPr lang="en-US" dirty="0" smtClean="0"/>
              <a:t>-to functionality from user input RA and Dec</a:t>
            </a:r>
          </a:p>
          <a:p>
            <a:r>
              <a:rPr lang="en-US" dirty="0" smtClean="0"/>
              <a:t>Manual zoom in/out </a:t>
            </a:r>
            <a:r>
              <a:rPr lang="en-US" dirty="0" smtClean="0"/>
              <a:t>buttons</a:t>
            </a:r>
          </a:p>
          <a:p>
            <a:r>
              <a:rPr lang="en-US" dirty="0" smtClean="0"/>
              <a:t>General UI/design – web page</a:t>
            </a:r>
          </a:p>
          <a:p>
            <a:r>
              <a:rPr lang="en-US" dirty="0" smtClean="0"/>
              <a:t>Will need a deeper star catalog </a:t>
            </a:r>
            <a:endParaRPr lang="en-US" dirty="0" smtClean="0"/>
          </a:p>
          <a:p>
            <a:endParaRPr lang="en-US" dirty="0" smtClean="0"/>
          </a:p>
          <a:p>
            <a:endParaRPr lang="en-US" dirty="0"/>
          </a:p>
        </p:txBody>
      </p:sp>
    </p:spTree>
    <p:extLst>
      <p:ext uri="{BB962C8B-B14F-4D97-AF65-F5344CB8AC3E}">
        <p14:creationId xmlns:p14="http://schemas.microsoft.com/office/powerpoint/2010/main" val="165334299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171</TotalTime>
  <Words>320</Words>
  <Application>Microsoft Macintosh PowerPoint</Application>
  <PresentationFormat>On-screen Show (4:3)</PresentationFormat>
  <Paragraphs>27</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Adjacency</vt:lpstr>
      <vt:lpstr>Sky Survey Map Project </vt:lpstr>
      <vt:lpstr>Data </vt:lpstr>
      <vt:lpstr>What We Have Now:</vt:lpstr>
      <vt:lpstr>What We Would Like: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 Survey Map Project </dc:title>
  <dc:creator>Nicholas Golini</dc:creator>
  <cp:lastModifiedBy>Nicholas Golini</cp:lastModifiedBy>
  <cp:revision>12</cp:revision>
  <dcterms:created xsi:type="dcterms:W3CDTF">2015-09-20T16:30:03Z</dcterms:created>
  <dcterms:modified xsi:type="dcterms:W3CDTF">2015-09-25T13:53:36Z</dcterms:modified>
</cp:coreProperties>
</file>