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Work Sans"/>
      <p:regular r:id="rId16"/>
      <p:bold r:id="rId17"/>
      <p:italic r:id="rId18"/>
      <p:boldItalic r:id="rId19"/>
    </p:embeddedFont>
    <p:embeddedFont>
      <p:font typeface="Noto Sans Symbols"/>
      <p:regular r:id="rId20"/>
      <p:bold r:id="rId21"/>
    </p:embeddedFont>
    <p:embeddedFont>
      <p:font typeface="Hubot Sans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regular.fntdata"/><Relationship Id="rId22" Type="http://schemas.openxmlformats.org/officeDocument/2006/relationships/font" Target="fonts/HubotSansMedium-regular.fntdata"/><Relationship Id="rId21" Type="http://schemas.openxmlformats.org/officeDocument/2006/relationships/font" Target="fonts/NotoSansSymbols-bold.fntdata"/><Relationship Id="rId24" Type="http://schemas.openxmlformats.org/officeDocument/2006/relationships/font" Target="fonts/HubotSansMedium-italic.fntdata"/><Relationship Id="rId23" Type="http://schemas.openxmlformats.org/officeDocument/2006/relationships/font" Target="fonts/HubotSa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ubot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19" Type="http://schemas.openxmlformats.org/officeDocument/2006/relationships/font" Target="fonts/WorkSans-boldItalic.fntdata"/><Relationship Id="rId18" Type="http://schemas.openxmlformats.org/officeDocument/2006/relationships/font" Target="fonts/Work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79162c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779162c2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2"/>
          <p:cNvSpPr txBox="1"/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_1">
  <p:cSld name="TITLE_ONLY_2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6423" l="12360" r="823" t="676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2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1190" l="14225" r="730" t="13766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8">
  <p:cSld name="CUSTOM_8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5"/>
          <p:cNvSpPr txBox="1"/>
          <p:nvPr>
            <p:ph idx="2"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5"/>
          <p:cNvSpPr txBox="1"/>
          <p:nvPr>
            <p:ph idx="3"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-686" l="10261" r="-2888" t="8057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9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"/>
          <p:cNvSpPr txBox="1"/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2"/>
          <p:cNvSpPr txBox="1"/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3"/>
          <p:cNvSpPr txBox="1"/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2">
  <p:cSld name="ONE_COLUMN_TEXT_2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cap="flat" cmpd="sng" w="190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lang="en-US" sz="1000" u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-US" sz="1000" u="sng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b="0" lang="en-US" sz="1000" u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icons, infographics &amp; images by </a:t>
            </a:r>
            <a:r>
              <a:rPr b="1" lang="en-US" sz="1000" u="sng" strike="noStrike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b="0" lang="en-US" sz="1000" u="sng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0" sz="100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hasCustomPrompt="1"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9"/>
          <p:cNvSpPr txBox="1"/>
          <p:nvPr>
            <p:ph idx="2"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9"/>
          <p:cNvSpPr txBox="1"/>
          <p:nvPr>
            <p:ph idx="3"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9"/>
          <p:cNvSpPr txBox="1"/>
          <p:nvPr>
            <p:ph idx="4"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9"/>
          <p:cNvSpPr txBox="1"/>
          <p:nvPr>
            <p:ph idx="5"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9"/>
          <p:cNvSpPr txBox="1"/>
          <p:nvPr>
            <p:ph idx="6"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9"/>
          <p:cNvSpPr txBox="1"/>
          <p:nvPr>
            <p:ph idx="7"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1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153400" y="2045550"/>
            <a:ext cx="6554100" cy="22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Hubot Sans Medium"/>
              <a:buNone/>
            </a:pPr>
            <a:r>
              <a:rPr b="0" lang="en-US" sz="72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CLI Weather App</a:t>
            </a:r>
            <a:endParaRPr b="0" sz="7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2409840" y="714240"/>
            <a:ext cx="6372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Final Project for Development Formation by Softy Skills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7867800" y="133200"/>
            <a:ext cx="1047240" cy="1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29/08/2025</a:t>
            </a: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0" y="133263"/>
            <a:ext cx="2643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Med Ali Tej &amp; Adam Hkima</a:t>
            </a:r>
            <a:endParaRPr sz="1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228600" y="-56590"/>
            <a:ext cx="43050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Conclusions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4"/>
          <p:cNvSpPr txBox="1"/>
          <p:nvPr>
            <p:ph idx="1" type="subTitle"/>
          </p:nvPr>
        </p:nvSpPr>
        <p:spPr>
          <a:xfrm>
            <a:off x="228600" y="2257325"/>
            <a:ext cx="5103000" cy="2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program demonstrates the effective use of CLI in Python for practical applications demonstrating what we learnt during the last 2 months.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68" name="Google Shape;168;p34" title="scenes-people-work.jpg"/>
          <p:cNvSpPr/>
          <p:nvPr/>
        </p:nvSpPr>
        <p:spPr>
          <a:xfrm>
            <a:off x="5473080" y="228600"/>
            <a:ext cx="3441900" cy="4663200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FEA8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228600" y="1200240"/>
            <a:ext cx="69816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ubot Sans Medium"/>
              <a:buNone/>
            </a:pPr>
            <a:r>
              <a:rPr lang="en-US" sz="6000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Thank you!</a:t>
            </a:r>
            <a:endParaRPr sz="5200">
              <a:solidFill>
                <a:schemeClr val="dk1"/>
              </a:solidFill>
              <a:latin typeface="Hubot Sans Medium"/>
              <a:ea typeface="Hubot Sans Medium"/>
              <a:cs typeface="Hubot Sans Medium"/>
              <a:sym typeface="Hubot Sans Medium"/>
            </a:endParaRPr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28600" y="3400550"/>
            <a:ext cx="3360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</a:pPr>
            <a:r>
              <a:rPr lang="en-US" sz="1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Do you have any questions?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ubot Sans Medium"/>
              <a:buNone/>
            </a:pPr>
            <a:r>
              <a:t/>
            </a:r>
            <a:endParaRPr sz="6000">
              <a:solidFill>
                <a:schemeClr val="dk1"/>
              </a:solidFill>
              <a:latin typeface="Hubot Sans Medium"/>
              <a:ea typeface="Hubot Sans Medium"/>
              <a:cs typeface="Hubot Sans Medium"/>
              <a:sym typeface="Hubot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Introduction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project serves as the final submission for our development formation at Softy Skills.The application retrieves essential weather information, including condition, temperature, feels-like temperature, and humidity for any given city.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ubot Sans Medium"/>
              <a:buNone/>
            </a:pPr>
            <a:r>
              <a:rPr b="0" lang="en-US" sz="52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Overview of the Weather App</a:t>
            </a:r>
            <a:endParaRPr b="0" sz="5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ubot Sans Medium"/>
              <a:buNone/>
            </a:pPr>
            <a:r>
              <a:rPr b="0" lang="en-US" sz="60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01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Introduction to the Program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Weather App is a straightforward program that employs Python to access live weather data.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By using the requests library and OpenWeatherMap API, users can easily retrieve current weather conditions based on their city input.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What does CLI stands for?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CLI stands for Command-Line Interface, a text-based way to interact with a computer or software by typing commands instead of clicking on icons or menus. Users input commands into a terminal or command prompt to perform tasks, manage systems, and automate processes, offering an efficient and powerful alternative to graphical user interfaces (GUIs) for many applications.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99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Brief on Libraries Utilized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>
            <p:ph idx="1"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Weather App utilizes key libraries to function efficiently.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requests library is essential for making HTTP requests to access online resources.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Additionally, the OpenWeatherMap API allows retrieval of current weather data by sending structured requests using the appropriate API key and parameters for specific cities.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3" name="Google Shape;143;p30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9050">
            <a:solidFill>
              <a:srgbClr val="FEA8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ubot Sans Medium"/>
              <a:buNone/>
            </a:pPr>
            <a:r>
              <a:rPr b="0" lang="en-US" sz="52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Detailed Code Explanation</a:t>
            </a:r>
            <a:endParaRPr b="0" sz="5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ubot Sans Medium"/>
              <a:buNone/>
            </a:pPr>
            <a:r>
              <a:rPr b="0" lang="en-US" sz="60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02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Step-by-Step Functionality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 txBox="1"/>
          <p:nvPr>
            <p:ph idx="1"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program begins with user input for the city name or selecting it on the map.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It then constructs the request parameters, which include the API key and desired metrics.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Upon sending this request, a JSON response is received containing relevant weather data, which is subsequently extracted and formatted for display.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99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ubot Sans Medium"/>
              <a:buNone/>
            </a:pPr>
            <a:r>
              <a:rPr b="0" lang="en-US" sz="2600" u="none" strike="noStrike">
                <a:solidFill>
                  <a:schemeClr val="dk1"/>
                </a:solidFill>
                <a:latin typeface="Hubot Sans Medium"/>
                <a:ea typeface="Hubot Sans Medium"/>
                <a:cs typeface="Hubot Sans Medium"/>
                <a:sym typeface="Hubot Sans Medium"/>
              </a:rPr>
              <a:t>Error Handling Mechanisms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>
            <p:ph idx="1"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Robust error handling ensures the program functions smoothly.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no city is provided or the provided city is not found, the program communicates this to the user clearly.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