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426" r:id="rId6"/>
    <p:sldId id="411" r:id="rId7"/>
    <p:sldId id="412" r:id="rId8"/>
    <p:sldId id="413" r:id="rId9"/>
    <p:sldId id="414" r:id="rId10"/>
    <p:sldId id="415" r:id="rId11"/>
    <p:sldId id="416" r:id="rId12"/>
    <p:sldId id="425" r:id="rId13"/>
    <p:sldId id="3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6327" autoAdjust="0"/>
  </p:normalViewPr>
  <p:slideViewPr>
    <p:cSldViewPr snapToGrid="0">
      <p:cViewPr varScale="1">
        <p:scale>
          <a:sx n="58" d="100"/>
          <a:sy n="58" d="100"/>
        </p:scale>
        <p:origin x="96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/>
              <a:t>Excel Advanced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615DFB0-AD1E-BDFE-2BD0-04E028ACB6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/>
          <a:lstStyle/>
          <a:p>
            <a:r>
              <a:rPr lang="en-US" dirty="0"/>
              <a:t>Session 8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5074276"/>
            <a:ext cx="5486400" cy="1121196"/>
          </a:xfrm>
        </p:spPr>
        <p:txBody>
          <a:bodyPr/>
          <a:lstStyle/>
          <a:p>
            <a:r>
              <a:rPr lang="en-US" dirty="0"/>
              <a:t>Brain Station</a:t>
            </a:r>
          </a:p>
          <a:p>
            <a:r>
              <a:rPr lang="en-US" dirty="0"/>
              <a:t>Eng. Dalia </a:t>
            </a:r>
            <a:r>
              <a:rPr lang="en-US" dirty="0" err="1"/>
              <a:t>Khamiss</a:t>
            </a:r>
            <a:endParaRPr lang="en-US" dirty="0"/>
          </a:p>
          <a:p>
            <a:r>
              <a:rPr lang="en-US" dirty="0"/>
              <a:t>Session 8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1F8D-09F3-2BC6-9C3B-B89F2A9A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2615-070C-B2A5-2319-27C40DB62D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Maps</a:t>
            </a:r>
          </a:p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 to References</a:t>
            </a:r>
          </a:p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Transpose</a:t>
            </a:r>
          </a:p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Function</a:t>
            </a:r>
          </a:p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Function</a:t>
            </a:r>
          </a:p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Timeline by conditional Formatting</a:t>
            </a:r>
          </a:p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to Col.</a:t>
            </a:r>
          </a:p>
          <a:p>
            <a:endParaRPr lang="en-US" sz="2800" b="1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136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746A8F-791B-CF1A-346E-70C20643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Insert Maps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38DF729-2A3D-936D-735A-C1387C932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64" t="37806" r="23500" b="15108"/>
          <a:stretch/>
        </p:blipFill>
        <p:spPr>
          <a:xfrm>
            <a:off x="2892830" y="2105761"/>
            <a:ext cx="7930342" cy="44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0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F344E-1D63-35E0-741D-BA8FFABBA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36C197-6248-BCFD-E38A-ADF00484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Go To References</a:t>
            </a:r>
          </a:p>
        </p:txBody>
      </p:sp>
    </p:spTree>
    <p:extLst>
      <p:ext uri="{BB962C8B-B14F-4D97-AF65-F5344CB8AC3E}">
        <p14:creationId xmlns:p14="http://schemas.microsoft.com/office/powerpoint/2010/main" val="106533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08198-7DAA-1D75-A628-66B39675F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842851-008F-A4D5-F6E4-9DF3ED40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Transpose</a:t>
            </a:r>
          </a:p>
        </p:txBody>
      </p:sp>
    </p:spTree>
    <p:extLst>
      <p:ext uri="{BB962C8B-B14F-4D97-AF65-F5344CB8AC3E}">
        <p14:creationId xmlns:p14="http://schemas.microsoft.com/office/powerpoint/2010/main" val="388822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0D9D2-0B2F-62E4-29A0-75AC01AA6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F062F2-0378-7AA6-651D-56138B08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Convert Fn.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797413-0E8B-6A5E-C045-34A9A241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36993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2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6A5EB-C415-8186-C893-499D66710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55F60B-0B7A-B3C0-29A3-0226CD43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Filter Fn.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42CDF9-A13F-03EC-F1ED-FAE794F540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36993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9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809C9-95A7-5E03-B81B-4B3614886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627A57-3BDF-1FDA-2879-1FCA9C62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Text to Columns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46A70C-7905-F5E1-7F2C-C03C25000D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36993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0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E962-DBE1-B8DA-09A7-27E6D8ECA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/>
              <a:t>Timeline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2B68B81-9FEB-7385-2D57-594290E3134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58"/>
          <a:stretch/>
        </p:blipFill>
        <p:spPr>
          <a:xfrm>
            <a:off x="20" y="-11113"/>
            <a:ext cx="5791180" cy="6880226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A96FA48-0629-8D6D-90C1-47E765EB1A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Using Conditional Formatting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=AND(D$2&lt;=$C4,D$2&gt;=$B4)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5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418</TotalTime>
  <Words>69</Words>
  <Application>Microsoft Office PowerPoint</Application>
  <PresentationFormat>Widescreen</PresentationFormat>
  <Paragraphs>27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Custom</vt:lpstr>
      <vt:lpstr>Excel Advanced</vt:lpstr>
      <vt:lpstr>Contents</vt:lpstr>
      <vt:lpstr>Insert Maps</vt:lpstr>
      <vt:lpstr>Go To References</vt:lpstr>
      <vt:lpstr>Transpose</vt:lpstr>
      <vt:lpstr>Convert Fn.</vt:lpstr>
      <vt:lpstr>Filter Fn.</vt:lpstr>
      <vt:lpstr>Text to Columns</vt:lpstr>
      <vt:lpstr>Timeline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داليا  خميس  محمود مراد</dc:creator>
  <cp:lastModifiedBy>dalia morad</cp:lastModifiedBy>
  <cp:revision>12</cp:revision>
  <dcterms:created xsi:type="dcterms:W3CDTF">2024-12-16T08:51:34Z</dcterms:created>
  <dcterms:modified xsi:type="dcterms:W3CDTF">2025-01-10T11:17:05Z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