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849" r:id="rId6"/>
    <p:sldId id="3867" r:id="rId7"/>
    <p:sldId id="3859" r:id="rId8"/>
    <p:sldId id="3869" r:id="rId9"/>
    <p:sldId id="3870" r:id="rId10"/>
    <p:sldId id="3872" r:id="rId11"/>
    <p:sldId id="3871" r:id="rId12"/>
    <p:sldId id="3873" r:id="rId13"/>
    <p:sldId id="3874" r:id="rId14"/>
    <p:sldId id="3876" r:id="rId15"/>
    <p:sldId id="3877" r:id="rId16"/>
    <p:sldId id="3875" r:id="rId17"/>
    <p:sldId id="38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B"/>
    <a:srgbClr val="3E8853"/>
    <a:srgbClr val="42BA9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84" y="5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2F041-BCA7-4EDC-A98A-EDFAD0100F47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97BF85-51B0-4573-8B31-A9B46BB90FE2}">
      <dgm:prSet/>
      <dgm:spPr/>
      <dgm:t>
        <a:bodyPr/>
        <a:lstStyle/>
        <a:p>
          <a:r>
            <a:rPr lang="en-US" b="1"/>
            <a:t>Axis Titles</a:t>
          </a:r>
          <a:endParaRPr lang="en-US"/>
        </a:p>
      </dgm:t>
    </dgm:pt>
    <dgm:pt modelId="{3C938708-DCD4-452A-BAEA-E6085FFC2A10}" type="parTrans" cxnId="{4EA5C349-0B2A-4D67-A4B4-C3440B0C7ED4}">
      <dgm:prSet/>
      <dgm:spPr/>
      <dgm:t>
        <a:bodyPr/>
        <a:lstStyle/>
        <a:p>
          <a:endParaRPr lang="en-US"/>
        </a:p>
      </dgm:t>
    </dgm:pt>
    <dgm:pt modelId="{51AD2D87-946B-488A-AC01-8B21A6CB7174}" type="sibTrans" cxnId="{4EA5C349-0B2A-4D67-A4B4-C3440B0C7ED4}">
      <dgm:prSet/>
      <dgm:spPr/>
      <dgm:t>
        <a:bodyPr/>
        <a:lstStyle/>
        <a:p>
          <a:endParaRPr lang="en-US"/>
        </a:p>
      </dgm:t>
    </dgm:pt>
    <dgm:pt modelId="{5E96A640-DEB7-4331-A1A5-63B4C7148AF8}">
      <dgm:prSet/>
      <dgm:spPr/>
      <dgm:t>
        <a:bodyPr/>
        <a:lstStyle/>
        <a:p>
          <a:r>
            <a:rPr lang="en-US" b="1"/>
            <a:t>Data Labels</a:t>
          </a:r>
          <a:endParaRPr lang="en-US"/>
        </a:p>
      </dgm:t>
    </dgm:pt>
    <dgm:pt modelId="{0CFD944A-8885-46EB-91C6-AD6DD55D6F3B}" type="parTrans" cxnId="{88BE1892-C3AA-4C3D-B56C-BEE38F61712D}">
      <dgm:prSet/>
      <dgm:spPr/>
      <dgm:t>
        <a:bodyPr/>
        <a:lstStyle/>
        <a:p>
          <a:endParaRPr lang="en-US"/>
        </a:p>
      </dgm:t>
    </dgm:pt>
    <dgm:pt modelId="{52E5293D-A401-4993-B23B-4B47A3A67CC3}" type="sibTrans" cxnId="{88BE1892-C3AA-4C3D-B56C-BEE38F61712D}">
      <dgm:prSet/>
      <dgm:spPr/>
      <dgm:t>
        <a:bodyPr/>
        <a:lstStyle/>
        <a:p>
          <a:endParaRPr lang="en-US"/>
        </a:p>
      </dgm:t>
    </dgm:pt>
    <dgm:pt modelId="{E09EBD69-8D96-4136-A389-B0173C6BDDF0}">
      <dgm:prSet/>
      <dgm:spPr/>
      <dgm:t>
        <a:bodyPr/>
        <a:lstStyle/>
        <a:p>
          <a:r>
            <a:rPr lang="en-US" b="1"/>
            <a:t>Data Table</a:t>
          </a:r>
          <a:endParaRPr lang="en-US"/>
        </a:p>
      </dgm:t>
    </dgm:pt>
    <dgm:pt modelId="{A4457803-13C2-4B30-AB5E-7C13656C07E1}" type="parTrans" cxnId="{1A55FBE5-3DC9-4DD4-A6AD-218A4FDDEDAC}">
      <dgm:prSet/>
      <dgm:spPr/>
      <dgm:t>
        <a:bodyPr/>
        <a:lstStyle/>
        <a:p>
          <a:endParaRPr lang="en-US"/>
        </a:p>
      </dgm:t>
    </dgm:pt>
    <dgm:pt modelId="{7E95984D-726E-48B3-B366-C12CE7B09364}" type="sibTrans" cxnId="{1A55FBE5-3DC9-4DD4-A6AD-218A4FDDEDAC}">
      <dgm:prSet/>
      <dgm:spPr/>
      <dgm:t>
        <a:bodyPr/>
        <a:lstStyle/>
        <a:p>
          <a:endParaRPr lang="en-US"/>
        </a:p>
      </dgm:t>
    </dgm:pt>
    <dgm:pt modelId="{F82AB6EF-2FAF-4FA6-9F24-E88F35060CFC}">
      <dgm:prSet/>
      <dgm:spPr/>
      <dgm:t>
        <a:bodyPr/>
        <a:lstStyle/>
        <a:p>
          <a:r>
            <a:rPr lang="en-US" b="1"/>
            <a:t>Gridlines</a:t>
          </a:r>
          <a:endParaRPr lang="en-US"/>
        </a:p>
      </dgm:t>
    </dgm:pt>
    <dgm:pt modelId="{82D7CBFF-9B62-4FF7-A4B2-2E193C3F8468}" type="parTrans" cxnId="{9B63D5B4-73AA-46C7-9D34-3DC62068FB5C}">
      <dgm:prSet/>
      <dgm:spPr/>
      <dgm:t>
        <a:bodyPr/>
        <a:lstStyle/>
        <a:p>
          <a:endParaRPr lang="en-US"/>
        </a:p>
      </dgm:t>
    </dgm:pt>
    <dgm:pt modelId="{DC9B7775-651D-4C85-86DA-73745B59A536}" type="sibTrans" cxnId="{9B63D5B4-73AA-46C7-9D34-3DC62068FB5C}">
      <dgm:prSet/>
      <dgm:spPr/>
      <dgm:t>
        <a:bodyPr/>
        <a:lstStyle/>
        <a:p>
          <a:endParaRPr lang="en-US"/>
        </a:p>
      </dgm:t>
    </dgm:pt>
    <dgm:pt modelId="{34C510BA-C9E3-4F5E-A2B4-AD27D58FC616}">
      <dgm:prSet/>
      <dgm:spPr/>
      <dgm:t>
        <a:bodyPr/>
        <a:lstStyle/>
        <a:p>
          <a:r>
            <a:rPr lang="en-US" b="1"/>
            <a:t>Legend</a:t>
          </a:r>
          <a:endParaRPr lang="en-US"/>
        </a:p>
      </dgm:t>
    </dgm:pt>
    <dgm:pt modelId="{2BC9D0BC-004A-40F5-885C-848A542910A4}" type="parTrans" cxnId="{2B50BDC1-7EE5-43F0-AF2A-57E6B73C2A1E}">
      <dgm:prSet/>
      <dgm:spPr/>
      <dgm:t>
        <a:bodyPr/>
        <a:lstStyle/>
        <a:p>
          <a:endParaRPr lang="en-US"/>
        </a:p>
      </dgm:t>
    </dgm:pt>
    <dgm:pt modelId="{8DFD0868-DEFC-402A-90EF-F39060183C3F}" type="sibTrans" cxnId="{2B50BDC1-7EE5-43F0-AF2A-57E6B73C2A1E}">
      <dgm:prSet/>
      <dgm:spPr/>
      <dgm:t>
        <a:bodyPr/>
        <a:lstStyle/>
        <a:p>
          <a:endParaRPr lang="en-US"/>
        </a:p>
      </dgm:t>
    </dgm:pt>
    <dgm:pt modelId="{6D5CD152-A4A3-48FC-86A8-681CA3C4FF90}" type="pres">
      <dgm:prSet presAssocID="{0082F041-BCA7-4EDC-A98A-EDFAD0100F47}" presName="Name0" presStyleCnt="0">
        <dgm:presLayoutVars>
          <dgm:dir/>
          <dgm:animLvl val="lvl"/>
          <dgm:resizeHandles val="exact"/>
        </dgm:presLayoutVars>
      </dgm:prSet>
      <dgm:spPr/>
    </dgm:pt>
    <dgm:pt modelId="{05DF05A1-F232-4D19-AB0E-B46AA66254A7}" type="pres">
      <dgm:prSet presAssocID="{F297BF85-51B0-4573-8B31-A9B46BB90FE2}" presName="linNode" presStyleCnt="0"/>
      <dgm:spPr/>
    </dgm:pt>
    <dgm:pt modelId="{542B8FC2-50AB-41FD-AFB9-771F9EF930B6}" type="pres">
      <dgm:prSet presAssocID="{F297BF85-51B0-4573-8B31-A9B46BB90FE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2F8801E-EFA7-4BBE-9702-0CCCCD8BB1E3}" type="pres">
      <dgm:prSet presAssocID="{51AD2D87-946B-488A-AC01-8B21A6CB7174}" presName="sp" presStyleCnt="0"/>
      <dgm:spPr/>
    </dgm:pt>
    <dgm:pt modelId="{222402EC-45C8-4E2C-BB7A-0E79D3AF4BC6}" type="pres">
      <dgm:prSet presAssocID="{5E96A640-DEB7-4331-A1A5-63B4C7148AF8}" presName="linNode" presStyleCnt="0"/>
      <dgm:spPr/>
    </dgm:pt>
    <dgm:pt modelId="{1190FEED-1DA1-4328-8895-BBDB695D5B05}" type="pres">
      <dgm:prSet presAssocID="{5E96A640-DEB7-4331-A1A5-63B4C7148AF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9889E0C-F25B-495C-BD03-47FBA9C837B7}" type="pres">
      <dgm:prSet presAssocID="{52E5293D-A401-4993-B23B-4B47A3A67CC3}" presName="sp" presStyleCnt="0"/>
      <dgm:spPr/>
    </dgm:pt>
    <dgm:pt modelId="{30A44009-8051-4CD6-9249-495502C3A385}" type="pres">
      <dgm:prSet presAssocID="{E09EBD69-8D96-4136-A389-B0173C6BDDF0}" presName="linNode" presStyleCnt="0"/>
      <dgm:spPr/>
    </dgm:pt>
    <dgm:pt modelId="{E384BFB8-61C6-49DD-9BF5-58D1A4E8399E}" type="pres">
      <dgm:prSet presAssocID="{E09EBD69-8D96-4136-A389-B0173C6BDDF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D1201FD-C97A-4A11-BA04-D2EC64940C56}" type="pres">
      <dgm:prSet presAssocID="{7E95984D-726E-48B3-B366-C12CE7B09364}" presName="sp" presStyleCnt="0"/>
      <dgm:spPr/>
    </dgm:pt>
    <dgm:pt modelId="{C3B2645D-5032-4057-BF91-708EC900A1BA}" type="pres">
      <dgm:prSet presAssocID="{F82AB6EF-2FAF-4FA6-9F24-E88F35060CFC}" presName="linNode" presStyleCnt="0"/>
      <dgm:spPr/>
    </dgm:pt>
    <dgm:pt modelId="{FD013832-585B-4B84-865A-462507D1649E}" type="pres">
      <dgm:prSet presAssocID="{F82AB6EF-2FAF-4FA6-9F24-E88F35060CF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7610280-BECE-413F-8203-1C05E02CF97A}" type="pres">
      <dgm:prSet presAssocID="{DC9B7775-651D-4C85-86DA-73745B59A536}" presName="sp" presStyleCnt="0"/>
      <dgm:spPr/>
    </dgm:pt>
    <dgm:pt modelId="{042B23BE-6723-4B50-86A9-39DD9F47F31C}" type="pres">
      <dgm:prSet presAssocID="{34C510BA-C9E3-4F5E-A2B4-AD27D58FC616}" presName="linNode" presStyleCnt="0"/>
      <dgm:spPr/>
    </dgm:pt>
    <dgm:pt modelId="{ACFAEB45-765D-4AE2-92D5-A8A4692EF73F}" type="pres">
      <dgm:prSet presAssocID="{34C510BA-C9E3-4F5E-A2B4-AD27D58FC61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C80922F-9DA8-4AB0-8045-E24802AAFD80}" type="presOf" srcId="{F82AB6EF-2FAF-4FA6-9F24-E88F35060CFC}" destId="{FD013832-585B-4B84-865A-462507D1649E}" srcOrd="0" destOrd="0" presId="urn:microsoft.com/office/officeart/2005/8/layout/vList5"/>
    <dgm:cxn modelId="{0E840239-AFB0-43D8-BA22-BD1001F71219}" type="presOf" srcId="{F297BF85-51B0-4573-8B31-A9B46BB90FE2}" destId="{542B8FC2-50AB-41FD-AFB9-771F9EF930B6}" srcOrd="0" destOrd="0" presId="urn:microsoft.com/office/officeart/2005/8/layout/vList5"/>
    <dgm:cxn modelId="{4EA5C349-0B2A-4D67-A4B4-C3440B0C7ED4}" srcId="{0082F041-BCA7-4EDC-A98A-EDFAD0100F47}" destId="{F297BF85-51B0-4573-8B31-A9B46BB90FE2}" srcOrd="0" destOrd="0" parTransId="{3C938708-DCD4-452A-BAEA-E6085FFC2A10}" sibTransId="{51AD2D87-946B-488A-AC01-8B21A6CB7174}"/>
    <dgm:cxn modelId="{096CFF6B-7EF1-4831-A5C4-5C409D5133E4}" type="presOf" srcId="{E09EBD69-8D96-4136-A389-B0173C6BDDF0}" destId="{E384BFB8-61C6-49DD-9BF5-58D1A4E8399E}" srcOrd="0" destOrd="0" presId="urn:microsoft.com/office/officeart/2005/8/layout/vList5"/>
    <dgm:cxn modelId="{BFDF2882-B5D8-4EAE-AC0D-231640E8EEEB}" type="presOf" srcId="{0082F041-BCA7-4EDC-A98A-EDFAD0100F47}" destId="{6D5CD152-A4A3-48FC-86A8-681CA3C4FF90}" srcOrd="0" destOrd="0" presId="urn:microsoft.com/office/officeart/2005/8/layout/vList5"/>
    <dgm:cxn modelId="{88BE1892-C3AA-4C3D-B56C-BEE38F61712D}" srcId="{0082F041-BCA7-4EDC-A98A-EDFAD0100F47}" destId="{5E96A640-DEB7-4331-A1A5-63B4C7148AF8}" srcOrd="1" destOrd="0" parTransId="{0CFD944A-8885-46EB-91C6-AD6DD55D6F3B}" sibTransId="{52E5293D-A401-4993-B23B-4B47A3A67CC3}"/>
    <dgm:cxn modelId="{9B63D5B4-73AA-46C7-9D34-3DC62068FB5C}" srcId="{0082F041-BCA7-4EDC-A98A-EDFAD0100F47}" destId="{F82AB6EF-2FAF-4FA6-9F24-E88F35060CFC}" srcOrd="3" destOrd="0" parTransId="{82D7CBFF-9B62-4FF7-A4B2-2E193C3F8468}" sibTransId="{DC9B7775-651D-4C85-86DA-73745B59A536}"/>
    <dgm:cxn modelId="{2B50BDC1-7EE5-43F0-AF2A-57E6B73C2A1E}" srcId="{0082F041-BCA7-4EDC-A98A-EDFAD0100F47}" destId="{34C510BA-C9E3-4F5E-A2B4-AD27D58FC616}" srcOrd="4" destOrd="0" parTransId="{2BC9D0BC-004A-40F5-885C-848A542910A4}" sibTransId="{8DFD0868-DEFC-402A-90EF-F39060183C3F}"/>
    <dgm:cxn modelId="{218133E2-A878-4A9E-9F15-8B4ADA8C3554}" type="presOf" srcId="{5E96A640-DEB7-4331-A1A5-63B4C7148AF8}" destId="{1190FEED-1DA1-4328-8895-BBDB695D5B05}" srcOrd="0" destOrd="0" presId="urn:microsoft.com/office/officeart/2005/8/layout/vList5"/>
    <dgm:cxn modelId="{1A55FBE5-3DC9-4DD4-A6AD-218A4FDDEDAC}" srcId="{0082F041-BCA7-4EDC-A98A-EDFAD0100F47}" destId="{E09EBD69-8D96-4136-A389-B0173C6BDDF0}" srcOrd="2" destOrd="0" parTransId="{A4457803-13C2-4B30-AB5E-7C13656C07E1}" sibTransId="{7E95984D-726E-48B3-B366-C12CE7B09364}"/>
    <dgm:cxn modelId="{766B32EA-D8B9-406B-BE1E-BAD17F31D4E7}" type="presOf" srcId="{34C510BA-C9E3-4F5E-A2B4-AD27D58FC616}" destId="{ACFAEB45-765D-4AE2-92D5-A8A4692EF73F}" srcOrd="0" destOrd="0" presId="urn:microsoft.com/office/officeart/2005/8/layout/vList5"/>
    <dgm:cxn modelId="{B44FC786-6316-4DDA-82AC-295A5FDC0A97}" type="presParOf" srcId="{6D5CD152-A4A3-48FC-86A8-681CA3C4FF90}" destId="{05DF05A1-F232-4D19-AB0E-B46AA66254A7}" srcOrd="0" destOrd="0" presId="urn:microsoft.com/office/officeart/2005/8/layout/vList5"/>
    <dgm:cxn modelId="{0B271652-01CA-4830-BE69-B7F8BC660C0F}" type="presParOf" srcId="{05DF05A1-F232-4D19-AB0E-B46AA66254A7}" destId="{542B8FC2-50AB-41FD-AFB9-771F9EF930B6}" srcOrd="0" destOrd="0" presId="urn:microsoft.com/office/officeart/2005/8/layout/vList5"/>
    <dgm:cxn modelId="{36254AFA-82C1-40D3-B7CE-61FDD1E1466B}" type="presParOf" srcId="{6D5CD152-A4A3-48FC-86A8-681CA3C4FF90}" destId="{92F8801E-EFA7-4BBE-9702-0CCCCD8BB1E3}" srcOrd="1" destOrd="0" presId="urn:microsoft.com/office/officeart/2005/8/layout/vList5"/>
    <dgm:cxn modelId="{9D27FF8C-0FCD-45D8-9AF0-C22313CE0A18}" type="presParOf" srcId="{6D5CD152-A4A3-48FC-86A8-681CA3C4FF90}" destId="{222402EC-45C8-4E2C-BB7A-0E79D3AF4BC6}" srcOrd="2" destOrd="0" presId="urn:microsoft.com/office/officeart/2005/8/layout/vList5"/>
    <dgm:cxn modelId="{23564922-5E5E-4D8F-8826-793327425074}" type="presParOf" srcId="{222402EC-45C8-4E2C-BB7A-0E79D3AF4BC6}" destId="{1190FEED-1DA1-4328-8895-BBDB695D5B05}" srcOrd="0" destOrd="0" presId="urn:microsoft.com/office/officeart/2005/8/layout/vList5"/>
    <dgm:cxn modelId="{9E98781B-76CE-4C20-A2F6-8FD1944766A2}" type="presParOf" srcId="{6D5CD152-A4A3-48FC-86A8-681CA3C4FF90}" destId="{B9889E0C-F25B-495C-BD03-47FBA9C837B7}" srcOrd="3" destOrd="0" presId="urn:microsoft.com/office/officeart/2005/8/layout/vList5"/>
    <dgm:cxn modelId="{311CFDA0-9145-49D8-818D-09C0339DBC59}" type="presParOf" srcId="{6D5CD152-A4A3-48FC-86A8-681CA3C4FF90}" destId="{30A44009-8051-4CD6-9249-495502C3A385}" srcOrd="4" destOrd="0" presId="urn:microsoft.com/office/officeart/2005/8/layout/vList5"/>
    <dgm:cxn modelId="{A2DE6DF4-B487-44E9-A634-1C1464679E65}" type="presParOf" srcId="{30A44009-8051-4CD6-9249-495502C3A385}" destId="{E384BFB8-61C6-49DD-9BF5-58D1A4E8399E}" srcOrd="0" destOrd="0" presId="urn:microsoft.com/office/officeart/2005/8/layout/vList5"/>
    <dgm:cxn modelId="{846CBF34-B4B1-4309-8AA9-9FF992E90FF6}" type="presParOf" srcId="{6D5CD152-A4A3-48FC-86A8-681CA3C4FF90}" destId="{AD1201FD-C97A-4A11-BA04-D2EC64940C56}" srcOrd="5" destOrd="0" presId="urn:microsoft.com/office/officeart/2005/8/layout/vList5"/>
    <dgm:cxn modelId="{0FD1266A-8502-4231-96C6-7106086DAD10}" type="presParOf" srcId="{6D5CD152-A4A3-48FC-86A8-681CA3C4FF90}" destId="{C3B2645D-5032-4057-BF91-708EC900A1BA}" srcOrd="6" destOrd="0" presId="urn:microsoft.com/office/officeart/2005/8/layout/vList5"/>
    <dgm:cxn modelId="{496E7EA8-B161-4C53-A4F5-4AB7F857CC1B}" type="presParOf" srcId="{C3B2645D-5032-4057-BF91-708EC900A1BA}" destId="{FD013832-585B-4B84-865A-462507D1649E}" srcOrd="0" destOrd="0" presId="urn:microsoft.com/office/officeart/2005/8/layout/vList5"/>
    <dgm:cxn modelId="{5632502B-11BC-4780-B6AE-3B630337FD06}" type="presParOf" srcId="{6D5CD152-A4A3-48FC-86A8-681CA3C4FF90}" destId="{B7610280-BECE-413F-8203-1C05E02CF97A}" srcOrd="7" destOrd="0" presId="urn:microsoft.com/office/officeart/2005/8/layout/vList5"/>
    <dgm:cxn modelId="{56D9DEA1-B38E-41D0-B8A8-18DCD2473A53}" type="presParOf" srcId="{6D5CD152-A4A3-48FC-86A8-681CA3C4FF90}" destId="{042B23BE-6723-4B50-86A9-39DD9F47F31C}" srcOrd="8" destOrd="0" presId="urn:microsoft.com/office/officeart/2005/8/layout/vList5"/>
    <dgm:cxn modelId="{A91F3C49-A0B6-43F7-82B0-D2DCB0599879}" type="presParOf" srcId="{042B23BE-6723-4B50-86A9-39DD9F47F31C}" destId="{ACFAEB45-765D-4AE2-92D5-A8A4692EF7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B8FC2-50AB-41FD-AFB9-771F9EF930B6}">
      <dsp:nvSpPr>
        <dsp:cNvPr id="0" name=""/>
        <dsp:cNvSpPr/>
      </dsp:nvSpPr>
      <dsp:spPr>
        <a:xfrm>
          <a:off x="2340863" y="1888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Axis Titles</a:t>
          </a:r>
          <a:endParaRPr lang="en-US" sz="3400" kern="1200"/>
        </a:p>
      </dsp:txBody>
      <dsp:txXfrm>
        <a:off x="2381173" y="42198"/>
        <a:ext cx="2552851" cy="745130"/>
      </dsp:txXfrm>
    </dsp:sp>
    <dsp:sp modelId="{1190FEED-1DA1-4328-8895-BBDB695D5B05}">
      <dsp:nvSpPr>
        <dsp:cNvPr id="0" name=""/>
        <dsp:cNvSpPr/>
      </dsp:nvSpPr>
      <dsp:spPr>
        <a:xfrm>
          <a:off x="2340863" y="868926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Data Labels</a:t>
          </a:r>
          <a:endParaRPr lang="en-US" sz="3400" kern="1200"/>
        </a:p>
      </dsp:txBody>
      <dsp:txXfrm>
        <a:off x="2381173" y="909236"/>
        <a:ext cx="2552851" cy="745130"/>
      </dsp:txXfrm>
    </dsp:sp>
    <dsp:sp modelId="{E384BFB8-61C6-49DD-9BF5-58D1A4E8399E}">
      <dsp:nvSpPr>
        <dsp:cNvPr id="0" name=""/>
        <dsp:cNvSpPr/>
      </dsp:nvSpPr>
      <dsp:spPr>
        <a:xfrm>
          <a:off x="2340863" y="1735964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Data Table</a:t>
          </a:r>
          <a:endParaRPr lang="en-US" sz="3400" kern="1200"/>
        </a:p>
      </dsp:txBody>
      <dsp:txXfrm>
        <a:off x="2381173" y="1776274"/>
        <a:ext cx="2552851" cy="745130"/>
      </dsp:txXfrm>
    </dsp:sp>
    <dsp:sp modelId="{FD013832-585B-4B84-865A-462507D1649E}">
      <dsp:nvSpPr>
        <dsp:cNvPr id="0" name=""/>
        <dsp:cNvSpPr/>
      </dsp:nvSpPr>
      <dsp:spPr>
        <a:xfrm>
          <a:off x="2340863" y="2603002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Gridlines</a:t>
          </a:r>
          <a:endParaRPr lang="en-US" sz="3400" kern="1200"/>
        </a:p>
      </dsp:txBody>
      <dsp:txXfrm>
        <a:off x="2381173" y="2643312"/>
        <a:ext cx="2552851" cy="745130"/>
      </dsp:txXfrm>
    </dsp:sp>
    <dsp:sp modelId="{ACFAEB45-765D-4AE2-92D5-A8A4692EF73F}">
      <dsp:nvSpPr>
        <dsp:cNvPr id="0" name=""/>
        <dsp:cNvSpPr/>
      </dsp:nvSpPr>
      <dsp:spPr>
        <a:xfrm>
          <a:off x="2340863" y="3470040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Legend</a:t>
          </a:r>
          <a:endParaRPr lang="en-US" sz="3400" kern="1200"/>
        </a:p>
      </dsp:txBody>
      <dsp:txXfrm>
        <a:off x="2381173" y="3510350"/>
        <a:ext cx="2552851" cy="745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3F91-8F07-C625-B17B-E4677664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1644-A217-380F-D28F-8C24A866E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5E13E-3177-CB52-F699-39F9E76AC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4CD2-5AD6-3D05-44FD-61E5C940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F340-743D-FED2-8217-E6BFE7BD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F43B7-95FB-4A68-B1E8-2D1062B1C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6CD9F-9E7F-8B5B-4083-6915C4EFD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CBCFC-12E0-29B9-66B4-2F9BB684D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tmp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06FA-EEAF-CE28-7321-36F635808C52}"/>
              </a:ext>
            </a:extLst>
          </p:cNvPr>
          <p:cNvSpPr txBox="1"/>
          <p:nvPr/>
        </p:nvSpPr>
        <p:spPr>
          <a:xfrm>
            <a:off x="8706119" y="5563673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09E37-08A7-CAD6-ED3B-2278209A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76C1-A82C-38DC-F076-F98DFBB3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(Pie, Doughnut)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6CA1B-A5AE-E02D-D8A6-D7E81243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37308" r="24594" b="14820"/>
          <a:stretch/>
        </p:blipFill>
        <p:spPr>
          <a:xfrm>
            <a:off x="987551" y="2191820"/>
            <a:ext cx="5961077" cy="354787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C7CF2-49DD-D75B-1E25-A536367F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2" b="11102"/>
          <a:stretch/>
        </p:blipFill>
        <p:spPr>
          <a:xfrm>
            <a:off x="6147896" y="1816916"/>
            <a:ext cx="5212080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0F31-1C26-F201-7099-6079218D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8DA-BE23-0A69-82D3-1D39162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5"/>
                </a:solidFill>
              </a:rPr>
              <a:t>Combination Chart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1DE9CE-7E7F-0814-EC3B-138C0483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46" y="571249"/>
            <a:ext cx="545858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9ACDD-EBF8-826C-F81B-B1215B40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D8C-CAAF-E8C3-723D-584E2168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Combination Chart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406EC4-B997-FD53-E18E-755BDE0F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46" y="571249"/>
            <a:ext cx="545858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FD25F-25D0-9290-1DE4-FF98E324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3745-8B8B-FDF0-C714-1440083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 Options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2531F9-23C3-EC84-C2DA-B95484A14F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"/>
          <a:stretch/>
        </p:blipFill>
        <p:spPr>
          <a:xfrm>
            <a:off x="838200" y="1690687"/>
            <a:ext cx="4204512" cy="3860107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A9087-E8D5-8CB6-6937-5DDCE698687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90129557"/>
              </p:ext>
            </p:extLst>
          </p:nvPr>
        </p:nvGraphicFramePr>
        <p:xfrm>
          <a:off x="4038599" y="1825625"/>
          <a:ext cx="7315199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602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Station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Dalia Morad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Advanced S5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Conditional Formatting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Protect Cells</a:t>
            </a:r>
          </a:p>
          <a:p>
            <a:r>
              <a:rPr lang="en-US" b="1" dirty="0">
                <a:solidFill>
                  <a:schemeClr val="accent5"/>
                </a:solidFill>
              </a:rPr>
              <a:t>Drop Down List</a:t>
            </a:r>
          </a:p>
          <a:p>
            <a:r>
              <a:rPr lang="en-US" b="1" dirty="0">
                <a:solidFill>
                  <a:schemeClr val="accent5"/>
                </a:solidFill>
              </a:rPr>
              <a:t>Remove Duplicate</a:t>
            </a:r>
          </a:p>
          <a:p>
            <a:r>
              <a:rPr lang="en-US" b="1" dirty="0">
                <a:solidFill>
                  <a:schemeClr val="accent5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7710-E0F4-9650-0B88-AD15CAE6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7CFE-980B-2663-A5EC-FD63B34A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Conditional Formatting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B2AD48-E003-EC6F-32AF-A571F2B0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0" y="2215590"/>
            <a:ext cx="5404936" cy="29412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0E0B73-DA8E-C9E5-780A-477489B0A1B5}"/>
              </a:ext>
            </a:extLst>
          </p:cNvPr>
          <p:cNvSpPr/>
          <p:nvPr/>
        </p:nvSpPr>
        <p:spPr>
          <a:xfrm>
            <a:off x="3472184" y="2215590"/>
            <a:ext cx="2244436" cy="2588885"/>
          </a:xfrm>
          <a:custGeom>
            <a:avLst/>
            <a:gdLst>
              <a:gd name="connsiteX0" fmla="*/ 0 w 2244436"/>
              <a:gd name="connsiteY0" fmla="*/ 0 h 2588885"/>
              <a:gd name="connsiteX1" fmla="*/ 493776 w 2244436"/>
              <a:gd name="connsiteY1" fmla="*/ 0 h 2588885"/>
              <a:gd name="connsiteX2" fmla="*/ 1054885 w 2244436"/>
              <a:gd name="connsiteY2" fmla="*/ 0 h 2588885"/>
              <a:gd name="connsiteX3" fmla="*/ 1593550 w 2244436"/>
              <a:gd name="connsiteY3" fmla="*/ 0 h 2588885"/>
              <a:gd name="connsiteX4" fmla="*/ 2244436 w 2244436"/>
              <a:gd name="connsiteY4" fmla="*/ 0 h 2588885"/>
              <a:gd name="connsiteX5" fmla="*/ 2244436 w 2244436"/>
              <a:gd name="connsiteY5" fmla="*/ 543666 h 2588885"/>
              <a:gd name="connsiteX6" fmla="*/ 2244436 w 2244436"/>
              <a:gd name="connsiteY6" fmla="*/ 1009665 h 2588885"/>
              <a:gd name="connsiteX7" fmla="*/ 2244436 w 2244436"/>
              <a:gd name="connsiteY7" fmla="*/ 1501553 h 2588885"/>
              <a:gd name="connsiteX8" fmla="*/ 2244436 w 2244436"/>
              <a:gd name="connsiteY8" fmla="*/ 1941664 h 2588885"/>
              <a:gd name="connsiteX9" fmla="*/ 2244436 w 2244436"/>
              <a:gd name="connsiteY9" fmla="*/ 2588885 h 2588885"/>
              <a:gd name="connsiteX10" fmla="*/ 1638438 w 2244436"/>
              <a:gd name="connsiteY10" fmla="*/ 2588885 h 2588885"/>
              <a:gd name="connsiteX11" fmla="*/ 1054885 w 2244436"/>
              <a:gd name="connsiteY11" fmla="*/ 2588885 h 2588885"/>
              <a:gd name="connsiteX12" fmla="*/ 516220 w 2244436"/>
              <a:gd name="connsiteY12" fmla="*/ 2588885 h 2588885"/>
              <a:gd name="connsiteX13" fmla="*/ 0 w 2244436"/>
              <a:gd name="connsiteY13" fmla="*/ 2588885 h 2588885"/>
              <a:gd name="connsiteX14" fmla="*/ 0 w 2244436"/>
              <a:gd name="connsiteY14" fmla="*/ 2019330 h 2588885"/>
              <a:gd name="connsiteX15" fmla="*/ 0 w 2244436"/>
              <a:gd name="connsiteY15" fmla="*/ 1579220 h 2588885"/>
              <a:gd name="connsiteX16" fmla="*/ 0 w 2244436"/>
              <a:gd name="connsiteY16" fmla="*/ 1087332 h 2588885"/>
              <a:gd name="connsiteX17" fmla="*/ 0 w 2244436"/>
              <a:gd name="connsiteY17" fmla="*/ 647221 h 2588885"/>
              <a:gd name="connsiteX18" fmla="*/ 0 w 2244436"/>
              <a:gd name="connsiteY18" fmla="*/ 0 h 258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44436" h="258888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98839" y="157644"/>
                  <a:pt x="2216668" y="367086"/>
                  <a:pt x="2244436" y="543666"/>
                </a:cubicBezTo>
                <a:cubicBezTo>
                  <a:pt x="2272204" y="720246"/>
                  <a:pt x="2206436" y="887818"/>
                  <a:pt x="2244436" y="1009665"/>
                </a:cubicBezTo>
                <a:cubicBezTo>
                  <a:pt x="2282436" y="1131512"/>
                  <a:pt x="2215001" y="1353366"/>
                  <a:pt x="2244436" y="1501553"/>
                </a:cubicBezTo>
                <a:cubicBezTo>
                  <a:pt x="2273871" y="1649740"/>
                  <a:pt x="2237830" y="1724766"/>
                  <a:pt x="2244436" y="1941664"/>
                </a:cubicBezTo>
                <a:cubicBezTo>
                  <a:pt x="2251042" y="2158562"/>
                  <a:pt x="2208912" y="2414999"/>
                  <a:pt x="2244436" y="2588885"/>
                </a:cubicBezTo>
                <a:cubicBezTo>
                  <a:pt x="2102185" y="2628430"/>
                  <a:pt x="1935873" y="2522568"/>
                  <a:pt x="1638438" y="2588885"/>
                </a:cubicBezTo>
                <a:cubicBezTo>
                  <a:pt x="1341003" y="2655202"/>
                  <a:pt x="1290135" y="2557204"/>
                  <a:pt x="1054885" y="2588885"/>
                </a:cubicBezTo>
                <a:cubicBezTo>
                  <a:pt x="819635" y="2620566"/>
                  <a:pt x="649037" y="2563668"/>
                  <a:pt x="516220" y="2588885"/>
                </a:cubicBezTo>
                <a:cubicBezTo>
                  <a:pt x="383404" y="2614102"/>
                  <a:pt x="229457" y="2577478"/>
                  <a:pt x="0" y="2588885"/>
                </a:cubicBezTo>
                <a:cubicBezTo>
                  <a:pt x="-19310" y="2365809"/>
                  <a:pt x="3780" y="2165959"/>
                  <a:pt x="0" y="2019330"/>
                </a:cubicBezTo>
                <a:cubicBezTo>
                  <a:pt x="-3780" y="1872701"/>
                  <a:pt x="36610" y="1779488"/>
                  <a:pt x="0" y="1579220"/>
                </a:cubicBezTo>
                <a:cubicBezTo>
                  <a:pt x="-36610" y="1378952"/>
                  <a:pt x="52749" y="1240149"/>
                  <a:pt x="0" y="1087332"/>
                </a:cubicBezTo>
                <a:cubicBezTo>
                  <a:pt x="-52749" y="934515"/>
                  <a:pt x="6369" y="746296"/>
                  <a:pt x="0" y="647221"/>
                </a:cubicBezTo>
                <a:cubicBezTo>
                  <a:pt x="-6369" y="548146"/>
                  <a:pt x="29961" y="14715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29C-F458-D295-2858-D52B1789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F43-88F6-1129-470D-95F75BC7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Protect Cells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75D7BB-0AD3-4823-CCDE-4ACBFEAC06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8" y="591184"/>
            <a:ext cx="4033058" cy="368461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FE923E-9546-6666-65C6-E7A45C4BE74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0" y="4656106"/>
            <a:ext cx="11383732" cy="132556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A86F2D-321F-F1E4-9F72-AF8779240010}"/>
              </a:ext>
            </a:extLst>
          </p:cNvPr>
          <p:cNvSpPr/>
          <p:nvPr/>
        </p:nvSpPr>
        <p:spPr>
          <a:xfrm>
            <a:off x="8695113" y="4688378"/>
            <a:ext cx="2244436" cy="1446415"/>
          </a:xfrm>
          <a:custGeom>
            <a:avLst/>
            <a:gdLst>
              <a:gd name="connsiteX0" fmla="*/ 0 w 2244436"/>
              <a:gd name="connsiteY0" fmla="*/ 0 h 1446415"/>
              <a:gd name="connsiteX1" fmla="*/ 493776 w 2244436"/>
              <a:gd name="connsiteY1" fmla="*/ 0 h 1446415"/>
              <a:gd name="connsiteX2" fmla="*/ 1054885 w 2244436"/>
              <a:gd name="connsiteY2" fmla="*/ 0 h 1446415"/>
              <a:gd name="connsiteX3" fmla="*/ 1593550 w 2244436"/>
              <a:gd name="connsiteY3" fmla="*/ 0 h 1446415"/>
              <a:gd name="connsiteX4" fmla="*/ 2244436 w 2244436"/>
              <a:gd name="connsiteY4" fmla="*/ 0 h 1446415"/>
              <a:gd name="connsiteX5" fmla="*/ 2244436 w 2244436"/>
              <a:gd name="connsiteY5" fmla="*/ 496602 h 1446415"/>
              <a:gd name="connsiteX6" fmla="*/ 2244436 w 2244436"/>
              <a:gd name="connsiteY6" fmla="*/ 949813 h 1446415"/>
              <a:gd name="connsiteX7" fmla="*/ 2244436 w 2244436"/>
              <a:gd name="connsiteY7" fmla="*/ 1446415 h 1446415"/>
              <a:gd name="connsiteX8" fmla="*/ 1750660 w 2244436"/>
              <a:gd name="connsiteY8" fmla="*/ 1446415 h 1446415"/>
              <a:gd name="connsiteX9" fmla="*/ 1234440 w 2244436"/>
              <a:gd name="connsiteY9" fmla="*/ 1446415 h 1446415"/>
              <a:gd name="connsiteX10" fmla="*/ 628442 w 2244436"/>
              <a:gd name="connsiteY10" fmla="*/ 1446415 h 1446415"/>
              <a:gd name="connsiteX11" fmla="*/ 0 w 2244436"/>
              <a:gd name="connsiteY11" fmla="*/ 1446415 h 1446415"/>
              <a:gd name="connsiteX12" fmla="*/ 0 w 2244436"/>
              <a:gd name="connsiteY12" fmla="*/ 978741 h 1446415"/>
              <a:gd name="connsiteX13" fmla="*/ 0 w 2244436"/>
              <a:gd name="connsiteY13" fmla="*/ 525531 h 1446415"/>
              <a:gd name="connsiteX14" fmla="*/ 0 w 2244436"/>
              <a:gd name="connsiteY14" fmla="*/ 0 h 14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44436" h="144641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63399" y="166875"/>
                  <a:pt x="2230945" y="281355"/>
                  <a:pt x="2244436" y="496602"/>
                </a:cubicBezTo>
                <a:cubicBezTo>
                  <a:pt x="2257927" y="711849"/>
                  <a:pt x="2232917" y="754267"/>
                  <a:pt x="2244436" y="949813"/>
                </a:cubicBezTo>
                <a:cubicBezTo>
                  <a:pt x="2255955" y="1145359"/>
                  <a:pt x="2208741" y="1305856"/>
                  <a:pt x="2244436" y="1446415"/>
                </a:cubicBezTo>
                <a:cubicBezTo>
                  <a:pt x="2022338" y="1483962"/>
                  <a:pt x="1886968" y="1396609"/>
                  <a:pt x="1750660" y="1446415"/>
                </a:cubicBezTo>
                <a:cubicBezTo>
                  <a:pt x="1614352" y="1496221"/>
                  <a:pt x="1438133" y="1419052"/>
                  <a:pt x="1234440" y="1446415"/>
                </a:cubicBezTo>
                <a:cubicBezTo>
                  <a:pt x="1030747" y="1473778"/>
                  <a:pt x="925877" y="1380098"/>
                  <a:pt x="628442" y="1446415"/>
                </a:cubicBezTo>
                <a:cubicBezTo>
                  <a:pt x="331007" y="1512732"/>
                  <a:pt x="203837" y="1443762"/>
                  <a:pt x="0" y="1446415"/>
                </a:cubicBezTo>
                <a:cubicBezTo>
                  <a:pt x="-54617" y="1338673"/>
                  <a:pt x="20216" y="1210655"/>
                  <a:pt x="0" y="978741"/>
                </a:cubicBezTo>
                <a:cubicBezTo>
                  <a:pt x="-20216" y="746827"/>
                  <a:pt x="28174" y="687361"/>
                  <a:pt x="0" y="525531"/>
                </a:cubicBezTo>
                <a:cubicBezTo>
                  <a:pt x="-28174" y="363701"/>
                  <a:pt x="30247" y="10694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09E64-2403-F54E-BA35-AB93762B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7D2-2094-DC86-1F46-9B5E276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Date Validation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2D126D1B-8A40-D12C-63F1-AD03C074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2" y="1777777"/>
            <a:ext cx="9413962" cy="2049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A4B972-BE6E-A1C7-78CC-9D0F96D6DB05}"/>
              </a:ext>
            </a:extLst>
          </p:cNvPr>
          <p:cNvSpPr/>
          <p:nvPr/>
        </p:nvSpPr>
        <p:spPr>
          <a:xfrm>
            <a:off x="9478851" y="2897745"/>
            <a:ext cx="721217" cy="353005"/>
          </a:xfrm>
          <a:custGeom>
            <a:avLst/>
            <a:gdLst>
              <a:gd name="connsiteX0" fmla="*/ 0 w 721217"/>
              <a:gd name="connsiteY0" fmla="*/ 0 h 353005"/>
              <a:gd name="connsiteX1" fmla="*/ 353396 w 721217"/>
              <a:gd name="connsiteY1" fmla="*/ 0 h 353005"/>
              <a:gd name="connsiteX2" fmla="*/ 721217 w 721217"/>
              <a:gd name="connsiteY2" fmla="*/ 0 h 353005"/>
              <a:gd name="connsiteX3" fmla="*/ 721217 w 721217"/>
              <a:gd name="connsiteY3" fmla="*/ 353005 h 353005"/>
              <a:gd name="connsiteX4" fmla="*/ 360609 w 721217"/>
              <a:gd name="connsiteY4" fmla="*/ 353005 h 353005"/>
              <a:gd name="connsiteX5" fmla="*/ 0 w 721217"/>
              <a:gd name="connsiteY5" fmla="*/ 353005 h 353005"/>
              <a:gd name="connsiteX6" fmla="*/ 0 w 721217"/>
              <a:gd name="connsiteY6" fmla="*/ 0 h 3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1217" h="353005" extrusionOk="0">
                <a:moveTo>
                  <a:pt x="0" y="0"/>
                </a:moveTo>
                <a:cubicBezTo>
                  <a:pt x="112483" y="-1992"/>
                  <a:pt x="233696" y="36174"/>
                  <a:pt x="353396" y="0"/>
                </a:cubicBezTo>
                <a:cubicBezTo>
                  <a:pt x="473096" y="-36174"/>
                  <a:pt x="576575" y="32689"/>
                  <a:pt x="721217" y="0"/>
                </a:cubicBezTo>
                <a:cubicBezTo>
                  <a:pt x="735110" y="137443"/>
                  <a:pt x="719806" y="235558"/>
                  <a:pt x="721217" y="353005"/>
                </a:cubicBezTo>
                <a:cubicBezTo>
                  <a:pt x="599428" y="361524"/>
                  <a:pt x="460146" y="318768"/>
                  <a:pt x="360609" y="353005"/>
                </a:cubicBezTo>
                <a:cubicBezTo>
                  <a:pt x="261072" y="387242"/>
                  <a:pt x="96213" y="315813"/>
                  <a:pt x="0" y="353005"/>
                </a:cubicBezTo>
                <a:cubicBezTo>
                  <a:pt x="-265" y="206694"/>
                  <a:pt x="27602" y="16947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F1098-BC84-714D-37EF-5BE4189A992F}"/>
              </a:ext>
            </a:extLst>
          </p:cNvPr>
          <p:cNvSpPr txBox="1"/>
          <p:nvPr/>
        </p:nvSpPr>
        <p:spPr>
          <a:xfrm>
            <a:off x="1705142" y="4095482"/>
            <a:ext cx="270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Drop Down List</a:t>
            </a:r>
          </a:p>
        </p:txBody>
      </p:sp>
    </p:spTree>
    <p:extLst>
      <p:ext uri="{BB962C8B-B14F-4D97-AF65-F5344CB8AC3E}">
        <p14:creationId xmlns:p14="http://schemas.microsoft.com/office/powerpoint/2010/main" val="7025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A7EAD-FB99-C66A-97BA-15F4F7FD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CA7F-E9F1-E934-CA5D-7084FD7E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Remove Duplicate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DEC3E4CE-2692-19F5-5F6D-E0CE700F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2" y="1777777"/>
            <a:ext cx="9413962" cy="2049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B3BEB1-514C-8D62-B9BC-1E109760270E}"/>
              </a:ext>
            </a:extLst>
          </p:cNvPr>
          <p:cNvSpPr/>
          <p:nvPr/>
        </p:nvSpPr>
        <p:spPr>
          <a:xfrm>
            <a:off x="9504609" y="2600444"/>
            <a:ext cx="721217" cy="353005"/>
          </a:xfrm>
          <a:custGeom>
            <a:avLst/>
            <a:gdLst>
              <a:gd name="connsiteX0" fmla="*/ 0 w 721217"/>
              <a:gd name="connsiteY0" fmla="*/ 0 h 353005"/>
              <a:gd name="connsiteX1" fmla="*/ 353396 w 721217"/>
              <a:gd name="connsiteY1" fmla="*/ 0 h 353005"/>
              <a:gd name="connsiteX2" fmla="*/ 721217 w 721217"/>
              <a:gd name="connsiteY2" fmla="*/ 0 h 353005"/>
              <a:gd name="connsiteX3" fmla="*/ 721217 w 721217"/>
              <a:gd name="connsiteY3" fmla="*/ 353005 h 353005"/>
              <a:gd name="connsiteX4" fmla="*/ 360609 w 721217"/>
              <a:gd name="connsiteY4" fmla="*/ 353005 h 353005"/>
              <a:gd name="connsiteX5" fmla="*/ 0 w 721217"/>
              <a:gd name="connsiteY5" fmla="*/ 353005 h 353005"/>
              <a:gd name="connsiteX6" fmla="*/ 0 w 721217"/>
              <a:gd name="connsiteY6" fmla="*/ 0 h 3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1217" h="353005" extrusionOk="0">
                <a:moveTo>
                  <a:pt x="0" y="0"/>
                </a:moveTo>
                <a:cubicBezTo>
                  <a:pt x="112483" y="-1992"/>
                  <a:pt x="233696" y="36174"/>
                  <a:pt x="353396" y="0"/>
                </a:cubicBezTo>
                <a:cubicBezTo>
                  <a:pt x="473096" y="-36174"/>
                  <a:pt x="576575" y="32689"/>
                  <a:pt x="721217" y="0"/>
                </a:cubicBezTo>
                <a:cubicBezTo>
                  <a:pt x="735110" y="137443"/>
                  <a:pt x="719806" y="235558"/>
                  <a:pt x="721217" y="353005"/>
                </a:cubicBezTo>
                <a:cubicBezTo>
                  <a:pt x="599428" y="361524"/>
                  <a:pt x="460146" y="318768"/>
                  <a:pt x="360609" y="353005"/>
                </a:cubicBezTo>
                <a:cubicBezTo>
                  <a:pt x="261072" y="387242"/>
                  <a:pt x="96213" y="315813"/>
                  <a:pt x="0" y="353005"/>
                </a:cubicBezTo>
                <a:cubicBezTo>
                  <a:pt x="-265" y="206694"/>
                  <a:pt x="27602" y="16947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5A5C0-D5CD-2FCA-A64F-9874CB84DA19}"/>
              </a:ext>
            </a:extLst>
          </p:cNvPr>
          <p:cNvSpPr txBox="1"/>
          <p:nvPr/>
        </p:nvSpPr>
        <p:spPr>
          <a:xfrm>
            <a:off x="1705142" y="4095482"/>
            <a:ext cx="273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Advanced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50B09-79E5-58FF-646B-A35D538ED4F7}"/>
              </a:ext>
            </a:extLst>
          </p:cNvPr>
          <p:cNvSpPr txBox="1"/>
          <p:nvPr/>
        </p:nvSpPr>
        <p:spPr>
          <a:xfrm>
            <a:off x="1705142" y="4772575"/>
            <a:ext cx="728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Show Duplicate from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8901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1C44-1181-FA9C-F57C-260F3835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479C-EDF5-5474-3142-C1B8B617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98A-0C48-FD38-91AA-1C2D8108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Column</a:t>
            </a:r>
          </a:p>
          <a:p>
            <a:r>
              <a:rPr lang="en-US" b="1" dirty="0">
                <a:solidFill>
                  <a:schemeClr val="accent5"/>
                </a:solidFill>
              </a:rPr>
              <a:t>Bar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Line</a:t>
            </a:r>
          </a:p>
          <a:p>
            <a:r>
              <a:rPr lang="en-US" b="1" dirty="0">
                <a:solidFill>
                  <a:schemeClr val="accent5"/>
                </a:solidFill>
              </a:rPr>
              <a:t>Pie</a:t>
            </a:r>
          </a:p>
          <a:p>
            <a:r>
              <a:rPr lang="en-US" b="1" dirty="0">
                <a:solidFill>
                  <a:schemeClr val="accent5"/>
                </a:solidFill>
              </a:rPr>
              <a:t>Donut</a:t>
            </a:r>
          </a:p>
        </p:txBody>
      </p:sp>
    </p:spTree>
    <p:extLst>
      <p:ext uri="{BB962C8B-B14F-4D97-AF65-F5344CB8AC3E}">
        <p14:creationId xmlns:p14="http://schemas.microsoft.com/office/powerpoint/2010/main" val="33858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89BFD-B94E-1198-844F-8D3FCDAC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212-3403-0720-C7C0-D9B82D7C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(Column, Bar)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A2B0C-4484-3848-A681-BF912F56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82" y="1990724"/>
            <a:ext cx="5397452" cy="3438883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722B63E-A666-F72B-C4D9-8431BA70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9" y="1990725"/>
            <a:ext cx="5241097" cy="32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16CE2-1DD4-EEB3-5DB6-54BC4FFB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9638-09BB-22B7-2C9A-F84B058A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(Line)</a:t>
            </a:r>
          </a:p>
        </p:txBody>
      </p:sp>
      <p:pic>
        <p:nvPicPr>
          <p:cNvPr id="10" name="Picture 9" descr="A screenshot of a chart&#10;&#10;Description automatically generated">
            <a:extLst>
              <a:ext uri="{FF2B5EF4-FFF2-40B4-BE49-F238E27FC236}">
                <a16:creationId xmlns:a16="http://schemas.microsoft.com/office/drawing/2014/main" id="{F0B0E597-D4B3-3814-54D6-786D9C0E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35" y="1646453"/>
            <a:ext cx="7101109" cy="46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95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{83144B5B-0D58-4172-92A7-A45F98C0824B}tf78504181_win32</Template>
  <TotalTime>1376</TotalTime>
  <Words>85</Words>
  <Application>Microsoft Office PowerPoint</Application>
  <PresentationFormat>Widescreen</PresentationFormat>
  <Paragraphs>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Excel Advanced</vt:lpstr>
      <vt:lpstr>Contents</vt:lpstr>
      <vt:lpstr>Conditional Formatting</vt:lpstr>
      <vt:lpstr>Protect Cells</vt:lpstr>
      <vt:lpstr>Date Validation</vt:lpstr>
      <vt:lpstr>Remove Duplicate</vt:lpstr>
      <vt:lpstr>Charts</vt:lpstr>
      <vt:lpstr>Charts (Column, Bar)</vt:lpstr>
      <vt:lpstr>Charts (Line)</vt:lpstr>
      <vt:lpstr>Charts (Pie, Doughnut)</vt:lpstr>
      <vt:lpstr>Combination Chart</vt:lpstr>
      <vt:lpstr>Combination Chart</vt:lpstr>
      <vt:lpstr>Chart Options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25</cp:revision>
  <dcterms:created xsi:type="dcterms:W3CDTF">2024-12-22T08:24:10Z</dcterms:created>
  <dcterms:modified xsi:type="dcterms:W3CDTF">2024-12-30T10:22:38Z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