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849" r:id="rId6"/>
    <p:sldId id="3867" r:id="rId7"/>
    <p:sldId id="3859" r:id="rId8"/>
    <p:sldId id="3869" r:id="rId9"/>
    <p:sldId id="384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1DB"/>
    <a:srgbClr val="3E8853"/>
    <a:srgbClr val="42BA97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94" autoAdjust="0"/>
  </p:normalViewPr>
  <p:slideViewPr>
    <p:cSldViewPr snapToGrid="0">
      <p:cViewPr varScale="1">
        <p:scale>
          <a:sx n="74" d="100"/>
          <a:sy n="74" d="100"/>
        </p:scale>
        <p:origin x="84" y="558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Excel Advanced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D06FA-EEAF-CE28-7321-36F635808C52}"/>
              </a:ext>
            </a:extLst>
          </p:cNvPr>
          <p:cNvSpPr txBox="1"/>
          <p:nvPr/>
        </p:nvSpPr>
        <p:spPr>
          <a:xfrm>
            <a:off x="8706119" y="5563673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6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Filter with slicers</a:t>
            </a:r>
          </a:p>
          <a:p>
            <a:r>
              <a:rPr lang="en-US" b="1" dirty="0">
                <a:solidFill>
                  <a:schemeClr val="accent5"/>
                </a:solidFill>
              </a:rPr>
              <a:t>Pivot Tables</a:t>
            </a:r>
          </a:p>
          <a:p>
            <a:r>
              <a:rPr lang="en-US" b="1" dirty="0">
                <a:solidFill>
                  <a:schemeClr val="accent5"/>
                </a:solidFill>
              </a:rPr>
              <a:t>Pivot Charts</a:t>
            </a:r>
          </a:p>
          <a:p>
            <a:r>
              <a:rPr lang="en-US" b="1" dirty="0">
                <a:solidFill>
                  <a:schemeClr val="accent5"/>
                </a:solidFill>
              </a:rPr>
              <a:t>Slicers in Pivot Tables &amp; Pivot Charts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17710-E0F4-9650-0B88-AD15CAE61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7CFE-980B-2663-A5EC-FD63B34A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Filter with slicers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2A3E39-A46A-C49F-E789-2BB2C517B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74" y="2106834"/>
            <a:ext cx="2496052" cy="26443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042EAE-51A0-34CE-0853-ECD208D168D0}"/>
              </a:ext>
            </a:extLst>
          </p:cNvPr>
          <p:cNvSpPr/>
          <p:nvPr/>
        </p:nvSpPr>
        <p:spPr>
          <a:xfrm>
            <a:off x="5087155" y="2106834"/>
            <a:ext cx="1596980" cy="842428"/>
          </a:xfrm>
          <a:custGeom>
            <a:avLst/>
            <a:gdLst>
              <a:gd name="connsiteX0" fmla="*/ 0 w 1596980"/>
              <a:gd name="connsiteY0" fmla="*/ 0 h 842428"/>
              <a:gd name="connsiteX1" fmla="*/ 532327 w 1596980"/>
              <a:gd name="connsiteY1" fmla="*/ 0 h 842428"/>
              <a:gd name="connsiteX2" fmla="*/ 1064653 w 1596980"/>
              <a:gd name="connsiteY2" fmla="*/ 0 h 842428"/>
              <a:gd name="connsiteX3" fmla="*/ 1596980 w 1596980"/>
              <a:gd name="connsiteY3" fmla="*/ 0 h 842428"/>
              <a:gd name="connsiteX4" fmla="*/ 1596980 w 1596980"/>
              <a:gd name="connsiteY4" fmla="*/ 404365 h 842428"/>
              <a:gd name="connsiteX5" fmla="*/ 1596980 w 1596980"/>
              <a:gd name="connsiteY5" fmla="*/ 842428 h 842428"/>
              <a:gd name="connsiteX6" fmla="*/ 1112563 w 1596980"/>
              <a:gd name="connsiteY6" fmla="*/ 842428 h 842428"/>
              <a:gd name="connsiteX7" fmla="*/ 564266 w 1596980"/>
              <a:gd name="connsiteY7" fmla="*/ 842428 h 842428"/>
              <a:gd name="connsiteX8" fmla="*/ 0 w 1596980"/>
              <a:gd name="connsiteY8" fmla="*/ 842428 h 842428"/>
              <a:gd name="connsiteX9" fmla="*/ 0 w 1596980"/>
              <a:gd name="connsiteY9" fmla="*/ 429638 h 842428"/>
              <a:gd name="connsiteX10" fmla="*/ 0 w 1596980"/>
              <a:gd name="connsiteY10" fmla="*/ 0 h 84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980" h="842428" extrusionOk="0">
                <a:moveTo>
                  <a:pt x="0" y="0"/>
                </a:moveTo>
                <a:cubicBezTo>
                  <a:pt x="261427" y="-2423"/>
                  <a:pt x="346278" y="25108"/>
                  <a:pt x="532327" y="0"/>
                </a:cubicBezTo>
                <a:cubicBezTo>
                  <a:pt x="718376" y="-25108"/>
                  <a:pt x="809278" y="-11857"/>
                  <a:pt x="1064653" y="0"/>
                </a:cubicBezTo>
                <a:cubicBezTo>
                  <a:pt x="1320028" y="11857"/>
                  <a:pt x="1372804" y="835"/>
                  <a:pt x="1596980" y="0"/>
                </a:cubicBezTo>
                <a:cubicBezTo>
                  <a:pt x="1591797" y="186275"/>
                  <a:pt x="1580316" y="320661"/>
                  <a:pt x="1596980" y="404365"/>
                </a:cubicBezTo>
                <a:cubicBezTo>
                  <a:pt x="1613644" y="488069"/>
                  <a:pt x="1611361" y="748940"/>
                  <a:pt x="1596980" y="842428"/>
                </a:cubicBezTo>
                <a:cubicBezTo>
                  <a:pt x="1445303" y="841925"/>
                  <a:pt x="1267871" y="851763"/>
                  <a:pt x="1112563" y="842428"/>
                </a:cubicBezTo>
                <a:cubicBezTo>
                  <a:pt x="957255" y="833093"/>
                  <a:pt x="704182" y="853426"/>
                  <a:pt x="564266" y="842428"/>
                </a:cubicBezTo>
                <a:cubicBezTo>
                  <a:pt x="424350" y="831430"/>
                  <a:pt x="159701" y="836611"/>
                  <a:pt x="0" y="842428"/>
                </a:cubicBezTo>
                <a:cubicBezTo>
                  <a:pt x="19247" y="640699"/>
                  <a:pt x="-6641" y="619101"/>
                  <a:pt x="0" y="429638"/>
                </a:cubicBezTo>
                <a:cubicBezTo>
                  <a:pt x="6641" y="240175"/>
                  <a:pt x="-6100" y="18370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4347765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8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7B29C-F458-D295-2858-D52B17892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FF43-88F6-1129-470D-95F75BC7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Pivot Tables &amp; Pivot Charts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15B92B3-9B7A-7AD5-3E4A-1E95243E6F6B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2428"/>
            <a:ext cx="10699246" cy="203314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643D69-2CD0-691A-CA59-F38C3843C18F}"/>
              </a:ext>
            </a:extLst>
          </p:cNvPr>
          <p:cNvSpPr/>
          <p:nvPr/>
        </p:nvSpPr>
        <p:spPr>
          <a:xfrm>
            <a:off x="10427251" y="2734722"/>
            <a:ext cx="1037043" cy="1325562"/>
          </a:xfrm>
          <a:custGeom>
            <a:avLst/>
            <a:gdLst>
              <a:gd name="connsiteX0" fmla="*/ 0 w 1037043"/>
              <a:gd name="connsiteY0" fmla="*/ 0 h 1325562"/>
              <a:gd name="connsiteX1" fmla="*/ 518522 w 1037043"/>
              <a:gd name="connsiteY1" fmla="*/ 0 h 1325562"/>
              <a:gd name="connsiteX2" fmla="*/ 1037043 w 1037043"/>
              <a:gd name="connsiteY2" fmla="*/ 0 h 1325562"/>
              <a:gd name="connsiteX3" fmla="*/ 1037043 w 1037043"/>
              <a:gd name="connsiteY3" fmla="*/ 662781 h 1325562"/>
              <a:gd name="connsiteX4" fmla="*/ 1037043 w 1037043"/>
              <a:gd name="connsiteY4" fmla="*/ 1325562 h 1325562"/>
              <a:gd name="connsiteX5" fmla="*/ 518522 w 1037043"/>
              <a:gd name="connsiteY5" fmla="*/ 1325562 h 1325562"/>
              <a:gd name="connsiteX6" fmla="*/ 0 w 1037043"/>
              <a:gd name="connsiteY6" fmla="*/ 1325562 h 1325562"/>
              <a:gd name="connsiteX7" fmla="*/ 0 w 1037043"/>
              <a:gd name="connsiteY7" fmla="*/ 649525 h 1325562"/>
              <a:gd name="connsiteX8" fmla="*/ 0 w 1037043"/>
              <a:gd name="connsiteY8" fmla="*/ 0 h 13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7043" h="1325562" extrusionOk="0">
                <a:moveTo>
                  <a:pt x="0" y="0"/>
                </a:moveTo>
                <a:cubicBezTo>
                  <a:pt x="241048" y="-18440"/>
                  <a:pt x="300642" y="-17379"/>
                  <a:pt x="518522" y="0"/>
                </a:cubicBezTo>
                <a:cubicBezTo>
                  <a:pt x="736402" y="17379"/>
                  <a:pt x="852170" y="20613"/>
                  <a:pt x="1037043" y="0"/>
                </a:cubicBezTo>
                <a:cubicBezTo>
                  <a:pt x="1037604" y="232573"/>
                  <a:pt x="1026234" y="507898"/>
                  <a:pt x="1037043" y="662781"/>
                </a:cubicBezTo>
                <a:cubicBezTo>
                  <a:pt x="1047852" y="817664"/>
                  <a:pt x="1057473" y="1139368"/>
                  <a:pt x="1037043" y="1325562"/>
                </a:cubicBezTo>
                <a:cubicBezTo>
                  <a:pt x="819103" y="1339905"/>
                  <a:pt x="632165" y="1304603"/>
                  <a:pt x="518522" y="1325562"/>
                </a:cubicBezTo>
                <a:cubicBezTo>
                  <a:pt x="404879" y="1346521"/>
                  <a:pt x="163386" y="1314284"/>
                  <a:pt x="0" y="1325562"/>
                </a:cubicBezTo>
                <a:cubicBezTo>
                  <a:pt x="27608" y="1161740"/>
                  <a:pt x="-20184" y="830238"/>
                  <a:pt x="0" y="649525"/>
                </a:cubicBezTo>
                <a:cubicBezTo>
                  <a:pt x="20184" y="468812"/>
                  <a:pt x="4868" y="24448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4347765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2A445-BB0A-0BA5-2E47-0F4668A8F1AB}"/>
              </a:ext>
            </a:extLst>
          </p:cNvPr>
          <p:cNvSpPr/>
          <p:nvPr/>
        </p:nvSpPr>
        <p:spPr>
          <a:xfrm>
            <a:off x="727706" y="2734722"/>
            <a:ext cx="1137670" cy="1325562"/>
          </a:xfrm>
          <a:custGeom>
            <a:avLst/>
            <a:gdLst>
              <a:gd name="connsiteX0" fmla="*/ 0 w 1137670"/>
              <a:gd name="connsiteY0" fmla="*/ 0 h 1325562"/>
              <a:gd name="connsiteX1" fmla="*/ 568835 w 1137670"/>
              <a:gd name="connsiteY1" fmla="*/ 0 h 1325562"/>
              <a:gd name="connsiteX2" fmla="*/ 1137670 w 1137670"/>
              <a:gd name="connsiteY2" fmla="*/ 0 h 1325562"/>
              <a:gd name="connsiteX3" fmla="*/ 1137670 w 1137670"/>
              <a:gd name="connsiteY3" fmla="*/ 662781 h 1325562"/>
              <a:gd name="connsiteX4" fmla="*/ 1137670 w 1137670"/>
              <a:gd name="connsiteY4" fmla="*/ 1325562 h 1325562"/>
              <a:gd name="connsiteX5" fmla="*/ 568835 w 1137670"/>
              <a:gd name="connsiteY5" fmla="*/ 1325562 h 1325562"/>
              <a:gd name="connsiteX6" fmla="*/ 0 w 1137670"/>
              <a:gd name="connsiteY6" fmla="*/ 1325562 h 1325562"/>
              <a:gd name="connsiteX7" fmla="*/ 0 w 1137670"/>
              <a:gd name="connsiteY7" fmla="*/ 649525 h 1325562"/>
              <a:gd name="connsiteX8" fmla="*/ 0 w 1137670"/>
              <a:gd name="connsiteY8" fmla="*/ 0 h 13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7670" h="1325562" extrusionOk="0">
                <a:moveTo>
                  <a:pt x="0" y="0"/>
                </a:moveTo>
                <a:cubicBezTo>
                  <a:pt x="170720" y="-3441"/>
                  <a:pt x="415737" y="4870"/>
                  <a:pt x="568835" y="0"/>
                </a:cubicBezTo>
                <a:cubicBezTo>
                  <a:pt x="721933" y="-4870"/>
                  <a:pt x="952897" y="-11281"/>
                  <a:pt x="1137670" y="0"/>
                </a:cubicBezTo>
                <a:cubicBezTo>
                  <a:pt x="1138231" y="232573"/>
                  <a:pt x="1126861" y="507898"/>
                  <a:pt x="1137670" y="662781"/>
                </a:cubicBezTo>
                <a:cubicBezTo>
                  <a:pt x="1148479" y="817664"/>
                  <a:pt x="1158100" y="1139368"/>
                  <a:pt x="1137670" y="1325562"/>
                </a:cubicBezTo>
                <a:cubicBezTo>
                  <a:pt x="897389" y="1321466"/>
                  <a:pt x="821571" y="1297933"/>
                  <a:pt x="568835" y="1325562"/>
                </a:cubicBezTo>
                <a:cubicBezTo>
                  <a:pt x="316099" y="1353191"/>
                  <a:pt x="153427" y="1332543"/>
                  <a:pt x="0" y="1325562"/>
                </a:cubicBezTo>
                <a:cubicBezTo>
                  <a:pt x="27608" y="1161740"/>
                  <a:pt x="-20184" y="830238"/>
                  <a:pt x="0" y="649525"/>
                </a:cubicBezTo>
                <a:cubicBezTo>
                  <a:pt x="20184" y="468812"/>
                  <a:pt x="4868" y="24448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4347765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5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09E64-2403-F54E-BA35-AB93762B9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47D2-2094-DC86-1F46-9B5E2765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5"/>
                </a:solidFill>
              </a:rPr>
              <a:t>Slicers in Pivot Tables &amp; Pivot Charts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F1B8DEF-AD37-FFF3-E940-6C2CC460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198" r="-1" b="4233"/>
          <a:stretch/>
        </p:blipFill>
        <p:spPr>
          <a:xfrm>
            <a:off x="838200" y="1838099"/>
            <a:ext cx="8012113" cy="4284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256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 Station</a:t>
            </a:r>
          </a:p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Eng. Dalia Morad</a:t>
            </a:r>
          </a:p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</a:t>
            </a:r>
            <a:r>
              <a:rPr lang="en-US" b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S6</a:t>
            </a:r>
            <a:endParaRPr 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{83144B5B-0D58-4172-92A7-A45F98C0824B}tf78504181_win32</Template>
  <TotalTime>1396</TotalTime>
  <Words>48</Words>
  <Application>Microsoft Office PowerPoint</Application>
  <PresentationFormat>Widescreen</PresentationFormat>
  <Paragraphs>17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Excel Advanced</vt:lpstr>
      <vt:lpstr>Contents</vt:lpstr>
      <vt:lpstr>Filter with slicers</vt:lpstr>
      <vt:lpstr>Pivot Tables &amp; Pivot Charts</vt:lpstr>
      <vt:lpstr>Slicers in Pivot Tables &amp; Pivot Charts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داليا  خميس  محمود مراد</dc:creator>
  <cp:lastModifiedBy>داليا  خميس  محمود مراد</cp:lastModifiedBy>
  <cp:revision>28</cp:revision>
  <dcterms:created xsi:type="dcterms:W3CDTF">2024-12-22T08:24:10Z</dcterms:created>
  <dcterms:modified xsi:type="dcterms:W3CDTF">2025-01-04T10:08:54Z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