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426" r:id="rId6"/>
    <p:sldId id="411" r:id="rId7"/>
    <p:sldId id="412" r:id="rId8"/>
    <p:sldId id="413" r:id="rId9"/>
    <p:sldId id="414" r:id="rId10"/>
    <p:sldId id="415" r:id="rId11"/>
    <p:sldId id="416" r:id="rId12"/>
    <p:sldId id="425" r:id="rId13"/>
    <p:sldId id="417" r:id="rId14"/>
    <p:sldId id="418" r:id="rId15"/>
    <p:sldId id="419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61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4.xml"/><Relationship Id="rId4" Type="http://schemas.openxmlformats.org/officeDocument/2006/relationships/slide" Target="../slides/slide7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9EA7B-92CC-42EE-91DB-DDFD5E0BF4B3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49CCFCF-A12E-4368-AAE0-C9FAE8D240A7}">
      <dgm:prSet/>
      <dgm:spPr/>
      <dgm:t>
        <a:bodyPr/>
        <a:lstStyle/>
        <a:p>
          <a:r>
            <a:rPr lang="en-US" dirty="0"/>
            <a:t>Ribbon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DDD5C74-66A3-4C9E-AD3E-87461EA258D0}" type="parTrans" cxnId="{6DA7A12D-BB52-4195-979C-D332E43A2A9D}">
      <dgm:prSet/>
      <dgm:spPr/>
      <dgm:t>
        <a:bodyPr/>
        <a:lstStyle/>
        <a:p>
          <a:endParaRPr lang="en-US"/>
        </a:p>
      </dgm:t>
    </dgm:pt>
    <dgm:pt modelId="{9631F635-8EDF-4B1F-BA17-BCB7D360E376}" type="sibTrans" cxnId="{6DA7A12D-BB52-4195-979C-D332E43A2A9D}">
      <dgm:prSet/>
      <dgm:spPr/>
      <dgm:t>
        <a:bodyPr/>
        <a:lstStyle/>
        <a:p>
          <a:endParaRPr lang="en-US"/>
        </a:p>
      </dgm:t>
    </dgm:pt>
    <dgm:pt modelId="{13E31FB8-CFF1-4CCC-9B36-1843E7FF7D9B}">
      <dgm:prSet/>
      <dgm:spPr/>
      <dgm:t>
        <a:bodyPr/>
        <a:lstStyle/>
        <a:p>
          <a:r>
            <a:rPr lang="en-US" dirty="0"/>
            <a:t>Name box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12AE63A-E6E2-4D61-93AB-F8B2C98C2082}" type="parTrans" cxnId="{52C9F1EC-4E70-45C3-B7C8-F8213927AAA7}">
      <dgm:prSet/>
      <dgm:spPr/>
      <dgm:t>
        <a:bodyPr/>
        <a:lstStyle/>
        <a:p>
          <a:endParaRPr lang="en-US"/>
        </a:p>
      </dgm:t>
    </dgm:pt>
    <dgm:pt modelId="{3ADEFB4E-A350-42F0-A478-D244AC89B618}" type="sibTrans" cxnId="{52C9F1EC-4E70-45C3-B7C8-F8213927AAA7}">
      <dgm:prSet/>
      <dgm:spPr/>
      <dgm:t>
        <a:bodyPr/>
        <a:lstStyle/>
        <a:p>
          <a:endParaRPr lang="en-US"/>
        </a:p>
      </dgm:t>
    </dgm:pt>
    <dgm:pt modelId="{C2022FD0-72E1-41E9-8461-18063010F0CD}">
      <dgm:prSet/>
      <dgm:spPr/>
      <dgm:t>
        <a:bodyPr/>
        <a:lstStyle/>
        <a:p>
          <a:r>
            <a:rPr lang="en-US" dirty="0"/>
            <a:t>Formula bar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BA9C5B7-B91E-4A9C-A7EC-7479EA3B4070}" type="parTrans" cxnId="{E3041AEE-782A-425A-81EE-EC1E08BAF9D2}">
      <dgm:prSet/>
      <dgm:spPr/>
      <dgm:t>
        <a:bodyPr/>
        <a:lstStyle/>
        <a:p>
          <a:endParaRPr lang="en-US"/>
        </a:p>
      </dgm:t>
    </dgm:pt>
    <dgm:pt modelId="{2320E313-D024-45F9-A2C9-0238A6E92D16}" type="sibTrans" cxnId="{E3041AEE-782A-425A-81EE-EC1E08BAF9D2}">
      <dgm:prSet/>
      <dgm:spPr/>
      <dgm:t>
        <a:bodyPr/>
        <a:lstStyle/>
        <a:p>
          <a:endParaRPr lang="en-US"/>
        </a:p>
      </dgm:t>
    </dgm:pt>
    <dgm:pt modelId="{F991BB64-3BD4-4E59-AA77-ED334DEDE0D1}">
      <dgm:prSet/>
      <dgm:spPr/>
      <dgm:t>
        <a:bodyPr/>
        <a:lstStyle/>
        <a:p>
          <a:r>
            <a:rPr lang="en-US" dirty="0"/>
            <a:t>Status bar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91D0AF0-A1D6-4A30-8CFA-B160F3B772CA}" type="parTrans" cxnId="{BAEE6253-58BE-4F77-A0C5-F5E555109F06}">
      <dgm:prSet/>
      <dgm:spPr/>
      <dgm:t>
        <a:bodyPr/>
        <a:lstStyle/>
        <a:p>
          <a:endParaRPr lang="en-US"/>
        </a:p>
      </dgm:t>
    </dgm:pt>
    <dgm:pt modelId="{E820C77C-C9ED-4C17-B8C7-2022DAC8A26D}" type="sibTrans" cxnId="{BAEE6253-58BE-4F77-A0C5-F5E555109F06}">
      <dgm:prSet/>
      <dgm:spPr/>
      <dgm:t>
        <a:bodyPr/>
        <a:lstStyle/>
        <a:p>
          <a:endParaRPr lang="en-US"/>
        </a:p>
      </dgm:t>
    </dgm:pt>
    <dgm:pt modelId="{58D4C7AE-95D8-48A6-BA86-5AEB90F9A73F}">
      <dgm:prSet/>
      <dgm:spPr/>
      <dgm:t>
        <a:bodyPr/>
        <a:lstStyle/>
        <a:p>
          <a:r>
            <a:rPr lang="en-US" dirty="0"/>
            <a:t>Formatting</a:t>
          </a:r>
        </a:p>
      </dgm:t>
    </dgm:pt>
    <dgm:pt modelId="{6D9AE879-627A-47D0-827F-6987E8647948}" type="parTrans" cxnId="{EA7C1BFA-603F-4FC3-90D2-70F33DD9DBC3}">
      <dgm:prSet/>
      <dgm:spPr/>
      <dgm:t>
        <a:bodyPr/>
        <a:lstStyle/>
        <a:p>
          <a:endParaRPr lang="en-US"/>
        </a:p>
      </dgm:t>
    </dgm:pt>
    <dgm:pt modelId="{CCFED7A1-E50B-46E5-9847-51DBA71F71DB}" type="sibTrans" cxnId="{EA7C1BFA-603F-4FC3-90D2-70F33DD9DBC3}">
      <dgm:prSet/>
      <dgm:spPr/>
      <dgm:t>
        <a:bodyPr/>
        <a:lstStyle/>
        <a:p>
          <a:endParaRPr lang="en-US"/>
        </a:p>
      </dgm:t>
    </dgm:pt>
    <dgm:pt modelId="{6A5A7295-697B-4EF8-8ECB-6667F20744A6}" type="pres">
      <dgm:prSet presAssocID="{EDB9EA7B-92CC-42EE-91DB-DDFD5E0BF4B3}" presName="outerComposite" presStyleCnt="0">
        <dgm:presLayoutVars>
          <dgm:chMax val="5"/>
          <dgm:dir/>
          <dgm:resizeHandles val="exact"/>
        </dgm:presLayoutVars>
      </dgm:prSet>
      <dgm:spPr/>
    </dgm:pt>
    <dgm:pt modelId="{23E93AED-1E66-444C-A8B4-031C445F21AE}" type="pres">
      <dgm:prSet presAssocID="{EDB9EA7B-92CC-42EE-91DB-DDFD5E0BF4B3}" presName="dummyMaxCanvas" presStyleCnt="0">
        <dgm:presLayoutVars/>
      </dgm:prSet>
      <dgm:spPr/>
    </dgm:pt>
    <dgm:pt modelId="{DCEC9473-1BDF-4B66-832E-C66DE25B945B}" type="pres">
      <dgm:prSet presAssocID="{EDB9EA7B-92CC-42EE-91DB-DDFD5E0BF4B3}" presName="FiveNodes_1" presStyleLbl="node1" presStyleIdx="0" presStyleCnt="5">
        <dgm:presLayoutVars>
          <dgm:bulletEnabled val="1"/>
        </dgm:presLayoutVars>
      </dgm:prSet>
      <dgm:spPr/>
    </dgm:pt>
    <dgm:pt modelId="{00F40351-7D47-48E1-B30F-3A98FEBDAD5C}" type="pres">
      <dgm:prSet presAssocID="{EDB9EA7B-92CC-42EE-91DB-DDFD5E0BF4B3}" presName="FiveNodes_2" presStyleLbl="node1" presStyleIdx="1" presStyleCnt="5">
        <dgm:presLayoutVars>
          <dgm:bulletEnabled val="1"/>
        </dgm:presLayoutVars>
      </dgm:prSet>
      <dgm:spPr/>
    </dgm:pt>
    <dgm:pt modelId="{D45C1743-E94E-4F3C-B70A-77CEB0107156}" type="pres">
      <dgm:prSet presAssocID="{EDB9EA7B-92CC-42EE-91DB-DDFD5E0BF4B3}" presName="FiveNodes_3" presStyleLbl="node1" presStyleIdx="2" presStyleCnt="5">
        <dgm:presLayoutVars>
          <dgm:bulletEnabled val="1"/>
        </dgm:presLayoutVars>
      </dgm:prSet>
      <dgm:spPr/>
    </dgm:pt>
    <dgm:pt modelId="{3C952CBC-6E91-4CF4-8DD7-2B3D492147DE}" type="pres">
      <dgm:prSet presAssocID="{EDB9EA7B-92CC-42EE-91DB-DDFD5E0BF4B3}" presName="FiveNodes_4" presStyleLbl="node1" presStyleIdx="3" presStyleCnt="5">
        <dgm:presLayoutVars>
          <dgm:bulletEnabled val="1"/>
        </dgm:presLayoutVars>
      </dgm:prSet>
      <dgm:spPr/>
    </dgm:pt>
    <dgm:pt modelId="{DE3A2052-77B8-4CF2-9E33-DDE281621A83}" type="pres">
      <dgm:prSet presAssocID="{EDB9EA7B-92CC-42EE-91DB-DDFD5E0BF4B3}" presName="FiveNodes_5" presStyleLbl="node1" presStyleIdx="4" presStyleCnt="5">
        <dgm:presLayoutVars>
          <dgm:bulletEnabled val="1"/>
        </dgm:presLayoutVars>
      </dgm:prSet>
      <dgm:spPr/>
    </dgm:pt>
    <dgm:pt modelId="{A14F4E84-7C3C-40AD-8A48-636971C6AEDE}" type="pres">
      <dgm:prSet presAssocID="{EDB9EA7B-92CC-42EE-91DB-DDFD5E0BF4B3}" presName="FiveConn_1-2" presStyleLbl="fgAccFollowNode1" presStyleIdx="0" presStyleCnt="4">
        <dgm:presLayoutVars>
          <dgm:bulletEnabled val="1"/>
        </dgm:presLayoutVars>
      </dgm:prSet>
      <dgm:spPr/>
    </dgm:pt>
    <dgm:pt modelId="{165BAF46-583F-4F4B-8FED-E3116882A5B9}" type="pres">
      <dgm:prSet presAssocID="{EDB9EA7B-92CC-42EE-91DB-DDFD5E0BF4B3}" presName="FiveConn_2-3" presStyleLbl="fgAccFollowNode1" presStyleIdx="1" presStyleCnt="4">
        <dgm:presLayoutVars>
          <dgm:bulletEnabled val="1"/>
        </dgm:presLayoutVars>
      </dgm:prSet>
      <dgm:spPr/>
    </dgm:pt>
    <dgm:pt modelId="{C078B645-6247-4AD1-864F-721652275461}" type="pres">
      <dgm:prSet presAssocID="{EDB9EA7B-92CC-42EE-91DB-DDFD5E0BF4B3}" presName="FiveConn_3-4" presStyleLbl="fgAccFollowNode1" presStyleIdx="2" presStyleCnt="4">
        <dgm:presLayoutVars>
          <dgm:bulletEnabled val="1"/>
        </dgm:presLayoutVars>
      </dgm:prSet>
      <dgm:spPr/>
    </dgm:pt>
    <dgm:pt modelId="{B31E2302-7CDE-473A-AA1E-DD6A2B7399D8}" type="pres">
      <dgm:prSet presAssocID="{EDB9EA7B-92CC-42EE-91DB-DDFD5E0BF4B3}" presName="FiveConn_4-5" presStyleLbl="fgAccFollowNode1" presStyleIdx="3" presStyleCnt="4">
        <dgm:presLayoutVars>
          <dgm:bulletEnabled val="1"/>
        </dgm:presLayoutVars>
      </dgm:prSet>
      <dgm:spPr/>
    </dgm:pt>
    <dgm:pt modelId="{C748D920-DE3E-4F16-AC18-BC0311B9E16E}" type="pres">
      <dgm:prSet presAssocID="{EDB9EA7B-92CC-42EE-91DB-DDFD5E0BF4B3}" presName="FiveNodes_1_text" presStyleLbl="node1" presStyleIdx="4" presStyleCnt="5">
        <dgm:presLayoutVars>
          <dgm:bulletEnabled val="1"/>
        </dgm:presLayoutVars>
      </dgm:prSet>
      <dgm:spPr/>
    </dgm:pt>
    <dgm:pt modelId="{A9DD8DDB-7C6A-40B7-91C1-F05CB28A9D4D}" type="pres">
      <dgm:prSet presAssocID="{EDB9EA7B-92CC-42EE-91DB-DDFD5E0BF4B3}" presName="FiveNodes_2_text" presStyleLbl="node1" presStyleIdx="4" presStyleCnt="5">
        <dgm:presLayoutVars>
          <dgm:bulletEnabled val="1"/>
        </dgm:presLayoutVars>
      </dgm:prSet>
      <dgm:spPr/>
    </dgm:pt>
    <dgm:pt modelId="{644A57AE-F45A-4083-9174-6E51647047DA}" type="pres">
      <dgm:prSet presAssocID="{EDB9EA7B-92CC-42EE-91DB-DDFD5E0BF4B3}" presName="FiveNodes_3_text" presStyleLbl="node1" presStyleIdx="4" presStyleCnt="5">
        <dgm:presLayoutVars>
          <dgm:bulletEnabled val="1"/>
        </dgm:presLayoutVars>
      </dgm:prSet>
      <dgm:spPr/>
    </dgm:pt>
    <dgm:pt modelId="{4455B70C-B615-47CF-878E-8F7DEF19C680}" type="pres">
      <dgm:prSet presAssocID="{EDB9EA7B-92CC-42EE-91DB-DDFD5E0BF4B3}" presName="FiveNodes_4_text" presStyleLbl="node1" presStyleIdx="4" presStyleCnt="5">
        <dgm:presLayoutVars>
          <dgm:bulletEnabled val="1"/>
        </dgm:presLayoutVars>
      </dgm:prSet>
      <dgm:spPr/>
    </dgm:pt>
    <dgm:pt modelId="{715694DB-5EA9-4DB2-8D4F-8608A9E872BF}" type="pres">
      <dgm:prSet presAssocID="{EDB9EA7B-92CC-42EE-91DB-DDFD5E0BF4B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2B2960F-7525-421B-A102-5125694370DC}" type="presOf" srcId="{EDB9EA7B-92CC-42EE-91DB-DDFD5E0BF4B3}" destId="{6A5A7295-697B-4EF8-8ECB-6667F20744A6}" srcOrd="0" destOrd="0" presId="urn:microsoft.com/office/officeart/2005/8/layout/vProcess5"/>
    <dgm:cxn modelId="{7EB43921-5D2D-4B19-A552-2FC703BE5169}" type="presOf" srcId="{F991BB64-3BD4-4E59-AA77-ED334DEDE0D1}" destId="{4455B70C-B615-47CF-878E-8F7DEF19C680}" srcOrd="1" destOrd="0" presId="urn:microsoft.com/office/officeart/2005/8/layout/vProcess5"/>
    <dgm:cxn modelId="{6DA7A12D-BB52-4195-979C-D332E43A2A9D}" srcId="{EDB9EA7B-92CC-42EE-91DB-DDFD5E0BF4B3}" destId="{449CCFCF-A12E-4368-AAE0-C9FAE8D240A7}" srcOrd="0" destOrd="0" parTransId="{1DDD5C74-66A3-4C9E-AD3E-87461EA258D0}" sibTransId="{9631F635-8EDF-4B1F-BA17-BCB7D360E376}"/>
    <dgm:cxn modelId="{D2C19D63-D600-4B98-AFC2-D9CAB1BC0C23}" type="presOf" srcId="{E820C77C-C9ED-4C17-B8C7-2022DAC8A26D}" destId="{B31E2302-7CDE-473A-AA1E-DD6A2B7399D8}" srcOrd="0" destOrd="0" presId="urn:microsoft.com/office/officeart/2005/8/layout/vProcess5"/>
    <dgm:cxn modelId="{50DBB86F-3E2E-4645-A07F-42EB04B49B2B}" type="presOf" srcId="{F991BB64-3BD4-4E59-AA77-ED334DEDE0D1}" destId="{3C952CBC-6E91-4CF4-8DD7-2B3D492147DE}" srcOrd="0" destOrd="0" presId="urn:microsoft.com/office/officeart/2005/8/layout/vProcess5"/>
    <dgm:cxn modelId="{BAEE6253-58BE-4F77-A0C5-F5E555109F06}" srcId="{EDB9EA7B-92CC-42EE-91DB-DDFD5E0BF4B3}" destId="{F991BB64-3BD4-4E59-AA77-ED334DEDE0D1}" srcOrd="3" destOrd="0" parTransId="{491D0AF0-A1D6-4A30-8CFA-B160F3B772CA}" sibTransId="{E820C77C-C9ED-4C17-B8C7-2022DAC8A26D}"/>
    <dgm:cxn modelId="{7CE97278-91F6-40DA-BAFD-A205ACA532CB}" type="presOf" srcId="{C2022FD0-72E1-41E9-8461-18063010F0CD}" destId="{644A57AE-F45A-4083-9174-6E51647047DA}" srcOrd="1" destOrd="0" presId="urn:microsoft.com/office/officeart/2005/8/layout/vProcess5"/>
    <dgm:cxn modelId="{9D24098A-BF3B-44EC-B8B1-917AF2233885}" type="presOf" srcId="{3ADEFB4E-A350-42F0-A478-D244AC89B618}" destId="{165BAF46-583F-4F4B-8FED-E3116882A5B9}" srcOrd="0" destOrd="0" presId="urn:microsoft.com/office/officeart/2005/8/layout/vProcess5"/>
    <dgm:cxn modelId="{7EDB2E93-7673-4FD2-AF5D-231397FFF46F}" type="presOf" srcId="{9631F635-8EDF-4B1F-BA17-BCB7D360E376}" destId="{A14F4E84-7C3C-40AD-8A48-636971C6AEDE}" srcOrd="0" destOrd="0" presId="urn:microsoft.com/office/officeart/2005/8/layout/vProcess5"/>
    <dgm:cxn modelId="{886534AD-6043-4364-A731-4C991E8888C9}" type="presOf" srcId="{13E31FB8-CFF1-4CCC-9B36-1843E7FF7D9B}" destId="{00F40351-7D47-48E1-B30F-3A98FEBDAD5C}" srcOrd="0" destOrd="0" presId="urn:microsoft.com/office/officeart/2005/8/layout/vProcess5"/>
    <dgm:cxn modelId="{1D8A79CD-FC9E-43CE-A5B5-80A0E0CBCAE1}" type="presOf" srcId="{449CCFCF-A12E-4368-AAE0-C9FAE8D240A7}" destId="{C748D920-DE3E-4F16-AC18-BC0311B9E16E}" srcOrd="1" destOrd="0" presId="urn:microsoft.com/office/officeart/2005/8/layout/vProcess5"/>
    <dgm:cxn modelId="{6E4C16D3-7354-45B1-89D1-B1E20D3D662A}" type="presOf" srcId="{449CCFCF-A12E-4368-AAE0-C9FAE8D240A7}" destId="{DCEC9473-1BDF-4B66-832E-C66DE25B945B}" srcOrd="0" destOrd="0" presId="urn:microsoft.com/office/officeart/2005/8/layout/vProcess5"/>
    <dgm:cxn modelId="{D2790DD9-58BD-4B1D-B153-9717390E5C8F}" type="presOf" srcId="{58D4C7AE-95D8-48A6-BA86-5AEB90F9A73F}" destId="{715694DB-5EA9-4DB2-8D4F-8608A9E872BF}" srcOrd="1" destOrd="0" presId="urn:microsoft.com/office/officeart/2005/8/layout/vProcess5"/>
    <dgm:cxn modelId="{BFE0C5DB-025E-444B-B31E-C6DF9C9979ED}" type="presOf" srcId="{13E31FB8-CFF1-4CCC-9B36-1843E7FF7D9B}" destId="{A9DD8DDB-7C6A-40B7-91C1-F05CB28A9D4D}" srcOrd="1" destOrd="0" presId="urn:microsoft.com/office/officeart/2005/8/layout/vProcess5"/>
    <dgm:cxn modelId="{D1EFBFE3-8E29-4402-AC06-D29C4C50080B}" type="presOf" srcId="{58D4C7AE-95D8-48A6-BA86-5AEB90F9A73F}" destId="{DE3A2052-77B8-4CF2-9E33-DDE281621A83}" srcOrd="0" destOrd="0" presId="urn:microsoft.com/office/officeart/2005/8/layout/vProcess5"/>
    <dgm:cxn modelId="{52C9F1EC-4E70-45C3-B7C8-F8213927AAA7}" srcId="{EDB9EA7B-92CC-42EE-91DB-DDFD5E0BF4B3}" destId="{13E31FB8-CFF1-4CCC-9B36-1843E7FF7D9B}" srcOrd="1" destOrd="0" parTransId="{712AE63A-E6E2-4D61-93AB-F8B2C98C2082}" sibTransId="{3ADEFB4E-A350-42F0-A478-D244AC89B618}"/>
    <dgm:cxn modelId="{E3041AEE-782A-425A-81EE-EC1E08BAF9D2}" srcId="{EDB9EA7B-92CC-42EE-91DB-DDFD5E0BF4B3}" destId="{C2022FD0-72E1-41E9-8461-18063010F0CD}" srcOrd="2" destOrd="0" parTransId="{6BA9C5B7-B91E-4A9C-A7EC-7479EA3B4070}" sibTransId="{2320E313-D024-45F9-A2C9-0238A6E92D16}"/>
    <dgm:cxn modelId="{7A4766EF-5C15-4689-A4E2-4870887A65EC}" type="presOf" srcId="{2320E313-D024-45F9-A2C9-0238A6E92D16}" destId="{C078B645-6247-4AD1-864F-721652275461}" srcOrd="0" destOrd="0" presId="urn:microsoft.com/office/officeart/2005/8/layout/vProcess5"/>
    <dgm:cxn modelId="{EA7C1BFA-603F-4FC3-90D2-70F33DD9DBC3}" srcId="{EDB9EA7B-92CC-42EE-91DB-DDFD5E0BF4B3}" destId="{58D4C7AE-95D8-48A6-BA86-5AEB90F9A73F}" srcOrd="4" destOrd="0" parTransId="{6D9AE879-627A-47D0-827F-6987E8647948}" sibTransId="{CCFED7A1-E50B-46E5-9847-51DBA71F71DB}"/>
    <dgm:cxn modelId="{2FA177FE-88F5-48D2-AFBA-E5D8B99B2343}" type="presOf" srcId="{C2022FD0-72E1-41E9-8461-18063010F0CD}" destId="{D45C1743-E94E-4F3C-B70A-77CEB0107156}" srcOrd="0" destOrd="0" presId="urn:microsoft.com/office/officeart/2005/8/layout/vProcess5"/>
    <dgm:cxn modelId="{2B381AEB-659B-4E31-8B69-DA71C950C701}" type="presParOf" srcId="{6A5A7295-697B-4EF8-8ECB-6667F20744A6}" destId="{23E93AED-1E66-444C-A8B4-031C445F21AE}" srcOrd="0" destOrd="0" presId="urn:microsoft.com/office/officeart/2005/8/layout/vProcess5"/>
    <dgm:cxn modelId="{83A69FD4-B997-4F24-A746-FE56AABFDAFB}" type="presParOf" srcId="{6A5A7295-697B-4EF8-8ECB-6667F20744A6}" destId="{DCEC9473-1BDF-4B66-832E-C66DE25B945B}" srcOrd="1" destOrd="0" presId="urn:microsoft.com/office/officeart/2005/8/layout/vProcess5"/>
    <dgm:cxn modelId="{AC3AA0A5-E14C-4B9B-8E81-B0D98C7F8278}" type="presParOf" srcId="{6A5A7295-697B-4EF8-8ECB-6667F20744A6}" destId="{00F40351-7D47-48E1-B30F-3A98FEBDAD5C}" srcOrd="2" destOrd="0" presId="urn:microsoft.com/office/officeart/2005/8/layout/vProcess5"/>
    <dgm:cxn modelId="{D89AD4AB-5C32-48F8-9F80-CFA3E39EA645}" type="presParOf" srcId="{6A5A7295-697B-4EF8-8ECB-6667F20744A6}" destId="{D45C1743-E94E-4F3C-B70A-77CEB0107156}" srcOrd="3" destOrd="0" presId="urn:microsoft.com/office/officeart/2005/8/layout/vProcess5"/>
    <dgm:cxn modelId="{2F87348E-99E5-4007-BE41-C131421081B7}" type="presParOf" srcId="{6A5A7295-697B-4EF8-8ECB-6667F20744A6}" destId="{3C952CBC-6E91-4CF4-8DD7-2B3D492147DE}" srcOrd="4" destOrd="0" presId="urn:microsoft.com/office/officeart/2005/8/layout/vProcess5"/>
    <dgm:cxn modelId="{A554F61D-2E42-4120-9B62-30AE8FA5ED69}" type="presParOf" srcId="{6A5A7295-697B-4EF8-8ECB-6667F20744A6}" destId="{DE3A2052-77B8-4CF2-9E33-DDE281621A83}" srcOrd="5" destOrd="0" presId="urn:microsoft.com/office/officeart/2005/8/layout/vProcess5"/>
    <dgm:cxn modelId="{D767D90F-CA35-4E0D-9F55-C96D9F71466E}" type="presParOf" srcId="{6A5A7295-697B-4EF8-8ECB-6667F20744A6}" destId="{A14F4E84-7C3C-40AD-8A48-636971C6AEDE}" srcOrd="6" destOrd="0" presId="urn:microsoft.com/office/officeart/2005/8/layout/vProcess5"/>
    <dgm:cxn modelId="{FF71C0F3-7823-4B93-970F-429EFD153939}" type="presParOf" srcId="{6A5A7295-697B-4EF8-8ECB-6667F20744A6}" destId="{165BAF46-583F-4F4B-8FED-E3116882A5B9}" srcOrd="7" destOrd="0" presId="urn:microsoft.com/office/officeart/2005/8/layout/vProcess5"/>
    <dgm:cxn modelId="{CD2E1A76-31F5-4A1B-9324-8C83C7B5B0A6}" type="presParOf" srcId="{6A5A7295-697B-4EF8-8ECB-6667F20744A6}" destId="{C078B645-6247-4AD1-864F-721652275461}" srcOrd="8" destOrd="0" presId="urn:microsoft.com/office/officeart/2005/8/layout/vProcess5"/>
    <dgm:cxn modelId="{5E3AFC86-5760-4530-AF2E-A2CDC0A3E52B}" type="presParOf" srcId="{6A5A7295-697B-4EF8-8ECB-6667F20744A6}" destId="{B31E2302-7CDE-473A-AA1E-DD6A2B7399D8}" srcOrd="9" destOrd="0" presId="urn:microsoft.com/office/officeart/2005/8/layout/vProcess5"/>
    <dgm:cxn modelId="{FD323FB5-27BB-4238-A8CA-4DFFACAF1378}" type="presParOf" srcId="{6A5A7295-697B-4EF8-8ECB-6667F20744A6}" destId="{C748D920-DE3E-4F16-AC18-BC0311B9E16E}" srcOrd="10" destOrd="0" presId="urn:microsoft.com/office/officeart/2005/8/layout/vProcess5"/>
    <dgm:cxn modelId="{F0287E94-C429-4247-A96F-9EA0642BC456}" type="presParOf" srcId="{6A5A7295-697B-4EF8-8ECB-6667F20744A6}" destId="{A9DD8DDB-7C6A-40B7-91C1-F05CB28A9D4D}" srcOrd="11" destOrd="0" presId="urn:microsoft.com/office/officeart/2005/8/layout/vProcess5"/>
    <dgm:cxn modelId="{575CCD93-BF56-4F28-8844-338444A63CEF}" type="presParOf" srcId="{6A5A7295-697B-4EF8-8ECB-6667F20744A6}" destId="{644A57AE-F45A-4083-9174-6E51647047DA}" srcOrd="12" destOrd="0" presId="urn:microsoft.com/office/officeart/2005/8/layout/vProcess5"/>
    <dgm:cxn modelId="{2A229890-D63C-40C7-A37A-DABF0F865EA1}" type="presParOf" srcId="{6A5A7295-697B-4EF8-8ECB-6667F20744A6}" destId="{4455B70C-B615-47CF-878E-8F7DEF19C680}" srcOrd="13" destOrd="0" presId="urn:microsoft.com/office/officeart/2005/8/layout/vProcess5"/>
    <dgm:cxn modelId="{27E762A4-EC14-4031-B92D-6EA81DB05CD3}" type="presParOf" srcId="{6A5A7295-697B-4EF8-8ECB-6667F20744A6}" destId="{715694DB-5EA9-4DB2-8D4F-8608A9E872B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F1199-2EB8-4607-BC39-CF9E7695C8A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D7CA774-CBD5-4CF5-845A-052894DEB7F2}">
      <dgm:prSet/>
      <dgm:spPr/>
      <dgm:t>
        <a:bodyPr/>
        <a:lstStyle/>
        <a:p>
          <a:r>
            <a:rPr lang="en-US"/>
            <a:t>Cells</a:t>
          </a:r>
        </a:p>
      </dgm:t>
    </dgm:pt>
    <dgm:pt modelId="{429229F7-6AC9-4725-AC29-878374C5681C}" type="parTrans" cxnId="{065EA6EB-6459-4052-8FAD-2A9B622AB9B9}">
      <dgm:prSet/>
      <dgm:spPr/>
      <dgm:t>
        <a:bodyPr/>
        <a:lstStyle/>
        <a:p>
          <a:endParaRPr lang="en-US"/>
        </a:p>
      </dgm:t>
    </dgm:pt>
    <dgm:pt modelId="{F9DD84F5-1DC9-4D7E-8272-54C957A3D68F}" type="sibTrans" cxnId="{065EA6EB-6459-4052-8FAD-2A9B622AB9B9}">
      <dgm:prSet/>
      <dgm:spPr/>
      <dgm:t>
        <a:bodyPr/>
        <a:lstStyle/>
        <a:p>
          <a:endParaRPr lang="en-US"/>
        </a:p>
      </dgm:t>
    </dgm:pt>
    <dgm:pt modelId="{3050F1DB-E636-4874-B572-A87178246E7A}">
      <dgm:prSet/>
      <dgm:spPr/>
      <dgm:t>
        <a:bodyPr/>
        <a:lstStyle/>
        <a:p>
          <a:r>
            <a:rPr lang="en-US" dirty="0"/>
            <a:t>Rows &amp; Col</a:t>
          </a:r>
        </a:p>
      </dgm:t>
    </dgm:pt>
    <dgm:pt modelId="{00E5F8E4-5ECA-4F07-A21E-CB60CA62ACB2}" type="parTrans" cxnId="{BA20C383-7D02-471B-BE15-B030C6E8C88F}">
      <dgm:prSet/>
      <dgm:spPr/>
      <dgm:t>
        <a:bodyPr/>
        <a:lstStyle/>
        <a:p>
          <a:endParaRPr lang="en-US"/>
        </a:p>
      </dgm:t>
    </dgm:pt>
    <dgm:pt modelId="{749A34B2-CED8-43EB-9D80-08311012B993}" type="sibTrans" cxnId="{BA20C383-7D02-471B-BE15-B030C6E8C88F}">
      <dgm:prSet/>
      <dgm:spPr/>
      <dgm:t>
        <a:bodyPr/>
        <a:lstStyle/>
        <a:p>
          <a:endParaRPr lang="en-US"/>
        </a:p>
      </dgm:t>
    </dgm:pt>
    <dgm:pt modelId="{9047B6AD-4B34-476F-A10A-EC5EB3280E9F}">
      <dgm:prSet/>
      <dgm:spPr/>
      <dgm:t>
        <a:bodyPr/>
        <a:lstStyle/>
        <a:p>
          <a:r>
            <a:rPr lang="en-US"/>
            <a:t>Sheet</a:t>
          </a:r>
        </a:p>
      </dgm:t>
    </dgm:pt>
    <dgm:pt modelId="{70C97112-8EED-4851-8B86-48B43DF89820}" type="parTrans" cxnId="{E983A630-3566-4458-BED1-192E987E1963}">
      <dgm:prSet/>
      <dgm:spPr/>
      <dgm:t>
        <a:bodyPr/>
        <a:lstStyle/>
        <a:p>
          <a:endParaRPr lang="en-US"/>
        </a:p>
      </dgm:t>
    </dgm:pt>
    <dgm:pt modelId="{89ECD6D5-0334-4F5D-936D-D34CA27930BB}" type="sibTrans" cxnId="{E983A630-3566-4458-BED1-192E987E1963}">
      <dgm:prSet/>
      <dgm:spPr/>
      <dgm:t>
        <a:bodyPr/>
        <a:lstStyle/>
        <a:p>
          <a:endParaRPr lang="en-US"/>
        </a:p>
      </dgm:t>
    </dgm:pt>
    <dgm:pt modelId="{9F7C80F6-81A5-4499-A9CF-BED3504E7F87}" type="pres">
      <dgm:prSet presAssocID="{89CF1199-2EB8-4607-BC39-CF9E7695C8A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912DBB-DAD8-46E3-8CEE-38B9519C65BB}" type="pres">
      <dgm:prSet presAssocID="{7D7CA774-CBD5-4CF5-845A-052894DEB7F2}" presName="root" presStyleCnt="0"/>
      <dgm:spPr/>
    </dgm:pt>
    <dgm:pt modelId="{CB5070C1-2E23-44FA-81D2-85F062BE1877}" type="pres">
      <dgm:prSet presAssocID="{7D7CA774-CBD5-4CF5-845A-052894DEB7F2}" presName="rootComposite" presStyleCnt="0"/>
      <dgm:spPr/>
    </dgm:pt>
    <dgm:pt modelId="{97CB42A2-E58D-44E4-857C-CE1999206ACF}" type="pres">
      <dgm:prSet presAssocID="{7D7CA774-CBD5-4CF5-845A-052894DEB7F2}" presName="rootText" presStyleLbl="node1" presStyleIdx="0" presStyleCnt="3"/>
      <dgm:spPr/>
    </dgm:pt>
    <dgm:pt modelId="{AD95B3AE-132C-4283-BC52-38883B4295EF}" type="pres">
      <dgm:prSet presAssocID="{7D7CA774-CBD5-4CF5-845A-052894DEB7F2}" presName="rootConnector" presStyleLbl="node1" presStyleIdx="0" presStyleCnt="3"/>
      <dgm:spPr/>
    </dgm:pt>
    <dgm:pt modelId="{186E7765-5DD0-4D6B-BF76-2AD740AAADEE}" type="pres">
      <dgm:prSet presAssocID="{7D7CA774-CBD5-4CF5-845A-052894DEB7F2}" presName="childShape" presStyleCnt="0"/>
      <dgm:spPr/>
    </dgm:pt>
    <dgm:pt modelId="{6B341436-5CFB-4E56-AE2B-0E97B118C582}" type="pres">
      <dgm:prSet presAssocID="{3050F1DB-E636-4874-B572-A87178246E7A}" presName="root" presStyleCnt="0"/>
      <dgm:spPr/>
    </dgm:pt>
    <dgm:pt modelId="{5E010117-9DDF-435C-9153-D804C685522E}" type="pres">
      <dgm:prSet presAssocID="{3050F1DB-E636-4874-B572-A87178246E7A}" presName="rootComposite" presStyleCnt="0"/>
      <dgm:spPr/>
    </dgm:pt>
    <dgm:pt modelId="{FB667B0F-9DB5-4B2F-81B3-149F8A65BF9F}" type="pres">
      <dgm:prSet presAssocID="{3050F1DB-E636-4874-B572-A87178246E7A}" presName="rootText" presStyleLbl="node1" presStyleIdx="1" presStyleCnt="3"/>
      <dgm:spPr/>
    </dgm:pt>
    <dgm:pt modelId="{A85B2952-A4A6-4432-8FB4-AD3FE7422F0D}" type="pres">
      <dgm:prSet presAssocID="{3050F1DB-E636-4874-B572-A87178246E7A}" presName="rootConnector" presStyleLbl="node1" presStyleIdx="1" presStyleCnt="3"/>
      <dgm:spPr/>
    </dgm:pt>
    <dgm:pt modelId="{1E0AAA76-9F60-4DF0-A457-5A882B1757C7}" type="pres">
      <dgm:prSet presAssocID="{3050F1DB-E636-4874-B572-A87178246E7A}" presName="childShape" presStyleCnt="0"/>
      <dgm:spPr/>
    </dgm:pt>
    <dgm:pt modelId="{14A8DF63-F261-4639-A070-5CDCE34742F0}" type="pres">
      <dgm:prSet presAssocID="{9047B6AD-4B34-476F-A10A-EC5EB3280E9F}" presName="root" presStyleCnt="0"/>
      <dgm:spPr/>
    </dgm:pt>
    <dgm:pt modelId="{A27D7093-0B22-4690-9DF5-61C85CC910FE}" type="pres">
      <dgm:prSet presAssocID="{9047B6AD-4B34-476F-A10A-EC5EB3280E9F}" presName="rootComposite" presStyleCnt="0"/>
      <dgm:spPr/>
    </dgm:pt>
    <dgm:pt modelId="{0FC59C75-1438-4BCD-9CEB-B2B259F2B69D}" type="pres">
      <dgm:prSet presAssocID="{9047B6AD-4B34-476F-A10A-EC5EB3280E9F}" presName="rootText" presStyleLbl="node1" presStyleIdx="2" presStyleCnt="3"/>
      <dgm:spPr/>
    </dgm:pt>
    <dgm:pt modelId="{03640727-62C4-4528-B8FE-0157B0BE8B4F}" type="pres">
      <dgm:prSet presAssocID="{9047B6AD-4B34-476F-A10A-EC5EB3280E9F}" presName="rootConnector" presStyleLbl="node1" presStyleIdx="2" presStyleCnt="3"/>
      <dgm:spPr/>
    </dgm:pt>
    <dgm:pt modelId="{581083E3-EE9E-432E-A6BB-41CD06DBEEBC}" type="pres">
      <dgm:prSet presAssocID="{9047B6AD-4B34-476F-A10A-EC5EB3280E9F}" presName="childShape" presStyleCnt="0"/>
      <dgm:spPr/>
    </dgm:pt>
  </dgm:ptLst>
  <dgm:cxnLst>
    <dgm:cxn modelId="{A0749F07-32E5-43AC-8A1C-8E79AF62A276}" type="presOf" srcId="{3050F1DB-E636-4874-B572-A87178246E7A}" destId="{A85B2952-A4A6-4432-8FB4-AD3FE7422F0D}" srcOrd="1" destOrd="0" presId="urn:microsoft.com/office/officeart/2005/8/layout/hierarchy3"/>
    <dgm:cxn modelId="{E5EB5013-8201-463D-AA0A-D939C36D7A71}" type="presOf" srcId="{7D7CA774-CBD5-4CF5-845A-052894DEB7F2}" destId="{AD95B3AE-132C-4283-BC52-38883B4295EF}" srcOrd="1" destOrd="0" presId="urn:microsoft.com/office/officeart/2005/8/layout/hierarchy3"/>
    <dgm:cxn modelId="{4EAD8616-A487-4742-8578-57D206ED497F}" type="presOf" srcId="{7D7CA774-CBD5-4CF5-845A-052894DEB7F2}" destId="{97CB42A2-E58D-44E4-857C-CE1999206ACF}" srcOrd="0" destOrd="0" presId="urn:microsoft.com/office/officeart/2005/8/layout/hierarchy3"/>
    <dgm:cxn modelId="{E983A630-3566-4458-BED1-192E987E1963}" srcId="{89CF1199-2EB8-4607-BC39-CF9E7695C8A2}" destId="{9047B6AD-4B34-476F-A10A-EC5EB3280E9F}" srcOrd="2" destOrd="0" parTransId="{70C97112-8EED-4851-8B86-48B43DF89820}" sibTransId="{89ECD6D5-0334-4F5D-936D-D34CA27930BB}"/>
    <dgm:cxn modelId="{17366E32-ED1F-4DE9-938E-EC18E1993B5C}" type="presOf" srcId="{3050F1DB-E636-4874-B572-A87178246E7A}" destId="{FB667B0F-9DB5-4B2F-81B3-149F8A65BF9F}" srcOrd="0" destOrd="0" presId="urn:microsoft.com/office/officeart/2005/8/layout/hierarchy3"/>
    <dgm:cxn modelId="{5FB88D67-31AE-4114-A30C-ED1599222FBA}" type="presOf" srcId="{9047B6AD-4B34-476F-A10A-EC5EB3280E9F}" destId="{0FC59C75-1438-4BCD-9CEB-B2B259F2B69D}" srcOrd="0" destOrd="0" presId="urn:microsoft.com/office/officeart/2005/8/layout/hierarchy3"/>
    <dgm:cxn modelId="{04429C4B-8622-41C7-B380-D0B882F24409}" type="presOf" srcId="{89CF1199-2EB8-4607-BC39-CF9E7695C8A2}" destId="{9F7C80F6-81A5-4499-A9CF-BED3504E7F87}" srcOrd="0" destOrd="0" presId="urn:microsoft.com/office/officeart/2005/8/layout/hierarchy3"/>
    <dgm:cxn modelId="{BA20C383-7D02-471B-BE15-B030C6E8C88F}" srcId="{89CF1199-2EB8-4607-BC39-CF9E7695C8A2}" destId="{3050F1DB-E636-4874-B572-A87178246E7A}" srcOrd="1" destOrd="0" parTransId="{00E5F8E4-5ECA-4F07-A21E-CB60CA62ACB2}" sibTransId="{749A34B2-CED8-43EB-9D80-08311012B993}"/>
    <dgm:cxn modelId="{BE2848E0-6CF9-49BE-9801-E9CC9944B220}" type="presOf" srcId="{9047B6AD-4B34-476F-A10A-EC5EB3280E9F}" destId="{03640727-62C4-4528-B8FE-0157B0BE8B4F}" srcOrd="1" destOrd="0" presId="urn:microsoft.com/office/officeart/2005/8/layout/hierarchy3"/>
    <dgm:cxn modelId="{065EA6EB-6459-4052-8FAD-2A9B622AB9B9}" srcId="{89CF1199-2EB8-4607-BC39-CF9E7695C8A2}" destId="{7D7CA774-CBD5-4CF5-845A-052894DEB7F2}" srcOrd="0" destOrd="0" parTransId="{429229F7-6AC9-4725-AC29-878374C5681C}" sibTransId="{F9DD84F5-1DC9-4D7E-8272-54C957A3D68F}"/>
    <dgm:cxn modelId="{A37FB4A3-BF7F-44AF-B508-3FD588453E5E}" type="presParOf" srcId="{9F7C80F6-81A5-4499-A9CF-BED3504E7F87}" destId="{A9912DBB-DAD8-46E3-8CEE-38B9519C65BB}" srcOrd="0" destOrd="0" presId="urn:microsoft.com/office/officeart/2005/8/layout/hierarchy3"/>
    <dgm:cxn modelId="{B1DE6FDD-441D-4209-ABCC-A712249C0A90}" type="presParOf" srcId="{A9912DBB-DAD8-46E3-8CEE-38B9519C65BB}" destId="{CB5070C1-2E23-44FA-81D2-85F062BE1877}" srcOrd="0" destOrd="0" presId="urn:microsoft.com/office/officeart/2005/8/layout/hierarchy3"/>
    <dgm:cxn modelId="{6B1DF39C-F6BE-4EA4-9C0A-1EF86D5FB79C}" type="presParOf" srcId="{CB5070C1-2E23-44FA-81D2-85F062BE1877}" destId="{97CB42A2-E58D-44E4-857C-CE1999206ACF}" srcOrd="0" destOrd="0" presId="urn:microsoft.com/office/officeart/2005/8/layout/hierarchy3"/>
    <dgm:cxn modelId="{D27F8454-DBDB-4E07-9FA8-D873728829C1}" type="presParOf" srcId="{CB5070C1-2E23-44FA-81D2-85F062BE1877}" destId="{AD95B3AE-132C-4283-BC52-38883B4295EF}" srcOrd="1" destOrd="0" presId="urn:microsoft.com/office/officeart/2005/8/layout/hierarchy3"/>
    <dgm:cxn modelId="{02963BB4-5E42-421A-8D5F-7F164D26C88A}" type="presParOf" srcId="{A9912DBB-DAD8-46E3-8CEE-38B9519C65BB}" destId="{186E7765-5DD0-4D6B-BF76-2AD740AAADEE}" srcOrd="1" destOrd="0" presId="urn:microsoft.com/office/officeart/2005/8/layout/hierarchy3"/>
    <dgm:cxn modelId="{841194C6-2140-446A-8CD3-3AAF14C43D83}" type="presParOf" srcId="{9F7C80F6-81A5-4499-A9CF-BED3504E7F87}" destId="{6B341436-5CFB-4E56-AE2B-0E97B118C582}" srcOrd="1" destOrd="0" presId="urn:microsoft.com/office/officeart/2005/8/layout/hierarchy3"/>
    <dgm:cxn modelId="{79DE2A53-D667-4DBD-A80A-C6251EF5B6B4}" type="presParOf" srcId="{6B341436-5CFB-4E56-AE2B-0E97B118C582}" destId="{5E010117-9DDF-435C-9153-D804C685522E}" srcOrd="0" destOrd="0" presId="urn:microsoft.com/office/officeart/2005/8/layout/hierarchy3"/>
    <dgm:cxn modelId="{759799A0-134F-44E8-8F4D-D3AD5F3D4DAC}" type="presParOf" srcId="{5E010117-9DDF-435C-9153-D804C685522E}" destId="{FB667B0F-9DB5-4B2F-81B3-149F8A65BF9F}" srcOrd="0" destOrd="0" presId="urn:microsoft.com/office/officeart/2005/8/layout/hierarchy3"/>
    <dgm:cxn modelId="{F2054439-7625-4D82-9096-F68281D6E400}" type="presParOf" srcId="{5E010117-9DDF-435C-9153-D804C685522E}" destId="{A85B2952-A4A6-4432-8FB4-AD3FE7422F0D}" srcOrd="1" destOrd="0" presId="urn:microsoft.com/office/officeart/2005/8/layout/hierarchy3"/>
    <dgm:cxn modelId="{3B67B0B8-EECC-4801-890D-26FBCE7B47B0}" type="presParOf" srcId="{6B341436-5CFB-4E56-AE2B-0E97B118C582}" destId="{1E0AAA76-9F60-4DF0-A457-5A882B1757C7}" srcOrd="1" destOrd="0" presId="urn:microsoft.com/office/officeart/2005/8/layout/hierarchy3"/>
    <dgm:cxn modelId="{597826C6-0242-46F2-8D89-AC3E9385E4FB}" type="presParOf" srcId="{9F7C80F6-81A5-4499-A9CF-BED3504E7F87}" destId="{14A8DF63-F261-4639-A070-5CDCE34742F0}" srcOrd="2" destOrd="0" presId="urn:microsoft.com/office/officeart/2005/8/layout/hierarchy3"/>
    <dgm:cxn modelId="{F2C00125-11F5-4963-A864-30A668083438}" type="presParOf" srcId="{14A8DF63-F261-4639-A070-5CDCE34742F0}" destId="{A27D7093-0B22-4690-9DF5-61C85CC910FE}" srcOrd="0" destOrd="0" presId="urn:microsoft.com/office/officeart/2005/8/layout/hierarchy3"/>
    <dgm:cxn modelId="{FD7E1138-F2F3-438F-995E-93D531CB77BC}" type="presParOf" srcId="{A27D7093-0B22-4690-9DF5-61C85CC910FE}" destId="{0FC59C75-1438-4BCD-9CEB-B2B259F2B69D}" srcOrd="0" destOrd="0" presId="urn:microsoft.com/office/officeart/2005/8/layout/hierarchy3"/>
    <dgm:cxn modelId="{8A9B9C60-D99D-43A6-B774-231A9582BE89}" type="presParOf" srcId="{A27D7093-0B22-4690-9DF5-61C85CC910FE}" destId="{03640727-62C4-4528-B8FE-0157B0BE8B4F}" srcOrd="1" destOrd="0" presId="urn:microsoft.com/office/officeart/2005/8/layout/hierarchy3"/>
    <dgm:cxn modelId="{BB5B3FC9-98EC-45BE-BAFF-75D688BC781F}" type="presParOf" srcId="{14A8DF63-F261-4639-A070-5CDCE34742F0}" destId="{581083E3-EE9E-432E-A6BB-41CD06DBEEB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2671B3-BB1E-479F-A3B4-44DC69BF07F1}" type="doc">
      <dgm:prSet loTypeId="urn:microsoft.com/office/officeart/2005/8/layout/h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EEF3CE6-017D-41DA-BCFB-39AE66BAA3D2}">
      <dgm:prSet phldrT="[Text]"/>
      <dgm:spPr/>
      <dgm:t>
        <a:bodyPr/>
        <a:lstStyle/>
        <a:p>
          <a:r>
            <a:rPr lang="en-US" dirty="0"/>
            <a:t>Arrows</a:t>
          </a:r>
        </a:p>
      </dgm:t>
    </dgm:pt>
    <dgm:pt modelId="{68FF62FA-7DAB-4918-B2DD-59DDDEEDCE6C}" type="parTrans" cxnId="{1F0BC4BC-13CC-4C2E-8133-F1C134D37603}">
      <dgm:prSet/>
      <dgm:spPr/>
      <dgm:t>
        <a:bodyPr/>
        <a:lstStyle/>
        <a:p>
          <a:endParaRPr lang="en-US"/>
        </a:p>
      </dgm:t>
    </dgm:pt>
    <dgm:pt modelId="{903F3792-FBF4-40A7-BE7E-DA7CAA9BEA16}" type="sibTrans" cxnId="{1F0BC4BC-13CC-4C2E-8133-F1C134D37603}">
      <dgm:prSet/>
      <dgm:spPr/>
      <dgm:t>
        <a:bodyPr/>
        <a:lstStyle/>
        <a:p>
          <a:endParaRPr lang="en-US"/>
        </a:p>
      </dgm:t>
    </dgm:pt>
    <dgm:pt modelId="{F9135BCB-307B-4C32-8E82-F0AAD1DC4406}">
      <dgm:prSet phldrT="[Text]"/>
      <dgm:spPr/>
      <dgm:t>
        <a:bodyPr/>
        <a:lstStyle/>
        <a:p>
          <a:r>
            <a:rPr lang="en-US" dirty="0" err="1"/>
            <a:t>PgUp</a:t>
          </a:r>
          <a:endParaRPr lang="en-US" dirty="0"/>
        </a:p>
      </dgm:t>
    </dgm:pt>
    <dgm:pt modelId="{38CB7604-FC6C-4A32-B55F-784C57BBD8C0}" type="parTrans" cxnId="{398C960A-3442-45C6-AEE5-640A9B4E1084}">
      <dgm:prSet/>
      <dgm:spPr/>
      <dgm:t>
        <a:bodyPr/>
        <a:lstStyle/>
        <a:p>
          <a:endParaRPr lang="en-US"/>
        </a:p>
      </dgm:t>
    </dgm:pt>
    <dgm:pt modelId="{ADB6E34F-070D-423D-B8D7-ED65CB579CA0}" type="sibTrans" cxnId="{398C960A-3442-45C6-AEE5-640A9B4E1084}">
      <dgm:prSet/>
      <dgm:spPr/>
      <dgm:t>
        <a:bodyPr/>
        <a:lstStyle/>
        <a:p>
          <a:endParaRPr lang="en-US"/>
        </a:p>
      </dgm:t>
    </dgm:pt>
    <dgm:pt modelId="{E4DDF82A-CEC3-4842-9F15-E8DBF72335B5}">
      <dgm:prSet phldrT="[Text]"/>
      <dgm:spPr/>
      <dgm:t>
        <a:bodyPr/>
        <a:lstStyle/>
        <a:p>
          <a:r>
            <a:rPr lang="en-US" dirty="0" err="1"/>
            <a:t>PgDn</a:t>
          </a:r>
          <a:endParaRPr lang="en-US" dirty="0"/>
        </a:p>
      </dgm:t>
    </dgm:pt>
    <dgm:pt modelId="{63875FD7-0148-4D7C-AD8B-C84864EDF0F1}" type="parTrans" cxnId="{FF2B3998-16F4-46E4-AF25-A292E49A73A5}">
      <dgm:prSet/>
      <dgm:spPr/>
      <dgm:t>
        <a:bodyPr/>
        <a:lstStyle/>
        <a:p>
          <a:endParaRPr lang="en-US"/>
        </a:p>
      </dgm:t>
    </dgm:pt>
    <dgm:pt modelId="{B8E36F2A-ED45-473C-B74C-7F82C037744B}" type="sibTrans" cxnId="{FF2B3998-16F4-46E4-AF25-A292E49A73A5}">
      <dgm:prSet/>
      <dgm:spPr/>
      <dgm:t>
        <a:bodyPr/>
        <a:lstStyle/>
        <a:p>
          <a:endParaRPr lang="en-US"/>
        </a:p>
      </dgm:t>
    </dgm:pt>
    <dgm:pt modelId="{124CC64E-C8A5-4C29-995D-7BA3C78C391A}">
      <dgm:prSet phldrT="[Text]"/>
      <dgm:spPr/>
      <dgm:t>
        <a:bodyPr/>
        <a:lstStyle/>
        <a:p>
          <a:r>
            <a:rPr lang="en-US" dirty="0"/>
            <a:t>Ctrl + End</a:t>
          </a:r>
        </a:p>
      </dgm:t>
    </dgm:pt>
    <dgm:pt modelId="{DED857E6-F2C5-4B3E-AA30-0D38E89A7A0A}" type="parTrans" cxnId="{D2C46F15-3241-4209-97A8-BE0CA15847AC}">
      <dgm:prSet/>
      <dgm:spPr/>
      <dgm:t>
        <a:bodyPr/>
        <a:lstStyle/>
        <a:p>
          <a:endParaRPr lang="en-US"/>
        </a:p>
      </dgm:t>
    </dgm:pt>
    <dgm:pt modelId="{BF7E76BF-00D2-4F1F-9E2F-EC02C3CACA59}" type="sibTrans" cxnId="{D2C46F15-3241-4209-97A8-BE0CA15847AC}">
      <dgm:prSet/>
      <dgm:spPr/>
      <dgm:t>
        <a:bodyPr/>
        <a:lstStyle/>
        <a:p>
          <a:endParaRPr lang="en-US"/>
        </a:p>
      </dgm:t>
    </dgm:pt>
    <dgm:pt modelId="{1CD82BF6-8AF8-463D-B07B-C2756CDF3C70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407F8DB9-3C7E-46EF-8334-FD3AB07CA8B9}" type="parTrans" cxnId="{6FD9836F-A650-4306-8F58-709BC9F7B90D}">
      <dgm:prSet/>
      <dgm:spPr/>
      <dgm:t>
        <a:bodyPr/>
        <a:lstStyle/>
        <a:p>
          <a:endParaRPr lang="en-US"/>
        </a:p>
      </dgm:t>
    </dgm:pt>
    <dgm:pt modelId="{8C29C204-7523-4DEE-AD32-A38C522DCC02}" type="sibTrans" cxnId="{6FD9836F-A650-4306-8F58-709BC9F7B90D}">
      <dgm:prSet/>
      <dgm:spPr/>
      <dgm:t>
        <a:bodyPr/>
        <a:lstStyle/>
        <a:p>
          <a:endParaRPr lang="en-US"/>
        </a:p>
      </dgm:t>
    </dgm:pt>
    <dgm:pt modelId="{9CA2E04C-264A-4B22-8939-DD81D383FE31}">
      <dgm:prSet phldrT="[Text]"/>
      <dgm:spPr/>
      <dgm:t>
        <a:bodyPr/>
        <a:lstStyle/>
        <a:p>
          <a:r>
            <a:rPr lang="en-US" dirty="0"/>
            <a:t>Ctrl + Home</a:t>
          </a:r>
        </a:p>
      </dgm:t>
    </dgm:pt>
    <dgm:pt modelId="{096B73B7-8CBD-4D18-A357-2B512DF72782}" type="parTrans" cxnId="{FA67D528-8F5A-406C-BFCE-7598DEE1A17F}">
      <dgm:prSet/>
      <dgm:spPr/>
      <dgm:t>
        <a:bodyPr/>
        <a:lstStyle/>
        <a:p>
          <a:endParaRPr lang="en-US"/>
        </a:p>
      </dgm:t>
    </dgm:pt>
    <dgm:pt modelId="{87B3B89F-12AD-4808-8422-FF050D0979B4}" type="sibTrans" cxnId="{FA67D528-8F5A-406C-BFCE-7598DEE1A17F}">
      <dgm:prSet/>
      <dgm:spPr/>
      <dgm:t>
        <a:bodyPr/>
        <a:lstStyle/>
        <a:p>
          <a:endParaRPr lang="en-US"/>
        </a:p>
      </dgm:t>
    </dgm:pt>
    <dgm:pt modelId="{45F8CE06-250D-4EE5-8452-BEAB350BFEF0}" type="pres">
      <dgm:prSet presAssocID="{A12671B3-BB1E-479F-A3B4-44DC69BF07F1}" presName="Name0" presStyleCnt="0">
        <dgm:presLayoutVars>
          <dgm:dir/>
          <dgm:animLvl val="lvl"/>
          <dgm:resizeHandles val="exact"/>
        </dgm:presLayoutVars>
      </dgm:prSet>
      <dgm:spPr/>
    </dgm:pt>
    <dgm:pt modelId="{D49105C3-17E2-4720-ACD1-7203A4D5ACDE}" type="pres">
      <dgm:prSet presAssocID="{FEEF3CE6-017D-41DA-BCFB-39AE66BAA3D2}" presName="composite" presStyleCnt="0"/>
      <dgm:spPr/>
    </dgm:pt>
    <dgm:pt modelId="{85023103-B702-4CD9-811B-55B1B0FC6CFF}" type="pres">
      <dgm:prSet presAssocID="{FEEF3CE6-017D-41DA-BCFB-39AE66BAA3D2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A8E4449-9F59-4DC7-8F37-9BA617AAC58B}" type="pres">
      <dgm:prSet presAssocID="{FEEF3CE6-017D-41DA-BCFB-39AE66BAA3D2}" presName="desTx" presStyleLbl="alignAccFollowNode1" presStyleIdx="0" presStyleCnt="6">
        <dgm:presLayoutVars>
          <dgm:bulletEnabled val="1"/>
        </dgm:presLayoutVars>
      </dgm:prSet>
      <dgm:spPr/>
    </dgm:pt>
    <dgm:pt modelId="{80BEFF23-837A-4C22-884B-19D964A23F23}" type="pres">
      <dgm:prSet presAssocID="{903F3792-FBF4-40A7-BE7E-DA7CAA9BEA16}" presName="space" presStyleCnt="0"/>
      <dgm:spPr/>
    </dgm:pt>
    <dgm:pt modelId="{80DD842A-0F89-49AD-9C0D-7C9EF76949EE}" type="pres">
      <dgm:prSet presAssocID="{1CD82BF6-8AF8-463D-B07B-C2756CDF3C70}" presName="composite" presStyleCnt="0"/>
      <dgm:spPr/>
    </dgm:pt>
    <dgm:pt modelId="{A59424F8-7874-429E-A921-C271618F2AC5}" type="pres">
      <dgm:prSet presAssocID="{1CD82BF6-8AF8-463D-B07B-C2756CDF3C70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A8ED7A1C-4FEE-4365-B341-761664EACE50}" type="pres">
      <dgm:prSet presAssocID="{1CD82BF6-8AF8-463D-B07B-C2756CDF3C70}" presName="desTx" presStyleLbl="alignAccFollowNode1" presStyleIdx="1" presStyleCnt="6">
        <dgm:presLayoutVars>
          <dgm:bulletEnabled val="1"/>
        </dgm:presLayoutVars>
      </dgm:prSet>
      <dgm:spPr/>
    </dgm:pt>
    <dgm:pt modelId="{1AF7147B-6A6E-4E94-9EB1-973591D1810C}" type="pres">
      <dgm:prSet presAssocID="{8C29C204-7523-4DEE-AD32-A38C522DCC02}" presName="space" presStyleCnt="0"/>
      <dgm:spPr/>
    </dgm:pt>
    <dgm:pt modelId="{E295DBCC-0C61-4D7E-9ED0-5A5CD18DA259}" type="pres">
      <dgm:prSet presAssocID="{9CA2E04C-264A-4B22-8939-DD81D383FE31}" presName="composite" presStyleCnt="0"/>
      <dgm:spPr/>
    </dgm:pt>
    <dgm:pt modelId="{B95F0C85-AFE3-4D89-86E1-09EEDF45D022}" type="pres">
      <dgm:prSet presAssocID="{9CA2E04C-264A-4B22-8939-DD81D383FE31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4359412E-A320-4CC3-88A7-12841126D46B}" type="pres">
      <dgm:prSet presAssocID="{9CA2E04C-264A-4B22-8939-DD81D383FE31}" presName="desTx" presStyleLbl="alignAccFollowNode1" presStyleIdx="2" presStyleCnt="6">
        <dgm:presLayoutVars>
          <dgm:bulletEnabled val="1"/>
        </dgm:presLayoutVars>
      </dgm:prSet>
      <dgm:spPr/>
    </dgm:pt>
    <dgm:pt modelId="{6FCD2878-407E-4420-9EB3-9D831A58978D}" type="pres">
      <dgm:prSet presAssocID="{87B3B89F-12AD-4808-8422-FF050D0979B4}" presName="space" presStyleCnt="0"/>
      <dgm:spPr/>
    </dgm:pt>
    <dgm:pt modelId="{047E5DEA-8024-4D61-AD1D-D1E55B104A1C}" type="pres">
      <dgm:prSet presAssocID="{124CC64E-C8A5-4C29-995D-7BA3C78C391A}" presName="composite" presStyleCnt="0"/>
      <dgm:spPr/>
    </dgm:pt>
    <dgm:pt modelId="{C57A170D-01A6-427F-8C36-A73CFCE548EA}" type="pres">
      <dgm:prSet presAssocID="{124CC64E-C8A5-4C29-995D-7BA3C78C391A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A09CADB9-763B-49C7-87DC-51B4E84CFDF7}" type="pres">
      <dgm:prSet presAssocID="{124CC64E-C8A5-4C29-995D-7BA3C78C391A}" presName="desTx" presStyleLbl="alignAccFollowNode1" presStyleIdx="3" presStyleCnt="6">
        <dgm:presLayoutVars>
          <dgm:bulletEnabled val="1"/>
        </dgm:presLayoutVars>
      </dgm:prSet>
      <dgm:spPr/>
    </dgm:pt>
    <dgm:pt modelId="{539DCC72-BDB0-4CA9-A455-B001276849E4}" type="pres">
      <dgm:prSet presAssocID="{BF7E76BF-00D2-4F1F-9E2F-EC02C3CACA59}" presName="space" presStyleCnt="0"/>
      <dgm:spPr/>
    </dgm:pt>
    <dgm:pt modelId="{376F2BC2-43D5-453F-8893-53AF40D1B2B6}" type="pres">
      <dgm:prSet presAssocID="{F9135BCB-307B-4C32-8E82-F0AAD1DC4406}" presName="composite" presStyleCnt="0"/>
      <dgm:spPr/>
    </dgm:pt>
    <dgm:pt modelId="{78D5AA64-EE42-4675-8053-49FE65776561}" type="pres">
      <dgm:prSet presAssocID="{F9135BCB-307B-4C32-8E82-F0AAD1DC4406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500231A-5DD0-457A-BD1B-CBC054113D8A}" type="pres">
      <dgm:prSet presAssocID="{F9135BCB-307B-4C32-8E82-F0AAD1DC4406}" presName="desTx" presStyleLbl="alignAccFollowNode1" presStyleIdx="4" presStyleCnt="6">
        <dgm:presLayoutVars>
          <dgm:bulletEnabled val="1"/>
        </dgm:presLayoutVars>
      </dgm:prSet>
      <dgm:spPr/>
    </dgm:pt>
    <dgm:pt modelId="{2A446531-3F87-4095-8AC0-8DF0B3D1F203}" type="pres">
      <dgm:prSet presAssocID="{ADB6E34F-070D-423D-B8D7-ED65CB579CA0}" presName="space" presStyleCnt="0"/>
      <dgm:spPr/>
    </dgm:pt>
    <dgm:pt modelId="{7D17BEAD-9EC2-4773-A3BA-A8A71BFB30DF}" type="pres">
      <dgm:prSet presAssocID="{E4DDF82A-CEC3-4842-9F15-E8DBF72335B5}" presName="composite" presStyleCnt="0"/>
      <dgm:spPr/>
    </dgm:pt>
    <dgm:pt modelId="{9B6028BD-BCD1-4A3A-BF09-7A98FA26B01D}" type="pres">
      <dgm:prSet presAssocID="{E4DDF82A-CEC3-4842-9F15-E8DBF72335B5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773335F6-81D1-4D16-A402-3CD09DD5846F}" type="pres">
      <dgm:prSet presAssocID="{E4DDF82A-CEC3-4842-9F15-E8DBF72335B5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398C960A-3442-45C6-AEE5-640A9B4E1084}" srcId="{A12671B3-BB1E-479F-A3B4-44DC69BF07F1}" destId="{F9135BCB-307B-4C32-8E82-F0AAD1DC4406}" srcOrd="4" destOrd="0" parTransId="{38CB7604-FC6C-4A32-B55F-784C57BBD8C0}" sibTransId="{ADB6E34F-070D-423D-B8D7-ED65CB579CA0}"/>
    <dgm:cxn modelId="{C44D8013-38F1-4E45-B93A-B295445D4776}" type="presOf" srcId="{9CA2E04C-264A-4B22-8939-DD81D383FE31}" destId="{B95F0C85-AFE3-4D89-86E1-09EEDF45D022}" srcOrd="0" destOrd="0" presId="urn:microsoft.com/office/officeart/2005/8/layout/hList1"/>
    <dgm:cxn modelId="{D2C46F15-3241-4209-97A8-BE0CA15847AC}" srcId="{A12671B3-BB1E-479F-A3B4-44DC69BF07F1}" destId="{124CC64E-C8A5-4C29-995D-7BA3C78C391A}" srcOrd="3" destOrd="0" parTransId="{DED857E6-F2C5-4B3E-AA30-0D38E89A7A0A}" sibTransId="{BF7E76BF-00D2-4F1F-9E2F-EC02C3CACA59}"/>
    <dgm:cxn modelId="{FA67D528-8F5A-406C-BFCE-7598DEE1A17F}" srcId="{A12671B3-BB1E-479F-A3B4-44DC69BF07F1}" destId="{9CA2E04C-264A-4B22-8939-DD81D383FE31}" srcOrd="2" destOrd="0" parTransId="{096B73B7-8CBD-4D18-A357-2B512DF72782}" sibTransId="{87B3B89F-12AD-4808-8422-FF050D0979B4}"/>
    <dgm:cxn modelId="{0049645C-D0EF-4304-B7F2-D56B1B16A946}" type="presOf" srcId="{FEEF3CE6-017D-41DA-BCFB-39AE66BAA3D2}" destId="{85023103-B702-4CD9-811B-55B1B0FC6CFF}" srcOrd="0" destOrd="0" presId="urn:microsoft.com/office/officeart/2005/8/layout/hList1"/>
    <dgm:cxn modelId="{6B248C48-82C1-4014-B7A8-537DE7FD6244}" type="presOf" srcId="{124CC64E-C8A5-4C29-995D-7BA3C78C391A}" destId="{C57A170D-01A6-427F-8C36-A73CFCE548EA}" srcOrd="0" destOrd="0" presId="urn:microsoft.com/office/officeart/2005/8/layout/hList1"/>
    <dgm:cxn modelId="{6FD9836F-A650-4306-8F58-709BC9F7B90D}" srcId="{A12671B3-BB1E-479F-A3B4-44DC69BF07F1}" destId="{1CD82BF6-8AF8-463D-B07B-C2756CDF3C70}" srcOrd="1" destOrd="0" parTransId="{407F8DB9-3C7E-46EF-8334-FD3AB07CA8B9}" sibTransId="{8C29C204-7523-4DEE-AD32-A38C522DCC02}"/>
    <dgm:cxn modelId="{F189DC7F-3047-4DC9-85E5-D998B7B496D9}" type="presOf" srcId="{E4DDF82A-CEC3-4842-9F15-E8DBF72335B5}" destId="{9B6028BD-BCD1-4A3A-BF09-7A98FA26B01D}" srcOrd="0" destOrd="0" presId="urn:microsoft.com/office/officeart/2005/8/layout/hList1"/>
    <dgm:cxn modelId="{FF2B3998-16F4-46E4-AF25-A292E49A73A5}" srcId="{A12671B3-BB1E-479F-A3B4-44DC69BF07F1}" destId="{E4DDF82A-CEC3-4842-9F15-E8DBF72335B5}" srcOrd="5" destOrd="0" parTransId="{63875FD7-0148-4D7C-AD8B-C84864EDF0F1}" sibTransId="{B8E36F2A-ED45-473C-B74C-7F82C037744B}"/>
    <dgm:cxn modelId="{7498F49D-4C2A-4362-9F65-51B4109328C4}" type="presOf" srcId="{A12671B3-BB1E-479F-A3B4-44DC69BF07F1}" destId="{45F8CE06-250D-4EE5-8452-BEAB350BFEF0}" srcOrd="0" destOrd="0" presId="urn:microsoft.com/office/officeart/2005/8/layout/hList1"/>
    <dgm:cxn modelId="{EB6A31A1-9F4A-4CF8-AFB3-A47BC014DA97}" type="presOf" srcId="{1CD82BF6-8AF8-463D-B07B-C2756CDF3C70}" destId="{A59424F8-7874-429E-A921-C271618F2AC5}" srcOrd="0" destOrd="0" presId="urn:microsoft.com/office/officeart/2005/8/layout/hList1"/>
    <dgm:cxn modelId="{1F0BC4BC-13CC-4C2E-8133-F1C134D37603}" srcId="{A12671B3-BB1E-479F-A3B4-44DC69BF07F1}" destId="{FEEF3CE6-017D-41DA-BCFB-39AE66BAA3D2}" srcOrd="0" destOrd="0" parTransId="{68FF62FA-7DAB-4918-B2DD-59DDDEEDCE6C}" sibTransId="{903F3792-FBF4-40A7-BE7E-DA7CAA9BEA16}"/>
    <dgm:cxn modelId="{8C0528FB-293B-4E15-BEA5-2122F45ADAD9}" type="presOf" srcId="{F9135BCB-307B-4C32-8E82-F0AAD1DC4406}" destId="{78D5AA64-EE42-4675-8053-49FE65776561}" srcOrd="0" destOrd="0" presId="urn:microsoft.com/office/officeart/2005/8/layout/hList1"/>
    <dgm:cxn modelId="{CF9789B2-9313-4A82-9BCA-2A0F706E2CA3}" type="presParOf" srcId="{45F8CE06-250D-4EE5-8452-BEAB350BFEF0}" destId="{D49105C3-17E2-4720-ACD1-7203A4D5ACDE}" srcOrd="0" destOrd="0" presId="urn:microsoft.com/office/officeart/2005/8/layout/hList1"/>
    <dgm:cxn modelId="{D6EC3F58-EC54-4E30-B4B4-5777F556A4A8}" type="presParOf" srcId="{D49105C3-17E2-4720-ACD1-7203A4D5ACDE}" destId="{85023103-B702-4CD9-811B-55B1B0FC6CFF}" srcOrd="0" destOrd="0" presId="urn:microsoft.com/office/officeart/2005/8/layout/hList1"/>
    <dgm:cxn modelId="{5E7AA8B5-0403-4BA1-8855-6672C176B3A2}" type="presParOf" srcId="{D49105C3-17E2-4720-ACD1-7203A4D5ACDE}" destId="{DA8E4449-9F59-4DC7-8F37-9BA617AAC58B}" srcOrd="1" destOrd="0" presId="urn:microsoft.com/office/officeart/2005/8/layout/hList1"/>
    <dgm:cxn modelId="{307DD7DA-48A9-4E90-9970-0A7517F622A1}" type="presParOf" srcId="{45F8CE06-250D-4EE5-8452-BEAB350BFEF0}" destId="{80BEFF23-837A-4C22-884B-19D964A23F23}" srcOrd="1" destOrd="0" presId="urn:microsoft.com/office/officeart/2005/8/layout/hList1"/>
    <dgm:cxn modelId="{686DE80B-689B-4230-BA72-7357484A2B5E}" type="presParOf" srcId="{45F8CE06-250D-4EE5-8452-BEAB350BFEF0}" destId="{80DD842A-0F89-49AD-9C0D-7C9EF76949EE}" srcOrd="2" destOrd="0" presId="urn:microsoft.com/office/officeart/2005/8/layout/hList1"/>
    <dgm:cxn modelId="{D278E339-DE5D-4EBA-BEC5-09D3274AFB1F}" type="presParOf" srcId="{80DD842A-0F89-49AD-9C0D-7C9EF76949EE}" destId="{A59424F8-7874-429E-A921-C271618F2AC5}" srcOrd="0" destOrd="0" presId="urn:microsoft.com/office/officeart/2005/8/layout/hList1"/>
    <dgm:cxn modelId="{BE6CF368-B569-4498-996A-697C9E668CBD}" type="presParOf" srcId="{80DD842A-0F89-49AD-9C0D-7C9EF76949EE}" destId="{A8ED7A1C-4FEE-4365-B341-761664EACE50}" srcOrd="1" destOrd="0" presId="urn:microsoft.com/office/officeart/2005/8/layout/hList1"/>
    <dgm:cxn modelId="{52CA94B1-EC13-4600-8954-D0D0766BBDED}" type="presParOf" srcId="{45F8CE06-250D-4EE5-8452-BEAB350BFEF0}" destId="{1AF7147B-6A6E-4E94-9EB1-973591D1810C}" srcOrd="3" destOrd="0" presId="urn:microsoft.com/office/officeart/2005/8/layout/hList1"/>
    <dgm:cxn modelId="{10A04653-D322-4631-95CE-8173807378E9}" type="presParOf" srcId="{45F8CE06-250D-4EE5-8452-BEAB350BFEF0}" destId="{E295DBCC-0C61-4D7E-9ED0-5A5CD18DA259}" srcOrd="4" destOrd="0" presId="urn:microsoft.com/office/officeart/2005/8/layout/hList1"/>
    <dgm:cxn modelId="{3A18664A-CE12-4DE8-8332-66BDC60A066C}" type="presParOf" srcId="{E295DBCC-0C61-4D7E-9ED0-5A5CD18DA259}" destId="{B95F0C85-AFE3-4D89-86E1-09EEDF45D022}" srcOrd="0" destOrd="0" presId="urn:microsoft.com/office/officeart/2005/8/layout/hList1"/>
    <dgm:cxn modelId="{F0C040CA-A729-4480-9AC7-51A33C0FDB87}" type="presParOf" srcId="{E295DBCC-0C61-4D7E-9ED0-5A5CD18DA259}" destId="{4359412E-A320-4CC3-88A7-12841126D46B}" srcOrd="1" destOrd="0" presId="urn:microsoft.com/office/officeart/2005/8/layout/hList1"/>
    <dgm:cxn modelId="{9C3A2FC1-0C7A-4BDC-A7D3-42A35CCD7875}" type="presParOf" srcId="{45F8CE06-250D-4EE5-8452-BEAB350BFEF0}" destId="{6FCD2878-407E-4420-9EB3-9D831A58978D}" srcOrd="5" destOrd="0" presId="urn:microsoft.com/office/officeart/2005/8/layout/hList1"/>
    <dgm:cxn modelId="{E663C8F3-7240-4B11-84DC-BAAB9A1A6B8D}" type="presParOf" srcId="{45F8CE06-250D-4EE5-8452-BEAB350BFEF0}" destId="{047E5DEA-8024-4D61-AD1D-D1E55B104A1C}" srcOrd="6" destOrd="0" presId="urn:microsoft.com/office/officeart/2005/8/layout/hList1"/>
    <dgm:cxn modelId="{26F5E227-805B-469F-9CAC-4293151951E2}" type="presParOf" srcId="{047E5DEA-8024-4D61-AD1D-D1E55B104A1C}" destId="{C57A170D-01A6-427F-8C36-A73CFCE548EA}" srcOrd="0" destOrd="0" presId="urn:microsoft.com/office/officeart/2005/8/layout/hList1"/>
    <dgm:cxn modelId="{102C3D2E-18AD-4AC9-93E8-F7AA96AE2D38}" type="presParOf" srcId="{047E5DEA-8024-4D61-AD1D-D1E55B104A1C}" destId="{A09CADB9-763B-49C7-87DC-51B4E84CFDF7}" srcOrd="1" destOrd="0" presId="urn:microsoft.com/office/officeart/2005/8/layout/hList1"/>
    <dgm:cxn modelId="{8BDEF68C-53BC-4424-95FC-7A6E6352AD30}" type="presParOf" srcId="{45F8CE06-250D-4EE5-8452-BEAB350BFEF0}" destId="{539DCC72-BDB0-4CA9-A455-B001276849E4}" srcOrd="7" destOrd="0" presId="urn:microsoft.com/office/officeart/2005/8/layout/hList1"/>
    <dgm:cxn modelId="{0769B272-2137-4ABE-9486-7B4968C32726}" type="presParOf" srcId="{45F8CE06-250D-4EE5-8452-BEAB350BFEF0}" destId="{376F2BC2-43D5-453F-8893-53AF40D1B2B6}" srcOrd="8" destOrd="0" presId="urn:microsoft.com/office/officeart/2005/8/layout/hList1"/>
    <dgm:cxn modelId="{04CB3F97-5517-479A-8EED-4647169D1801}" type="presParOf" srcId="{376F2BC2-43D5-453F-8893-53AF40D1B2B6}" destId="{78D5AA64-EE42-4675-8053-49FE65776561}" srcOrd="0" destOrd="0" presId="urn:microsoft.com/office/officeart/2005/8/layout/hList1"/>
    <dgm:cxn modelId="{E3CBEA06-2DFF-4C45-805F-51A3B8079048}" type="presParOf" srcId="{376F2BC2-43D5-453F-8893-53AF40D1B2B6}" destId="{9500231A-5DD0-457A-BD1B-CBC054113D8A}" srcOrd="1" destOrd="0" presId="urn:microsoft.com/office/officeart/2005/8/layout/hList1"/>
    <dgm:cxn modelId="{E464DC02-CEE5-4F89-9CCF-C27ABF42EB59}" type="presParOf" srcId="{45F8CE06-250D-4EE5-8452-BEAB350BFEF0}" destId="{2A446531-3F87-4095-8AC0-8DF0B3D1F203}" srcOrd="9" destOrd="0" presId="urn:microsoft.com/office/officeart/2005/8/layout/hList1"/>
    <dgm:cxn modelId="{740991E2-8776-411E-92EE-4236EA86B9A0}" type="presParOf" srcId="{45F8CE06-250D-4EE5-8452-BEAB350BFEF0}" destId="{7D17BEAD-9EC2-4773-A3BA-A8A71BFB30DF}" srcOrd="10" destOrd="0" presId="urn:microsoft.com/office/officeart/2005/8/layout/hList1"/>
    <dgm:cxn modelId="{16D95465-37BC-4259-9CF9-0587C9A2BA03}" type="presParOf" srcId="{7D17BEAD-9EC2-4773-A3BA-A8A71BFB30DF}" destId="{9B6028BD-BCD1-4A3A-BF09-7A98FA26B01D}" srcOrd="0" destOrd="0" presId="urn:microsoft.com/office/officeart/2005/8/layout/hList1"/>
    <dgm:cxn modelId="{88219AE7-F1BA-43CC-BF65-486078E6545B}" type="presParOf" srcId="{7D17BEAD-9EC2-4773-A3BA-A8A71BFB30DF}" destId="{773335F6-81D1-4D16-A402-3CD09DD584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B9EA7B-92CC-42EE-91DB-DDFD5E0BF4B3}" type="doc">
      <dgm:prSet loTypeId="urn:microsoft.com/office/officeart/2005/8/layout/h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9CCFCF-A12E-4368-AAE0-C9FAE8D240A7}">
      <dgm:prSet/>
      <dgm:spPr/>
      <dgm:t>
        <a:bodyPr/>
        <a:lstStyle/>
        <a:p>
          <a:r>
            <a:rPr lang="en-US" dirty="0"/>
            <a:t>SUM</a:t>
          </a:r>
        </a:p>
      </dgm:t>
    </dgm:pt>
    <dgm:pt modelId="{1DDD5C74-66A3-4C9E-AD3E-87461EA258D0}" type="parTrans" cxnId="{6DA7A12D-BB52-4195-979C-D332E43A2A9D}">
      <dgm:prSet/>
      <dgm:spPr/>
      <dgm:t>
        <a:bodyPr/>
        <a:lstStyle/>
        <a:p>
          <a:endParaRPr lang="en-US"/>
        </a:p>
      </dgm:t>
    </dgm:pt>
    <dgm:pt modelId="{9631F635-8EDF-4B1F-BA17-BCB7D360E376}" type="sibTrans" cxnId="{6DA7A12D-BB52-4195-979C-D332E43A2A9D}">
      <dgm:prSet/>
      <dgm:spPr/>
      <dgm:t>
        <a:bodyPr/>
        <a:lstStyle/>
        <a:p>
          <a:endParaRPr lang="en-US"/>
        </a:p>
      </dgm:t>
    </dgm:pt>
    <dgm:pt modelId="{13E31FB8-CFF1-4CCC-9B36-1843E7FF7D9B}">
      <dgm:prSet/>
      <dgm:spPr/>
      <dgm:t>
        <a:bodyPr/>
        <a:lstStyle/>
        <a:p>
          <a:r>
            <a:rPr lang="en-US" dirty="0"/>
            <a:t>MAX</a:t>
          </a:r>
        </a:p>
      </dgm:t>
    </dgm:pt>
    <dgm:pt modelId="{712AE63A-E6E2-4D61-93AB-F8B2C98C2082}" type="parTrans" cxnId="{52C9F1EC-4E70-45C3-B7C8-F8213927AAA7}">
      <dgm:prSet/>
      <dgm:spPr/>
      <dgm:t>
        <a:bodyPr/>
        <a:lstStyle/>
        <a:p>
          <a:endParaRPr lang="en-US"/>
        </a:p>
      </dgm:t>
    </dgm:pt>
    <dgm:pt modelId="{3ADEFB4E-A350-42F0-A478-D244AC89B618}" type="sibTrans" cxnId="{52C9F1EC-4E70-45C3-B7C8-F8213927AAA7}">
      <dgm:prSet/>
      <dgm:spPr/>
      <dgm:t>
        <a:bodyPr/>
        <a:lstStyle/>
        <a:p>
          <a:endParaRPr lang="en-US"/>
        </a:p>
      </dgm:t>
    </dgm:pt>
    <dgm:pt modelId="{C2022FD0-72E1-41E9-8461-18063010F0CD}">
      <dgm:prSet/>
      <dgm:spPr/>
      <dgm:t>
        <a:bodyPr/>
        <a:lstStyle/>
        <a:p>
          <a:r>
            <a:rPr lang="en-US" dirty="0"/>
            <a:t>MIN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BA9C5B7-B91E-4A9C-A7EC-7479EA3B4070}" type="parTrans" cxnId="{E3041AEE-782A-425A-81EE-EC1E08BAF9D2}">
      <dgm:prSet/>
      <dgm:spPr/>
      <dgm:t>
        <a:bodyPr/>
        <a:lstStyle/>
        <a:p>
          <a:endParaRPr lang="en-US"/>
        </a:p>
      </dgm:t>
    </dgm:pt>
    <dgm:pt modelId="{2320E313-D024-45F9-A2C9-0238A6E92D16}" type="sibTrans" cxnId="{E3041AEE-782A-425A-81EE-EC1E08BAF9D2}">
      <dgm:prSet/>
      <dgm:spPr/>
      <dgm:t>
        <a:bodyPr/>
        <a:lstStyle/>
        <a:p>
          <a:endParaRPr lang="en-US"/>
        </a:p>
      </dgm:t>
    </dgm:pt>
    <dgm:pt modelId="{F991BB64-3BD4-4E59-AA77-ED334DEDE0D1}">
      <dgm:prSet/>
      <dgm:spPr/>
      <dgm:t>
        <a:bodyPr/>
        <a:lstStyle/>
        <a:p>
          <a:r>
            <a:rPr lang="en-US" dirty="0"/>
            <a:t>AVERAGE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91D0AF0-A1D6-4A30-8CFA-B160F3B772CA}" type="parTrans" cxnId="{BAEE6253-58BE-4F77-A0C5-F5E555109F06}">
      <dgm:prSet/>
      <dgm:spPr/>
      <dgm:t>
        <a:bodyPr/>
        <a:lstStyle/>
        <a:p>
          <a:endParaRPr lang="en-US"/>
        </a:p>
      </dgm:t>
    </dgm:pt>
    <dgm:pt modelId="{E820C77C-C9ED-4C17-B8C7-2022DAC8A26D}" type="sibTrans" cxnId="{BAEE6253-58BE-4F77-A0C5-F5E555109F06}">
      <dgm:prSet/>
      <dgm:spPr/>
      <dgm:t>
        <a:bodyPr/>
        <a:lstStyle/>
        <a:p>
          <a:endParaRPr lang="en-US"/>
        </a:p>
      </dgm:t>
    </dgm:pt>
    <dgm:pt modelId="{58D4C7AE-95D8-48A6-BA86-5AEB90F9A73F}">
      <dgm:prSet/>
      <dgm:spPr/>
      <dgm:t>
        <a:bodyPr/>
        <a:lstStyle/>
        <a:p>
          <a:r>
            <a:rPr lang="en-US" dirty="0"/>
            <a:t>COUNT</a:t>
          </a:r>
        </a:p>
      </dgm:t>
    </dgm:pt>
    <dgm:pt modelId="{6D9AE879-627A-47D0-827F-6987E8647948}" type="parTrans" cxnId="{EA7C1BFA-603F-4FC3-90D2-70F33DD9DBC3}">
      <dgm:prSet/>
      <dgm:spPr/>
      <dgm:t>
        <a:bodyPr/>
        <a:lstStyle/>
        <a:p>
          <a:endParaRPr lang="en-US"/>
        </a:p>
      </dgm:t>
    </dgm:pt>
    <dgm:pt modelId="{CCFED7A1-E50B-46E5-9847-51DBA71F71DB}" type="sibTrans" cxnId="{EA7C1BFA-603F-4FC3-90D2-70F33DD9DBC3}">
      <dgm:prSet/>
      <dgm:spPr/>
      <dgm:t>
        <a:bodyPr/>
        <a:lstStyle/>
        <a:p>
          <a:endParaRPr lang="en-US"/>
        </a:p>
      </dgm:t>
    </dgm:pt>
    <dgm:pt modelId="{433834C5-9717-43EB-BEB9-3CD732D15FE1}" type="pres">
      <dgm:prSet presAssocID="{EDB9EA7B-92CC-42EE-91DB-DDFD5E0BF4B3}" presName="Name0" presStyleCnt="0">
        <dgm:presLayoutVars>
          <dgm:dir/>
          <dgm:animLvl val="lvl"/>
          <dgm:resizeHandles val="exact"/>
        </dgm:presLayoutVars>
      </dgm:prSet>
      <dgm:spPr/>
    </dgm:pt>
    <dgm:pt modelId="{429428EE-5A8A-4260-A24A-FBE1892CAF12}" type="pres">
      <dgm:prSet presAssocID="{449CCFCF-A12E-4368-AAE0-C9FAE8D240A7}" presName="composite" presStyleCnt="0"/>
      <dgm:spPr/>
    </dgm:pt>
    <dgm:pt modelId="{E836F406-37FF-4109-9F8C-D123CB975BE3}" type="pres">
      <dgm:prSet presAssocID="{449CCFCF-A12E-4368-AAE0-C9FAE8D240A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CEA14A6-7DFA-440A-93F8-001D73ED88AB}" type="pres">
      <dgm:prSet presAssocID="{449CCFCF-A12E-4368-AAE0-C9FAE8D240A7}" presName="desTx" presStyleLbl="alignAccFollowNode1" presStyleIdx="0" presStyleCnt="5">
        <dgm:presLayoutVars>
          <dgm:bulletEnabled val="1"/>
        </dgm:presLayoutVars>
      </dgm:prSet>
      <dgm:spPr/>
    </dgm:pt>
    <dgm:pt modelId="{F7EC4E72-DDC0-4B6F-9799-B42647D6D80B}" type="pres">
      <dgm:prSet presAssocID="{9631F635-8EDF-4B1F-BA17-BCB7D360E376}" presName="space" presStyleCnt="0"/>
      <dgm:spPr/>
    </dgm:pt>
    <dgm:pt modelId="{A3D7B759-E9D2-47BC-98BE-ECE73B719959}" type="pres">
      <dgm:prSet presAssocID="{13E31FB8-CFF1-4CCC-9B36-1843E7FF7D9B}" presName="composite" presStyleCnt="0"/>
      <dgm:spPr/>
    </dgm:pt>
    <dgm:pt modelId="{B6D4CFCC-823B-4EC0-8360-059BBAF8303C}" type="pres">
      <dgm:prSet presAssocID="{13E31FB8-CFF1-4CCC-9B36-1843E7FF7D9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364F60E-BD05-44D2-B61B-30D5F7D10533}" type="pres">
      <dgm:prSet presAssocID="{13E31FB8-CFF1-4CCC-9B36-1843E7FF7D9B}" presName="desTx" presStyleLbl="alignAccFollowNode1" presStyleIdx="1" presStyleCnt="5">
        <dgm:presLayoutVars>
          <dgm:bulletEnabled val="1"/>
        </dgm:presLayoutVars>
      </dgm:prSet>
      <dgm:spPr/>
    </dgm:pt>
    <dgm:pt modelId="{FC085D54-4B80-4ABD-8440-19AE94175228}" type="pres">
      <dgm:prSet presAssocID="{3ADEFB4E-A350-42F0-A478-D244AC89B618}" presName="space" presStyleCnt="0"/>
      <dgm:spPr/>
    </dgm:pt>
    <dgm:pt modelId="{0A9BAE63-7DC4-4147-8409-88914EB896E1}" type="pres">
      <dgm:prSet presAssocID="{C2022FD0-72E1-41E9-8461-18063010F0CD}" presName="composite" presStyleCnt="0"/>
      <dgm:spPr/>
    </dgm:pt>
    <dgm:pt modelId="{3B352B0C-235B-4705-B77C-A0BD06D2A876}" type="pres">
      <dgm:prSet presAssocID="{C2022FD0-72E1-41E9-8461-18063010F0C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7882CEE-F992-4270-8AF9-B23D891FAC22}" type="pres">
      <dgm:prSet presAssocID="{C2022FD0-72E1-41E9-8461-18063010F0CD}" presName="desTx" presStyleLbl="alignAccFollowNode1" presStyleIdx="2" presStyleCnt="5">
        <dgm:presLayoutVars>
          <dgm:bulletEnabled val="1"/>
        </dgm:presLayoutVars>
      </dgm:prSet>
      <dgm:spPr/>
    </dgm:pt>
    <dgm:pt modelId="{A4FED9A7-0891-4EF4-9A4A-DC5380C4DE88}" type="pres">
      <dgm:prSet presAssocID="{2320E313-D024-45F9-A2C9-0238A6E92D16}" presName="space" presStyleCnt="0"/>
      <dgm:spPr/>
    </dgm:pt>
    <dgm:pt modelId="{A2952F78-4020-4138-A447-9F28DBF2DE56}" type="pres">
      <dgm:prSet presAssocID="{F991BB64-3BD4-4E59-AA77-ED334DEDE0D1}" presName="composite" presStyleCnt="0"/>
      <dgm:spPr/>
    </dgm:pt>
    <dgm:pt modelId="{02AAC098-40A3-475C-A990-8FFDB9F4829D}" type="pres">
      <dgm:prSet presAssocID="{F991BB64-3BD4-4E59-AA77-ED334DEDE0D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8E049BAE-A615-4523-9357-3E3EBD9EC2D6}" type="pres">
      <dgm:prSet presAssocID="{F991BB64-3BD4-4E59-AA77-ED334DEDE0D1}" presName="desTx" presStyleLbl="alignAccFollowNode1" presStyleIdx="3" presStyleCnt="5">
        <dgm:presLayoutVars>
          <dgm:bulletEnabled val="1"/>
        </dgm:presLayoutVars>
      </dgm:prSet>
      <dgm:spPr/>
    </dgm:pt>
    <dgm:pt modelId="{21138EAA-70E9-4B62-B280-34D55BCB3674}" type="pres">
      <dgm:prSet presAssocID="{E820C77C-C9ED-4C17-B8C7-2022DAC8A26D}" presName="space" presStyleCnt="0"/>
      <dgm:spPr/>
    </dgm:pt>
    <dgm:pt modelId="{1055B226-28ED-4E3C-A78E-78B6D21D88E8}" type="pres">
      <dgm:prSet presAssocID="{58D4C7AE-95D8-48A6-BA86-5AEB90F9A73F}" presName="composite" presStyleCnt="0"/>
      <dgm:spPr/>
    </dgm:pt>
    <dgm:pt modelId="{7331DAB7-DF78-45F1-8AF1-11F103EDD581}" type="pres">
      <dgm:prSet presAssocID="{58D4C7AE-95D8-48A6-BA86-5AEB90F9A73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BD8A069-1D69-4B9A-A51B-100AE3C19E5F}" type="pres">
      <dgm:prSet presAssocID="{58D4C7AE-95D8-48A6-BA86-5AEB90F9A73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6DA7A12D-BB52-4195-979C-D332E43A2A9D}" srcId="{EDB9EA7B-92CC-42EE-91DB-DDFD5E0BF4B3}" destId="{449CCFCF-A12E-4368-AAE0-C9FAE8D240A7}" srcOrd="0" destOrd="0" parTransId="{1DDD5C74-66A3-4C9E-AD3E-87461EA258D0}" sibTransId="{9631F635-8EDF-4B1F-BA17-BCB7D360E376}"/>
    <dgm:cxn modelId="{BAEE6253-58BE-4F77-A0C5-F5E555109F06}" srcId="{EDB9EA7B-92CC-42EE-91DB-DDFD5E0BF4B3}" destId="{F991BB64-3BD4-4E59-AA77-ED334DEDE0D1}" srcOrd="3" destOrd="0" parTransId="{491D0AF0-A1D6-4A30-8CFA-B160F3B772CA}" sibTransId="{E820C77C-C9ED-4C17-B8C7-2022DAC8A26D}"/>
    <dgm:cxn modelId="{49E9FE73-08E2-4A9D-B5CB-AEF67EA2CE7D}" type="presOf" srcId="{13E31FB8-CFF1-4CCC-9B36-1843E7FF7D9B}" destId="{B6D4CFCC-823B-4EC0-8360-059BBAF8303C}" srcOrd="0" destOrd="0" presId="urn:microsoft.com/office/officeart/2005/8/layout/hList1"/>
    <dgm:cxn modelId="{99C8EC85-AE22-4923-AC68-6560D91235F3}" type="presOf" srcId="{449CCFCF-A12E-4368-AAE0-C9FAE8D240A7}" destId="{E836F406-37FF-4109-9F8C-D123CB975BE3}" srcOrd="0" destOrd="0" presId="urn:microsoft.com/office/officeart/2005/8/layout/hList1"/>
    <dgm:cxn modelId="{AE084299-37EE-44EB-8277-E828958B8302}" type="presOf" srcId="{58D4C7AE-95D8-48A6-BA86-5AEB90F9A73F}" destId="{7331DAB7-DF78-45F1-8AF1-11F103EDD581}" srcOrd="0" destOrd="0" presId="urn:microsoft.com/office/officeart/2005/8/layout/hList1"/>
    <dgm:cxn modelId="{7C4C5DB2-D626-493B-8F4D-DA3CFE01D934}" type="presOf" srcId="{EDB9EA7B-92CC-42EE-91DB-DDFD5E0BF4B3}" destId="{433834C5-9717-43EB-BEB9-3CD732D15FE1}" srcOrd="0" destOrd="0" presId="urn:microsoft.com/office/officeart/2005/8/layout/hList1"/>
    <dgm:cxn modelId="{F35146CC-8195-4B10-8888-EF9DBE9F8D55}" type="presOf" srcId="{C2022FD0-72E1-41E9-8461-18063010F0CD}" destId="{3B352B0C-235B-4705-B77C-A0BD06D2A876}" srcOrd="0" destOrd="0" presId="urn:microsoft.com/office/officeart/2005/8/layout/hList1"/>
    <dgm:cxn modelId="{52C9F1EC-4E70-45C3-B7C8-F8213927AAA7}" srcId="{EDB9EA7B-92CC-42EE-91DB-DDFD5E0BF4B3}" destId="{13E31FB8-CFF1-4CCC-9B36-1843E7FF7D9B}" srcOrd="1" destOrd="0" parTransId="{712AE63A-E6E2-4D61-93AB-F8B2C98C2082}" sibTransId="{3ADEFB4E-A350-42F0-A478-D244AC89B618}"/>
    <dgm:cxn modelId="{E3041AEE-782A-425A-81EE-EC1E08BAF9D2}" srcId="{EDB9EA7B-92CC-42EE-91DB-DDFD5E0BF4B3}" destId="{C2022FD0-72E1-41E9-8461-18063010F0CD}" srcOrd="2" destOrd="0" parTransId="{6BA9C5B7-B91E-4A9C-A7EC-7479EA3B4070}" sibTransId="{2320E313-D024-45F9-A2C9-0238A6E92D16}"/>
    <dgm:cxn modelId="{349A7DF3-297B-4344-9BF7-3C61486656E6}" type="presOf" srcId="{F991BB64-3BD4-4E59-AA77-ED334DEDE0D1}" destId="{02AAC098-40A3-475C-A990-8FFDB9F4829D}" srcOrd="0" destOrd="0" presId="urn:microsoft.com/office/officeart/2005/8/layout/hList1"/>
    <dgm:cxn modelId="{EA7C1BFA-603F-4FC3-90D2-70F33DD9DBC3}" srcId="{EDB9EA7B-92CC-42EE-91DB-DDFD5E0BF4B3}" destId="{58D4C7AE-95D8-48A6-BA86-5AEB90F9A73F}" srcOrd="4" destOrd="0" parTransId="{6D9AE879-627A-47D0-827F-6987E8647948}" sibTransId="{CCFED7A1-E50B-46E5-9847-51DBA71F71DB}"/>
    <dgm:cxn modelId="{50C17DD8-5492-4C57-B3FC-AF3082603E15}" type="presParOf" srcId="{433834C5-9717-43EB-BEB9-3CD732D15FE1}" destId="{429428EE-5A8A-4260-A24A-FBE1892CAF12}" srcOrd="0" destOrd="0" presId="urn:microsoft.com/office/officeart/2005/8/layout/hList1"/>
    <dgm:cxn modelId="{00B50E26-8AD4-4C14-8290-431CE2BAAE14}" type="presParOf" srcId="{429428EE-5A8A-4260-A24A-FBE1892CAF12}" destId="{E836F406-37FF-4109-9F8C-D123CB975BE3}" srcOrd="0" destOrd="0" presId="urn:microsoft.com/office/officeart/2005/8/layout/hList1"/>
    <dgm:cxn modelId="{ADD6F8CA-30F0-4D6A-9FF7-EC8558D4E7A9}" type="presParOf" srcId="{429428EE-5A8A-4260-A24A-FBE1892CAF12}" destId="{9CEA14A6-7DFA-440A-93F8-001D73ED88AB}" srcOrd="1" destOrd="0" presId="urn:microsoft.com/office/officeart/2005/8/layout/hList1"/>
    <dgm:cxn modelId="{698E3C3E-6FDE-43A5-9CDC-7B47F3A939C7}" type="presParOf" srcId="{433834C5-9717-43EB-BEB9-3CD732D15FE1}" destId="{F7EC4E72-DDC0-4B6F-9799-B42647D6D80B}" srcOrd="1" destOrd="0" presId="urn:microsoft.com/office/officeart/2005/8/layout/hList1"/>
    <dgm:cxn modelId="{3284180E-7F29-4DD7-98E1-167C102085EA}" type="presParOf" srcId="{433834C5-9717-43EB-BEB9-3CD732D15FE1}" destId="{A3D7B759-E9D2-47BC-98BE-ECE73B719959}" srcOrd="2" destOrd="0" presId="urn:microsoft.com/office/officeart/2005/8/layout/hList1"/>
    <dgm:cxn modelId="{56AD412A-5005-4474-A0C4-6FCDD487D54B}" type="presParOf" srcId="{A3D7B759-E9D2-47BC-98BE-ECE73B719959}" destId="{B6D4CFCC-823B-4EC0-8360-059BBAF8303C}" srcOrd="0" destOrd="0" presId="urn:microsoft.com/office/officeart/2005/8/layout/hList1"/>
    <dgm:cxn modelId="{251FA17F-6D0E-471F-B79C-4AFFE7F916B4}" type="presParOf" srcId="{A3D7B759-E9D2-47BC-98BE-ECE73B719959}" destId="{A364F60E-BD05-44D2-B61B-30D5F7D10533}" srcOrd="1" destOrd="0" presId="urn:microsoft.com/office/officeart/2005/8/layout/hList1"/>
    <dgm:cxn modelId="{2D4118FF-4050-444D-A0C4-B9127871D943}" type="presParOf" srcId="{433834C5-9717-43EB-BEB9-3CD732D15FE1}" destId="{FC085D54-4B80-4ABD-8440-19AE94175228}" srcOrd="3" destOrd="0" presId="urn:microsoft.com/office/officeart/2005/8/layout/hList1"/>
    <dgm:cxn modelId="{67879CE3-2A68-49D6-B417-AE72E24A5699}" type="presParOf" srcId="{433834C5-9717-43EB-BEB9-3CD732D15FE1}" destId="{0A9BAE63-7DC4-4147-8409-88914EB896E1}" srcOrd="4" destOrd="0" presId="urn:microsoft.com/office/officeart/2005/8/layout/hList1"/>
    <dgm:cxn modelId="{B2ED3A7A-68DB-438B-BE23-1FAF9B80E5E6}" type="presParOf" srcId="{0A9BAE63-7DC4-4147-8409-88914EB896E1}" destId="{3B352B0C-235B-4705-B77C-A0BD06D2A876}" srcOrd="0" destOrd="0" presId="urn:microsoft.com/office/officeart/2005/8/layout/hList1"/>
    <dgm:cxn modelId="{42A420BB-A2BD-4CE9-B47E-0956BF3B6E8E}" type="presParOf" srcId="{0A9BAE63-7DC4-4147-8409-88914EB896E1}" destId="{57882CEE-F992-4270-8AF9-B23D891FAC22}" srcOrd="1" destOrd="0" presId="urn:microsoft.com/office/officeart/2005/8/layout/hList1"/>
    <dgm:cxn modelId="{60D96CD5-88E3-41C5-B0E2-6B8FFFB74FAE}" type="presParOf" srcId="{433834C5-9717-43EB-BEB9-3CD732D15FE1}" destId="{A4FED9A7-0891-4EF4-9A4A-DC5380C4DE88}" srcOrd="5" destOrd="0" presId="urn:microsoft.com/office/officeart/2005/8/layout/hList1"/>
    <dgm:cxn modelId="{7351F4E2-6872-4228-8381-A90B06466A9E}" type="presParOf" srcId="{433834C5-9717-43EB-BEB9-3CD732D15FE1}" destId="{A2952F78-4020-4138-A447-9F28DBF2DE56}" srcOrd="6" destOrd="0" presId="urn:microsoft.com/office/officeart/2005/8/layout/hList1"/>
    <dgm:cxn modelId="{B6FC5E90-5F93-489E-933C-C25908F2AFB7}" type="presParOf" srcId="{A2952F78-4020-4138-A447-9F28DBF2DE56}" destId="{02AAC098-40A3-475C-A990-8FFDB9F4829D}" srcOrd="0" destOrd="0" presId="urn:microsoft.com/office/officeart/2005/8/layout/hList1"/>
    <dgm:cxn modelId="{9C183F97-3D03-4066-AF30-5588AF003F65}" type="presParOf" srcId="{A2952F78-4020-4138-A447-9F28DBF2DE56}" destId="{8E049BAE-A615-4523-9357-3E3EBD9EC2D6}" srcOrd="1" destOrd="0" presId="urn:microsoft.com/office/officeart/2005/8/layout/hList1"/>
    <dgm:cxn modelId="{5AFC1DB3-EF9D-4F55-9737-E388A5313111}" type="presParOf" srcId="{433834C5-9717-43EB-BEB9-3CD732D15FE1}" destId="{21138EAA-70E9-4B62-B280-34D55BCB3674}" srcOrd="7" destOrd="0" presId="urn:microsoft.com/office/officeart/2005/8/layout/hList1"/>
    <dgm:cxn modelId="{0C8636AE-6648-488D-A62A-8BA8479E5A47}" type="presParOf" srcId="{433834C5-9717-43EB-BEB9-3CD732D15FE1}" destId="{1055B226-28ED-4E3C-A78E-78B6D21D88E8}" srcOrd="8" destOrd="0" presId="urn:microsoft.com/office/officeart/2005/8/layout/hList1"/>
    <dgm:cxn modelId="{A03D6AA0-3C5C-45E0-BD63-40D5670D20D1}" type="presParOf" srcId="{1055B226-28ED-4E3C-A78E-78B6D21D88E8}" destId="{7331DAB7-DF78-45F1-8AF1-11F103EDD581}" srcOrd="0" destOrd="0" presId="urn:microsoft.com/office/officeart/2005/8/layout/hList1"/>
    <dgm:cxn modelId="{09C23035-3E94-4E45-8176-7BB406E12052}" type="presParOf" srcId="{1055B226-28ED-4E3C-A78E-78B6D21D88E8}" destId="{CBD8A069-1D69-4B9A-A51B-100AE3C19E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CF1199-2EB8-4607-BC39-CF9E7695C8A2}" type="doc">
      <dgm:prSet loTypeId="urn:microsoft.com/office/officeart/2005/8/layout/hierarchy3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D7CA774-CBD5-4CF5-845A-052894DEB7F2}">
      <dgm:prSet/>
      <dgm:spPr/>
      <dgm:t>
        <a:bodyPr/>
        <a:lstStyle/>
        <a:p>
          <a:r>
            <a:rPr lang="en-US" dirty="0"/>
            <a:t>Cell Reference</a:t>
          </a:r>
        </a:p>
      </dgm:t>
    </dgm:pt>
    <dgm:pt modelId="{429229F7-6AC9-4725-AC29-878374C5681C}" type="parTrans" cxnId="{065EA6EB-6459-4052-8FAD-2A9B622AB9B9}">
      <dgm:prSet/>
      <dgm:spPr/>
      <dgm:t>
        <a:bodyPr/>
        <a:lstStyle/>
        <a:p>
          <a:endParaRPr lang="en-US"/>
        </a:p>
      </dgm:t>
    </dgm:pt>
    <dgm:pt modelId="{F9DD84F5-1DC9-4D7E-8272-54C957A3D68F}" type="sibTrans" cxnId="{065EA6EB-6459-4052-8FAD-2A9B622AB9B9}">
      <dgm:prSet/>
      <dgm:spPr/>
      <dgm:t>
        <a:bodyPr/>
        <a:lstStyle/>
        <a:p>
          <a:endParaRPr lang="en-US"/>
        </a:p>
      </dgm:t>
    </dgm:pt>
    <dgm:pt modelId="{3050F1DB-E636-4874-B572-A87178246E7A}">
      <dgm:prSet/>
      <dgm:spPr/>
      <dgm:t>
        <a:bodyPr/>
        <a:lstStyle/>
        <a:p>
          <a:r>
            <a:rPr lang="en-US" dirty="0"/>
            <a:t>Range</a:t>
          </a:r>
        </a:p>
      </dgm:t>
    </dgm:pt>
    <dgm:pt modelId="{00E5F8E4-5ECA-4F07-A21E-CB60CA62ACB2}" type="parTrans" cxnId="{BA20C383-7D02-471B-BE15-B030C6E8C88F}">
      <dgm:prSet/>
      <dgm:spPr/>
      <dgm:t>
        <a:bodyPr/>
        <a:lstStyle/>
        <a:p>
          <a:endParaRPr lang="en-US"/>
        </a:p>
      </dgm:t>
    </dgm:pt>
    <dgm:pt modelId="{749A34B2-CED8-43EB-9D80-08311012B993}" type="sibTrans" cxnId="{BA20C383-7D02-471B-BE15-B030C6E8C88F}">
      <dgm:prSet/>
      <dgm:spPr/>
      <dgm:t>
        <a:bodyPr/>
        <a:lstStyle/>
        <a:p>
          <a:endParaRPr lang="en-US"/>
        </a:p>
      </dgm:t>
    </dgm:pt>
    <dgm:pt modelId="{9047B6AD-4B34-476F-A10A-EC5EB3280E9F}">
      <dgm:prSet/>
      <dgm:spPr/>
      <dgm:t>
        <a:bodyPr/>
        <a:lstStyle/>
        <a:p>
          <a:r>
            <a:rPr lang="en-US" dirty="0"/>
            <a:t>Absolute Reference</a:t>
          </a:r>
        </a:p>
      </dgm:t>
    </dgm:pt>
    <dgm:pt modelId="{70C97112-8EED-4851-8B86-48B43DF89820}" type="parTrans" cxnId="{E983A630-3566-4458-BED1-192E987E1963}">
      <dgm:prSet/>
      <dgm:spPr/>
      <dgm:t>
        <a:bodyPr/>
        <a:lstStyle/>
        <a:p>
          <a:endParaRPr lang="en-US"/>
        </a:p>
      </dgm:t>
    </dgm:pt>
    <dgm:pt modelId="{89ECD6D5-0334-4F5D-936D-D34CA27930BB}" type="sibTrans" cxnId="{E983A630-3566-4458-BED1-192E987E1963}">
      <dgm:prSet/>
      <dgm:spPr/>
      <dgm:t>
        <a:bodyPr/>
        <a:lstStyle/>
        <a:p>
          <a:endParaRPr lang="en-US"/>
        </a:p>
      </dgm:t>
    </dgm:pt>
    <dgm:pt modelId="{9F7C80F6-81A5-4499-A9CF-BED3504E7F87}" type="pres">
      <dgm:prSet presAssocID="{89CF1199-2EB8-4607-BC39-CF9E7695C8A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912DBB-DAD8-46E3-8CEE-38B9519C65BB}" type="pres">
      <dgm:prSet presAssocID="{7D7CA774-CBD5-4CF5-845A-052894DEB7F2}" presName="root" presStyleCnt="0"/>
      <dgm:spPr/>
    </dgm:pt>
    <dgm:pt modelId="{CB5070C1-2E23-44FA-81D2-85F062BE1877}" type="pres">
      <dgm:prSet presAssocID="{7D7CA774-CBD5-4CF5-845A-052894DEB7F2}" presName="rootComposite" presStyleCnt="0"/>
      <dgm:spPr/>
    </dgm:pt>
    <dgm:pt modelId="{97CB42A2-E58D-44E4-857C-CE1999206ACF}" type="pres">
      <dgm:prSet presAssocID="{7D7CA774-CBD5-4CF5-845A-052894DEB7F2}" presName="rootText" presStyleLbl="node1" presStyleIdx="0" presStyleCnt="3"/>
      <dgm:spPr/>
    </dgm:pt>
    <dgm:pt modelId="{AD95B3AE-132C-4283-BC52-38883B4295EF}" type="pres">
      <dgm:prSet presAssocID="{7D7CA774-CBD5-4CF5-845A-052894DEB7F2}" presName="rootConnector" presStyleLbl="node1" presStyleIdx="0" presStyleCnt="3"/>
      <dgm:spPr/>
    </dgm:pt>
    <dgm:pt modelId="{186E7765-5DD0-4D6B-BF76-2AD740AAADEE}" type="pres">
      <dgm:prSet presAssocID="{7D7CA774-CBD5-4CF5-845A-052894DEB7F2}" presName="childShape" presStyleCnt="0"/>
      <dgm:spPr/>
    </dgm:pt>
    <dgm:pt modelId="{6B341436-5CFB-4E56-AE2B-0E97B118C582}" type="pres">
      <dgm:prSet presAssocID="{3050F1DB-E636-4874-B572-A87178246E7A}" presName="root" presStyleCnt="0"/>
      <dgm:spPr/>
    </dgm:pt>
    <dgm:pt modelId="{5E010117-9DDF-435C-9153-D804C685522E}" type="pres">
      <dgm:prSet presAssocID="{3050F1DB-E636-4874-B572-A87178246E7A}" presName="rootComposite" presStyleCnt="0"/>
      <dgm:spPr/>
    </dgm:pt>
    <dgm:pt modelId="{FB667B0F-9DB5-4B2F-81B3-149F8A65BF9F}" type="pres">
      <dgm:prSet presAssocID="{3050F1DB-E636-4874-B572-A87178246E7A}" presName="rootText" presStyleLbl="node1" presStyleIdx="1" presStyleCnt="3"/>
      <dgm:spPr/>
    </dgm:pt>
    <dgm:pt modelId="{A85B2952-A4A6-4432-8FB4-AD3FE7422F0D}" type="pres">
      <dgm:prSet presAssocID="{3050F1DB-E636-4874-B572-A87178246E7A}" presName="rootConnector" presStyleLbl="node1" presStyleIdx="1" presStyleCnt="3"/>
      <dgm:spPr/>
    </dgm:pt>
    <dgm:pt modelId="{1E0AAA76-9F60-4DF0-A457-5A882B1757C7}" type="pres">
      <dgm:prSet presAssocID="{3050F1DB-E636-4874-B572-A87178246E7A}" presName="childShape" presStyleCnt="0"/>
      <dgm:spPr/>
    </dgm:pt>
    <dgm:pt modelId="{14A8DF63-F261-4639-A070-5CDCE34742F0}" type="pres">
      <dgm:prSet presAssocID="{9047B6AD-4B34-476F-A10A-EC5EB3280E9F}" presName="root" presStyleCnt="0"/>
      <dgm:spPr/>
    </dgm:pt>
    <dgm:pt modelId="{A27D7093-0B22-4690-9DF5-61C85CC910FE}" type="pres">
      <dgm:prSet presAssocID="{9047B6AD-4B34-476F-A10A-EC5EB3280E9F}" presName="rootComposite" presStyleCnt="0"/>
      <dgm:spPr/>
    </dgm:pt>
    <dgm:pt modelId="{0FC59C75-1438-4BCD-9CEB-B2B259F2B69D}" type="pres">
      <dgm:prSet presAssocID="{9047B6AD-4B34-476F-A10A-EC5EB3280E9F}" presName="rootText" presStyleLbl="node1" presStyleIdx="2" presStyleCnt="3"/>
      <dgm:spPr/>
    </dgm:pt>
    <dgm:pt modelId="{03640727-62C4-4528-B8FE-0157B0BE8B4F}" type="pres">
      <dgm:prSet presAssocID="{9047B6AD-4B34-476F-A10A-EC5EB3280E9F}" presName="rootConnector" presStyleLbl="node1" presStyleIdx="2" presStyleCnt="3"/>
      <dgm:spPr/>
    </dgm:pt>
    <dgm:pt modelId="{581083E3-EE9E-432E-A6BB-41CD06DBEEBC}" type="pres">
      <dgm:prSet presAssocID="{9047B6AD-4B34-476F-A10A-EC5EB3280E9F}" presName="childShape" presStyleCnt="0"/>
      <dgm:spPr/>
    </dgm:pt>
  </dgm:ptLst>
  <dgm:cxnLst>
    <dgm:cxn modelId="{A0749F07-32E5-43AC-8A1C-8E79AF62A276}" type="presOf" srcId="{3050F1DB-E636-4874-B572-A87178246E7A}" destId="{A85B2952-A4A6-4432-8FB4-AD3FE7422F0D}" srcOrd="1" destOrd="0" presId="urn:microsoft.com/office/officeart/2005/8/layout/hierarchy3"/>
    <dgm:cxn modelId="{E5EB5013-8201-463D-AA0A-D939C36D7A71}" type="presOf" srcId="{7D7CA774-CBD5-4CF5-845A-052894DEB7F2}" destId="{AD95B3AE-132C-4283-BC52-38883B4295EF}" srcOrd="1" destOrd="0" presId="urn:microsoft.com/office/officeart/2005/8/layout/hierarchy3"/>
    <dgm:cxn modelId="{4EAD8616-A487-4742-8578-57D206ED497F}" type="presOf" srcId="{7D7CA774-CBD5-4CF5-845A-052894DEB7F2}" destId="{97CB42A2-E58D-44E4-857C-CE1999206ACF}" srcOrd="0" destOrd="0" presId="urn:microsoft.com/office/officeart/2005/8/layout/hierarchy3"/>
    <dgm:cxn modelId="{E983A630-3566-4458-BED1-192E987E1963}" srcId="{89CF1199-2EB8-4607-BC39-CF9E7695C8A2}" destId="{9047B6AD-4B34-476F-A10A-EC5EB3280E9F}" srcOrd="2" destOrd="0" parTransId="{70C97112-8EED-4851-8B86-48B43DF89820}" sibTransId="{89ECD6D5-0334-4F5D-936D-D34CA27930BB}"/>
    <dgm:cxn modelId="{17366E32-ED1F-4DE9-938E-EC18E1993B5C}" type="presOf" srcId="{3050F1DB-E636-4874-B572-A87178246E7A}" destId="{FB667B0F-9DB5-4B2F-81B3-149F8A65BF9F}" srcOrd="0" destOrd="0" presId="urn:microsoft.com/office/officeart/2005/8/layout/hierarchy3"/>
    <dgm:cxn modelId="{5FB88D67-31AE-4114-A30C-ED1599222FBA}" type="presOf" srcId="{9047B6AD-4B34-476F-A10A-EC5EB3280E9F}" destId="{0FC59C75-1438-4BCD-9CEB-B2B259F2B69D}" srcOrd="0" destOrd="0" presId="urn:microsoft.com/office/officeart/2005/8/layout/hierarchy3"/>
    <dgm:cxn modelId="{04429C4B-8622-41C7-B380-D0B882F24409}" type="presOf" srcId="{89CF1199-2EB8-4607-BC39-CF9E7695C8A2}" destId="{9F7C80F6-81A5-4499-A9CF-BED3504E7F87}" srcOrd="0" destOrd="0" presId="urn:microsoft.com/office/officeart/2005/8/layout/hierarchy3"/>
    <dgm:cxn modelId="{BA20C383-7D02-471B-BE15-B030C6E8C88F}" srcId="{89CF1199-2EB8-4607-BC39-CF9E7695C8A2}" destId="{3050F1DB-E636-4874-B572-A87178246E7A}" srcOrd="1" destOrd="0" parTransId="{00E5F8E4-5ECA-4F07-A21E-CB60CA62ACB2}" sibTransId="{749A34B2-CED8-43EB-9D80-08311012B993}"/>
    <dgm:cxn modelId="{BE2848E0-6CF9-49BE-9801-E9CC9944B220}" type="presOf" srcId="{9047B6AD-4B34-476F-A10A-EC5EB3280E9F}" destId="{03640727-62C4-4528-B8FE-0157B0BE8B4F}" srcOrd="1" destOrd="0" presId="urn:microsoft.com/office/officeart/2005/8/layout/hierarchy3"/>
    <dgm:cxn modelId="{065EA6EB-6459-4052-8FAD-2A9B622AB9B9}" srcId="{89CF1199-2EB8-4607-BC39-CF9E7695C8A2}" destId="{7D7CA774-CBD5-4CF5-845A-052894DEB7F2}" srcOrd="0" destOrd="0" parTransId="{429229F7-6AC9-4725-AC29-878374C5681C}" sibTransId="{F9DD84F5-1DC9-4D7E-8272-54C957A3D68F}"/>
    <dgm:cxn modelId="{A37FB4A3-BF7F-44AF-B508-3FD588453E5E}" type="presParOf" srcId="{9F7C80F6-81A5-4499-A9CF-BED3504E7F87}" destId="{A9912DBB-DAD8-46E3-8CEE-38B9519C65BB}" srcOrd="0" destOrd="0" presId="urn:microsoft.com/office/officeart/2005/8/layout/hierarchy3"/>
    <dgm:cxn modelId="{B1DE6FDD-441D-4209-ABCC-A712249C0A90}" type="presParOf" srcId="{A9912DBB-DAD8-46E3-8CEE-38B9519C65BB}" destId="{CB5070C1-2E23-44FA-81D2-85F062BE1877}" srcOrd="0" destOrd="0" presId="urn:microsoft.com/office/officeart/2005/8/layout/hierarchy3"/>
    <dgm:cxn modelId="{6B1DF39C-F6BE-4EA4-9C0A-1EF86D5FB79C}" type="presParOf" srcId="{CB5070C1-2E23-44FA-81D2-85F062BE1877}" destId="{97CB42A2-E58D-44E4-857C-CE1999206ACF}" srcOrd="0" destOrd="0" presId="urn:microsoft.com/office/officeart/2005/8/layout/hierarchy3"/>
    <dgm:cxn modelId="{D27F8454-DBDB-4E07-9FA8-D873728829C1}" type="presParOf" srcId="{CB5070C1-2E23-44FA-81D2-85F062BE1877}" destId="{AD95B3AE-132C-4283-BC52-38883B4295EF}" srcOrd="1" destOrd="0" presId="urn:microsoft.com/office/officeart/2005/8/layout/hierarchy3"/>
    <dgm:cxn modelId="{02963BB4-5E42-421A-8D5F-7F164D26C88A}" type="presParOf" srcId="{A9912DBB-DAD8-46E3-8CEE-38B9519C65BB}" destId="{186E7765-5DD0-4D6B-BF76-2AD740AAADEE}" srcOrd="1" destOrd="0" presId="urn:microsoft.com/office/officeart/2005/8/layout/hierarchy3"/>
    <dgm:cxn modelId="{841194C6-2140-446A-8CD3-3AAF14C43D83}" type="presParOf" srcId="{9F7C80F6-81A5-4499-A9CF-BED3504E7F87}" destId="{6B341436-5CFB-4E56-AE2B-0E97B118C582}" srcOrd="1" destOrd="0" presId="urn:microsoft.com/office/officeart/2005/8/layout/hierarchy3"/>
    <dgm:cxn modelId="{79DE2A53-D667-4DBD-A80A-C6251EF5B6B4}" type="presParOf" srcId="{6B341436-5CFB-4E56-AE2B-0E97B118C582}" destId="{5E010117-9DDF-435C-9153-D804C685522E}" srcOrd="0" destOrd="0" presId="urn:microsoft.com/office/officeart/2005/8/layout/hierarchy3"/>
    <dgm:cxn modelId="{759799A0-134F-44E8-8F4D-D3AD5F3D4DAC}" type="presParOf" srcId="{5E010117-9DDF-435C-9153-D804C685522E}" destId="{FB667B0F-9DB5-4B2F-81B3-149F8A65BF9F}" srcOrd="0" destOrd="0" presId="urn:microsoft.com/office/officeart/2005/8/layout/hierarchy3"/>
    <dgm:cxn modelId="{F2054439-7625-4D82-9096-F68281D6E400}" type="presParOf" srcId="{5E010117-9DDF-435C-9153-D804C685522E}" destId="{A85B2952-A4A6-4432-8FB4-AD3FE7422F0D}" srcOrd="1" destOrd="0" presId="urn:microsoft.com/office/officeart/2005/8/layout/hierarchy3"/>
    <dgm:cxn modelId="{3B67B0B8-EECC-4801-890D-26FBCE7B47B0}" type="presParOf" srcId="{6B341436-5CFB-4E56-AE2B-0E97B118C582}" destId="{1E0AAA76-9F60-4DF0-A457-5A882B1757C7}" srcOrd="1" destOrd="0" presId="urn:microsoft.com/office/officeart/2005/8/layout/hierarchy3"/>
    <dgm:cxn modelId="{597826C6-0242-46F2-8D89-AC3E9385E4FB}" type="presParOf" srcId="{9F7C80F6-81A5-4499-A9CF-BED3504E7F87}" destId="{14A8DF63-F261-4639-A070-5CDCE34742F0}" srcOrd="2" destOrd="0" presId="urn:microsoft.com/office/officeart/2005/8/layout/hierarchy3"/>
    <dgm:cxn modelId="{F2C00125-11F5-4963-A864-30A668083438}" type="presParOf" srcId="{14A8DF63-F261-4639-A070-5CDCE34742F0}" destId="{A27D7093-0B22-4690-9DF5-61C85CC910FE}" srcOrd="0" destOrd="0" presId="urn:microsoft.com/office/officeart/2005/8/layout/hierarchy3"/>
    <dgm:cxn modelId="{FD7E1138-F2F3-438F-995E-93D531CB77BC}" type="presParOf" srcId="{A27D7093-0B22-4690-9DF5-61C85CC910FE}" destId="{0FC59C75-1438-4BCD-9CEB-B2B259F2B69D}" srcOrd="0" destOrd="0" presId="urn:microsoft.com/office/officeart/2005/8/layout/hierarchy3"/>
    <dgm:cxn modelId="{8A9B9C60-D99D-43A6-B774-231A9582BE89}" type="presParOf" srcId="{A27D7093-0B22-4690-9DF5-61C85CC910FE}" destId="{03640727-62C4-4528-B8FE-0157B0BE8B4F}" srcOrd="1" destOrd="0" presId="urn:microsoft.com/office/officeart/2005/8/layout/hierarchy3"/>
    <dgm:cxn modelId="{BB5B3FC9-98EC-45BE-BAFF-75D688BC781F}" type="presParOf" srcId="{14A8DF63-F261-4639-A070-5CDCE34742F0}" destId="{581083E3-EE9E-432E-A6BB-41CD06DBEEB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C9473-1BDF-4B66-832E-C66DE25B945B}">
      <dsp:nvSpPr>
        <dsp:cNvPr id="0" name=""/>
        <dsp:cNvSpPr/>
      </dsp:nvSpPr>
      <dsp:spPr>
        <a:xfrm>
          <a:off x="0" y="0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Ribbon</a:t>
          </a:r>
        </a:p>
      </dsp:txBody>
      <dsp:txXfrm>
        <a:off x="19173" y="19173"/>
        <a:ext cx="7666087" cy="616267"/>
      </dsp:txXfrm>
    </dsp:sp>
    <dsp:sp modelId="{00F40351-7D47-48E1-B30F-3A98FEBDAD5C}">
      <dsp:nvSpPr>
        <dsp:cNvPr id="0" name=""/>
        <dsp:cNvSpPr/>
      </dsp:nvSpPr>
      <dsp:spPr>
        <a:xfrm>
          <a:off x="630936" y="745531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Name box</a:t>
          </a:r>
        </a:p>
      </dsp:txBody>
      <dsp:txXfrm>
        <a:off x="650109" y="764704"/>
        <a:ext cx="7354275" cy="616267"/>
      </dsp:txXfrm>
    </dsp:sp>
    <dsp:sp modelId="{D45C1743-E94E-4F3C-B70A-77CEB0107156}">
      <dsp:nvSpPr>
        <dsp:cNvPr id="0" name=""/>
        <dsp:cNvSpPr/>
      </dsp:nvSpPr>
      <dsp:spPr>
        <a:xfrm>
          <a:off x="1261871" y="1491063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Formula bar</a:t>
          </a:r>
        </a:p>
      </dsp:txBody>
      <dsp:txXfrm>
        <a:off x="1281044" y="1510236"/>
        <a:ext cx="7354275" cy="616267"/>
      </dsp:txXfrm>
    </dsp:sp>
    <dsp:sp modelId="{3C952CBC-6E91-4CF4-8DD7-2B3D492147DE}">
      <dsp:nvSpPr>
        <dsp:cNvPr id="0" name=""/>
        <dsp:cNvSpPr/>
      </dsp:nvSpPr>
      <dsp:spPr>
        <a:xfrm>
          <a:off x="1892808" y="2236595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Status bar</a:t>
          </a:r>
        </a:p>
      </dsp:txBody>
      <dsp:txXfrm>
        <a:off x="1911981" y="2255768"/>
        <a:ext cx="7354275" cy="616267"/>
      </dsp:txXfrm>
    </dsp:sp>
    <dsp:sp modelId="{DE3A2052-77B8-4CF2-9E33-DDE281621A83}">
      <dsp:nvSpPr>
        <dsp:cNvPr id="0" name=""/>
        <dsp:cNvSpPr/>
      </dsp:nvSpPr>
      <dsp:spPr>
        <a:xfrm>
          <a:off x="2523743" y="2982126"/>
          <a:ext cx="8449056" cy="654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Formatting</a:t>
          </a:r>
        </a:p>
      </dsp:txBody>
      <dsp:txXfrm>
        <a:off x="2542916" y="3001299"/>
        <a:ext cx="7354275" cy="616267"/>
      </dsp:txXfrm>
    </dsp:sp>
    <dsp:sp modelId="{A14F4E84-7C3C-40AD-8A48-636971C6AEDE}">
      <dsp:nvSpPr>
        <dsp:cNvPr id="0" name=""/>
        <dsp:cNvSpPr/>
      </dsp:nvSpPr>
      <dsp:spPr>
        <a:xfrm>
          <a:off x="8023557" y="478231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9294" y="478231"/>
        <a:ext cx="234024" cy="320187"/>
      </dsp:txXfrm>
    </dsp:sp>
    <dsp:sp modelId="{165BAF46-583F-4F4B-8FED-E3116882A5B9}">
      <dsp:nvSpPr>
        <dsp:cNvPr id="0" name=""/>
        <dsp:cNvSpPr/>
      </dsp:nvSpPr>
      <dsp:spPr>
        <a:xfrm>
          <a:off x="8654493" y="1223763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0230" y="1223763"/>
        <a:ext cx="234024" cy="320187"/>
      </dsp:txXfrm>
    </dsp:sp>
    <dsp:sp modelId="{C078B645-6247-4AD1-864F-721652275461}">
      <dsp:nvSpPr>
        <dsp:cNvPr id="0" name=""/>
        <dsp:cNvSpPr/>
      </dsp:nvSpPr>
      <dsp:spPr>
        <a:xfrm>
          <a:off x="9285429" y="1958384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1166" y="1958384"/>
        <a:ext cx="234024" cy="320187"/>
      </dsp:txXfrm>
    </dsp:sp>
    <dsp:sp modelId="{B31E2302-7CDE-473A-AA1E-DD6A2B7399D8}">
      <dsp:nvSpPr>
        <dsp:cNvPr id="0" name=""/>
        <dsp:cNvSpPr/>
      </dsp:nvSpPr>
      <dsp:spPr>
        <a:xfrm>
          <a:off x="9916365" y="2711189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12102" y="2711189"/>
        <a:ext cx="234024" cy="320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B42A2-E58D-44E4-857C-CE1999206ACF}">
      <dsp:nvSpPr>
        <dsp:cNvPr id="0" name=""/>
        <dsp:cNvSpPr/>
      </dsp:nvSpPr>
      <dsp:spPr>
        <a:xfrm>
          <a:off x="1222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Cells</a:t>
          </a:r>
        </a:p>
      </dsp:txBody>
      <dsp:txXfrm>
        <a:off x="43106" y="739127"/>
        <a:ext cx="2776299" cy="1346265"/>
      </dsp:txXfrm>
    </dsp:sp>
    <dsp:sp modelId="{FB667B0F-9DB5-4B2F-81B3-149F8A65BF9F}">
      <dsp:nvSpPr>
        <dsp:cNvPr id="0" name=""/>
        <dsp:cNvSpPr/>
      </dsp:nvSpPr>
      <dsp:spPr>
        <a:xfrm>
          <a:off x="3576306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9478486"/>
            <a:satOff val="19639"/>
            <a:lumOff val="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Rows &amp; Col</a:t>
          </a:r>
        </a:p>
      </dsp:txBody>
      <dsp:txXfrm>
        <a:off x="3618190" y="739127"/>
        <a:ext cx="2776299" cy="1346265"/>
      </dsp:txXfrm>
    </dsp:sp>
    <dsp:sp modelId="{0FC59C75-1438-4BCD-9CEB-B2B259F2B69D}">
      <dsp:nvSpPr>
        <dsp:cNvPr id="0" name=""/>
        <dsp:cNvSpPr/>
      </dsp:nvSpPr>
      <dsp:spPr>
        <a:xfrm>
          <a:off x="7151390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18956971"/>
            <a:satOff val="39278"/>
            <a:lumOff val="6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Sheet</a:t>
          </a:r>
        </a:p>
      </dsp:txBody>
      <dsp:txXfrm>
        <a:off x="7193274" y="739127"/>
        <a:ext cx="2776299" cy="1346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23103-B702-4CD9-811B-55B1B0FC6CFF}">
      <dsp:nvSpPr>
        <dsp:cNvPr id="0" name=""/>
        <dsp:cNvSpPr/>
      </dsp:nvSpPr>
      <dsp:spPr>
        <a:xfrm>
          <a:off x="2757" y="1195750"/>
          <a:ext cx="1465277" cy="518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Arrows</a:t>
          </a:r>
        </a:p>
      </dsp:txBody>
      <dsp:txXfrm>
        <a:off x="2757" y="1195750"/>
        <a:ext cx="1465277" cy="518400"/>
      </dsp:txXfrm>
    </dsp:sp>
    <dsp:sp modelId="{DA8E4449-9F59-4DC7-8F37-9BA617AAC58B}">
      <dsp:nvSpPr>
        <dsp:cNvPr id="0" name=""/>
        <dsp:cNvSpPr/>
      </dsp:nvSpPr>
      <dsp:spPr>
        <a:xfrm>
          <a:off x="2757" y="1714151"/>
          <a:ext cx="1465277" cy="7905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9424F8-7874-429E-A921-C271618F2AC5}">
      <dsp:nvSpPr>
        <dsp:cNvPr id="0" name=""/>
        <dsp:cNvSpPr/>
      </dsp:nvSpPr>
      <dsp:spPr>
        <a:xfrm>
          <a:off x="1673173" y="1195750"/>
          <a:ext cx="1465277" cy="518400"/>
        </a:xfrm>
        <a:prstGeom prst="rect">
          <a:avLst/>
        </a:prstGeom>
        <a:gradFill rotWithShape="0">
          <a:gsLst>
            <a:gs pos="0">
              <a:schemeClr val="accent3">
                <a:hueOff val="1700410"/>
                <a:satOff val="-1666"/>
                <a:lumOff val="1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700410"/>
                <a:satOff val="-1666"/>
                <a:lumOff val="1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700410"/>
                <a:satOff val="-1666"/>
                <a:lumOff val="1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700410"/>
              <a:satOff val="-1666"/>
              <a:lumOff val="109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Home</a:t>
          </a:r>
        </a:p>
      </dsp:txBody>
      <dsp:txXfrm>
        <a:off x="1673173" y="1195750"/>
        <a:ext cx="1465277" cy="518400"/>
      </dsp:txXfrm>
    </dsp:sp>
    <dsp:sp modelId="{A8ED7A1C-4FEE-4365-B341-761664EACE50}">
      <dsp:nvSpPr>
        <dsp:cNvPr id="0" name=""/>
        <dsp:cNvSpPr/>
      </dsp:nvSpPr>
      <dsp:spPr>
        <a:xfrm>
          <a:off x="1673173" y="1714151"/>
          <a:ext cx="1465277" cy="790560"/>
        </a:xfrm>
        <a:prstGeom prst="rect">
          <a:avLst/>
        </a:prstGeom>
        <a:solidFill>
          <a:schemeClr val="accent3">
            <a:tint val="40000"/>
            <a:alpha val="90000"/>
            <a:hueOff val="1724418"/>
            <a:satOff val="209"/>
            <a:lumOff val="17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724418"/>
              <a:satOff val="209"/>
              <a:lumOff val="17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5F0C85-AFE3-4D89-86E1-09EEDF45D022}">
      <dsp:nvSpPr>
        <dsp:cNvPr id="0" name=""/>
        <dsp:cNvSpPr/>
      </dsp:nvSpPr>
      <dsp:spPr>
        <a:xfrm>
          <a:off x="3343589" y="1195750"/>
          <a:ext cx="1465277" cy="518400"/>
        </a:xfrm>
        <a:prstGeom prst="rect">
          <a:avLst/>
        </a:prstGeom>
        <a:gradFill rotWithShape="0">
          <a:gsLst>
            <a:gs pos="0">
              <a:schemeClr val="accent3">
                <a:hueOff val="3400819"/>
                <a:satOff val="-3331"/>
                <a:lumOff val="2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400819"/>
                <a:satOff val="-3331"/>
                <a:lumOff val="2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400819"/>
                <a:satOff val="-3331"/>
                <a:lumOff val="2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3400819"/>
              <a:satOff val="-3331"/>
              <a:lumOff val="219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Ctrl + Home</a:t>
          </a:r>
        </a:p>
      </dsp:txBody>
      <dsp:txXfrm>
        <a:off x="3343589" y="1195750"/>
        <a:ext cx="1465277" cy="518400"/>
      </dsp:txXfrm>
    </dsp:sp>
    <dsp:sp modelId="{4359412E-A320-4CC3-88A7-12841126D46B}">
      <dsp:nvSpPr>
        <dsp:cNvPr id="0" name=""/>
        <dsp:cNvSpPr/>
      </dsp:nvSpPr>
      <dsp:spPr>
        <a:xfrm>
          <a:off x="3343589" y="1714151"/>
          <a:ext cx="1465277" cy="790560"/>
        </a:xfrm>
        <a:prstGeom prst="rect">
          <a:avLst/>
        </a:prstGeom>
        <a:solidFill>
          <a:schemeClr val="accent3">
            <a:tint val="40000"/>
            <a:alpha val="90000"/>
            <a:hueOff val="3448835"/>
            <a:satOff val="418"/>
            <a:lumOff val="352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3448835"/>
              <a:satOff val="418"/>
              <a:lumOff val="35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7A170D-01A6-427F-8C36-A73CFCE548EA}">
      <dsp:nvSpPr>
        <dsp:cNvPr id="0" name=""/>
        <dsp:cNvSpPr/>
      </dsp:nvSpPr>
      <dsp:spPr>
        <a:xfrm>
          <a:off x="5014005" y="1195750"/>
          <a:ext cx="1465277" cy="518400"/>
        </a:xfrm>
        <a:prstGeom prst="rect">
          <a:avLst/>
        </a:prstGeom>
        <a:gradFill rotWithShape="0">
          <a:gsLst>
            <a:gs pos="0">
              <a:schemeClr val="accent3">
                <a:hueOff val="5101229"/>
                <a:satOff val="-4997"/>
                <a:lumOff val="3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101229"/>
                <a:satOff val="-4997"/>
                <a:lumOff val="3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101229"/>
                <a:satOff val="-4997"/>
                <a:lumOff val="3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5101229"/>
              <a:satOff val="-4997"/>
              <a:lumOff val="329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Ctrl + End</a:t>
          </a:r>
        </a:p>
      </dsp:txBody>
      <dsp:txXfrm>
        <a:off x="5014005" y="1195750"/>
        <a:ext cx="1465277" cy="518400"/>
      </dsp:txXfrm>
    </dsp:sp>
    <dsp:sp modelId="{A09CADB9-763B-49C7-87DC-51B4E84CFDF7}">
      <dsp:nvSpPr>
        <dsp:cNvPr id="0" name=""/>
        <dsp:cNvSpPr/>
      </dsp:nvSpPr>
      <dsp:spPr>
        <a:xfrm>
          <a:off x="5014005" y="1714151"/>
          <a:ext cx="1465277" cy="790560"/>
        </a:xfrm>
        <a:prstGeom prst="rect">
          <a:avLst/>
        </a:prstGeom>
        <a:solidFill>
          <a:schemeClr val="accent3">
            <a:tint val="40000"/>
            <a:alpha val="90000"/>
            <a:hueOff val="5173253"/>
            <a:satOff val="628"/>
            <a:lumOff val="528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5173253"/>
              <a:satOff val="628"/>
              <a:lumOff val="5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D5AA64-EE42-4675-8053-49FE65776561}">
      <dsp:nvSpPr>
        <dsp:cNvPr id="0" name=""/>
        <dsp:cNvSpPr/>
      </dsp:nvSpPr>
      <dsp:spPr>
        <a:xfrm>
          <a:off x="6684421" y="1195750"/>
          <a:ext cx="1465277" cy="518400"/>
        </a:xfrm>
        <a:prstGeom prst="rect">
          <a:avLst/>
        </a:prstGeom>
        <a:gradFill rotWithShape="0">
          <a:gsLst>
            <a:gs pos="0">
              <a:schemeClr val="accent3">
                <a:hueOff val="6801638"/>
                <a:satOff val="-6662"/>
                <a:lumOff val="4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801638"/>
                <a:satOff val="-6662"/>
                <a:lumOff val="4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801638"/>
                <a:satOff val="-6662"/>
                <a:lumOff val="4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6801638"/>
              <a:satOff val="-6662"/>
              <a:lumOff val="439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PgUp</a:t>
          </a:r>
          <a:endParaRPr lang="en-US" sz="1800" kern="1200" dirty="0"/>
        </a:p>
      </dsp:txBody>
      <dsp:txXfrm>
        <a:off x="6684421" y="1195750"/>
        <a:ext cx="1465277" cy="518400"/>
      </dsp:txXfrm>
    </dsp:sp>
    <dsp:sp modelId="{9500231A-5DD0-457A-BD1B-CBC054113D8A}">
      <dsp:nvSpPr>
        <dsp:cNvPr id="0" name=""/>
        <dsp:cNvSpPr/>
      </dsp:nvSpPr>
      <dsp:spPr>
        <a:xfrm>
          <a:off x="6684421" y="1714151"/>
          <a:ext cx="1465277" cy="790560"/>
        </a:xfrm>
        <a:prstGeom prst="rect">
          <a:avLst/>
        </a:prstGeom>
        <a:solidFill>
          <a:schemeClr val="accent3">
            <a:tint val="40000"/>
            <a:alpha val="90000"/>
            <a:hueOff val="6897671"/>
            <a:satOff val="837"/>
            <a:lumOff val="704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6897671"/>
              <a:satOff val="837"/>
              <a:lumOff val="7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6028BD-BCD1-4A3A-BF09-7A98FA26B01D}">
      <dsp:nvSpPr>
        <dsp:cNvPr id="0" name=""/>
        <dsp:cNvSpPr/>
      </dsp:nvSpPr>
      <dsp:spPr>
        <a:xfrm>
          <a:off x="8354837" y="1195750"/>
          <a:ext cx="1465277" cy="518400"/>
        </a:xfrm>
        <a:prstGeom prst="rect">
          <a:avLst/>
        </a:prstGeom>
        <a:gradFill rotWithShape="0">
          <a:gsLst>
            <a:gs pos="0">
              <a:schemeClr val="accent3">
                <a:hueOff val="8502047"/>
                <a:satOff val="-8328"/>
                <a:lumOff val="5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8502047"/>
                <a:satOff val="-8328"/>
                <a:lumOff val="5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8502047"/>
                <a:satOff val="-8328"/>
                <a:lumOff val="5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8502047"/>
              <a:satOff val="-8328"/>
              <a:lumOff val="549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PgDn</a:t>
          </a:r>
          <a:endParaRPr lang="en-US" sz="1800" kern="1200" dirty="0"/>
        </a:p>
      </dsp:txBody>
      <dsp:txXfrm>
        <a:off x="8354837" y="1195750"/>
        <a:ext cx="1465277" cy="518400"/>
      </dsp:txXfrm>
    </dsp:sp>
    <dsp:sp modelId="{773335F6-81D1-4D16-A402-3CD09DD5846F}">
      <dsp:nvSpPr>
        <dsp:cNvPr id="0" name=""/>
        <dsp:cNvSpPr/>
      </dsp:nvSpPr>
      <dsp:spPr>
        <a:xfrm>
          <a:off x="8354837" y="1714151"/>
          <a:ext cx="1465277" cy="790560"/>
        </a:xfrm>
        <a:prstGeom prst="rect">
          <a:avLst/>
        </a:prstGeom>
        <a:solidFill>
          <a:schemeClr val="accent3">
            <a:tint val="40000"/>
            <a:alpha val="90000"/>
            <a:hueOff val="8622089"/>
            <a:satOff val="1046"/>
            <a:lumOff val="88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8622089"/>
              <a:satOff val="1046"/>
              <a:lumOff val="88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F406-37FF-4109-9F8C-D123CB975BE3}">
      <dsp:nvSpPr>
        <dsp:cNvPr id="0" name=""/>
        <dsp:cNvSpPr/>
      </dsp:nvSpPr>
      <dsp:spPr>
        <a:xfrm>
          <a:off x="5143" y="765235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SUM</a:t>
          </a:r>
        </a:p>
      </dsp:txBody>
      <dsp:txXfrm>
        <a:off x="5143" y="765235"/>
        <a:ext cx="1971675" cy="788670"/>
      </dsp:txXfrm>
    </dsp:sp>
    <dsp:sp modelId="{9CEA14A6-7DFA-440A-93F8-001D73ED88AB}">
      <dsp:nvSpPr>
        <dsp:cNvPr id="0" name=""/>
        <dsp:cNvSpPr/>
      </dsp:nvSpPr>
      <dsp:spPr>
        <a:xfrm>
          <a:off x="5143" y="1553905"/>
          <a:ext cx="1971675" cy="13176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D4CFCC-823B-4EC0-8360-059BBAF8303C}">
      <dsp:nvSpPr>
        <dsp:cNvPr id="0" name=""/>
        <dsp:cNvSpPr/>
      </dsp:nvSpPr>
      <dsp:spPr>
        <a:xfrm>
          <a:off x="2252852" y="765235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-4739243"/>
                <a:satOff val="9820"/>
                <a:lumOff val="15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739243"/>
                <a:satOff val="9820"/>
                <a:lumOff val="15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739243"/>
                <a:satOff val="9820"/>
                <a:lumOff val="15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4739243"/>
              <a:satOff val="9820"/>
              <a:lumOff val="1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MAX</a:t>
          </a:r>
        </a:p>
      </dsp:txBody>
      <dsp:txXfrm>
        <a:off x="2252852" y="765235"/>
        <a:ext cx="1971675" cy="788670"/>
      </dsp:txXfrm>
    </dsp:sp>
    <dsp:sp modelId="{A364F60E-BD05-44D2-B61B-30D5F7D10533}">
      <dsp:nvSpPr>
        <dsp:cNvPr id="0" name=""/>
        <dsp:cNvSpPr/>
      </dsp:nvSpPr>
      <dsp:spPr>
        <a:xfrm>
          <a:off x="2252852" y="1553905"/>
          <a:ext cx="1971675" cy="1317600"/>
        </a:xfrm>
        <a:prstGeom prst="rect">
          <a:avLst/>
        </a:prstGeom>
        <a:solidFill>
          <a:schemeClr val="accent4">
            <a:tint val="40000"/>
            <a:alpha val="90000"/>
            <a:hueOff val="-4911930"/>
            <a:satOff val="9577"/>
            <a:lumOff val="719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4911930"/>
              <a:satOff val="9577"/>
              <a:lumOff val="71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352B0C-235B-4705-B77C-A0BD06D2A876}">
      <dsp:nvSpPr>
        <dsp:cNvPr id="0" name=""/>
        <dsp:cNvSpPr/>
      </dsp:nvSpPr>
      <dsp:spPr>
        <a:xfrm>
          <a:off x="4500562" y="765235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-9478486"/>
                <a:satOff val="19639"/>
                <a:lumOff val="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9478486"/>
                <a:satOff val="19639"/>
                <a:lumOff val="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9478486"/>
                <a:satOff val="19639"/>
                <a:lumOff val="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9478486"/>
              <a:satOff val="19639"/>
              <a:lumOff val="313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MIN</a:t>
          </a:r>
        </a:p>
      </dsp:txBody>
      <dsp:txXfrm>
        <a:off x="4500562" y="765235"/>
        <a:ext cx="1971675" cy="788670"/>
      </dsp:txXfrm>
    </dsp:sp>
    <dsp:sp modelId="{57882CEE-F992-4270-8AF9-B23D891FAC22}">
      <dsp:nvSpPr>
        <dsp:cNvPr id="0" name=""/>
        <dsp:cNvSpPr/>
      </dsp:nvSpPr>
      <dsp:spPr>
        <a:xfrm>
          <a:off x="4500562" y="1553905"/>
          <a:ext cx="1971675" cy="1317600"/>
        </a:xfrm>
        <a:prstGeom prst="rect">
          <a:avLst/>
        </a:prstGeom>
        <a:solidFill>
          <a:schemeClr val="accent4">
            <a:tint val="40000"/>
            <a:alpha val="90000"/>
            <a:hueOff val="-9823860"/>
            <a:satOff val="19154"/>
            <a:lumOff val="1438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9823860"/>
              <a:satOff val="19154"/>
              <a:lumOff val="143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AAC098-40A3-475C-A990-8FFDB9F4829D}">
      <dsp:nvSpPr>
        <dsp:cNvPr id="0" name=""/>
        <dsp:cNvSpPr/>
      </dsp:nvSpPr>
      <dsp:spPr>
        <a:xfrm>
          <a:off x="6748272" y="765235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-14217729"/>
                <a:satOff val="29458"/>
                <a:lumOff val="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4217729"/>
                <a:satOff val="29458"/>
                <a:lumOff val="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4217729"/>
                <a:satOff val="29458"/>
                <a:lumOff val="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14217729"/>
              <a:satOff val="29458"/>
              <a:lumOff val="470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AVERAGE</a:t>
          </a:r>
        </a:p>
      </dsp:txBody>
      <dsp:txXfrm>
        <a:off x="6748272" y="765235"/>
        <a:ext cx="1971675" cy="788670"/>
      </dsp:txXfrm>
    </dsp:sp>
    <dsp:sp modelId="{8E049BAE-A615-4523-9357-3E3EBD9EC2D6}">
      <dsp:nvSpPr>
        <dsp:cNvPr id="0" name=""/>
        <dsp:cNvSpPr/>
      </dsp:nvSpPr>
      <dsp:spPr>
        <a:xfrm>
          <a:off x="6748272" y="1553905"/>
          <a:ext cx="1971675" cy="1317600"/>
        </a:xfrm>
        <a:prstGeom prst="rect">
          <a:avLst/>
        </a:prstGeom>
        <a:solidFill>
          <a:schemeClr val="accent4">
            <a:tint val="40000"/>
            <a:alpha val="90000"/>
            <a:hueOff val="-14735790"/>
            <a:satOff val="28731"/>
            <a:lumOff val="2156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4735790"/>
              <a:satOff val="28731"/>
              <a:lumOff val="215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31DAB7-DF78-45F1-8AF1-11F103EDD581}">
      <dsp:nvSpPr>
        <dsp:cNvPr id="0" name=""/>
        <dsp:cNvSpPr/>
      </dsp:nvSpPr>
      <dsp:spPr>
        <a:xfrm>
          <a:off x="8995981" y="765235"/>
          <a:ext cx="1971675" cy="788670"/>
        </a:xfrm>
        <a:prstGeom prst="rect">
          <a:avLst/>
        </a:prstGeom>
        <a:gradFill rotWithShape="0">
          <a:gsLst>
            <a:gs pos="0">
              <a:schemeClr val="accent4">
                <a:hueOff val="-18956971"/>
                <a:satOff val="39278"/>
                <a:lumOff val="62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8956971"/>
                <a:satOff val="39278"/>
                <a:lumOff val="62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8956971"/>
                <a:satOff val="39278"/>
                <a:lumOff val="62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18956971"/>
              <a:satOff val="39278"/>
              <a:lumOff val="627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COUNT</a:t>
          </a:r>
        </a:p>
      </dsp:txBody>
      <dsp:txXfrm>
        <a:off x="8995981" y="765235"/>
        <a:ext cx="1971675" cy="788670"/>
      </dsp:txXfrm>
    </dsp:sp>
    <dsp:sp modelId="{CBD8A069-1D69-4B9A-A51B-100AE3C19E5F}">
      <dsp:nvSpPr>
        <dsp:cNvPr id="0" name=""/>
        <dsp:cNvSpPr/>
      </dsp:nvSpPr>
      <dsp:spPr>
        <a:xfrm>
          <a:off x="8995981" y="1553905"/>
          <a:ext cx="1971675" cy="1317600"/>
        </a:xfrm>
        <a:prstGeom prst="rect">
          <a:avLst/>
        </a:prstGeom>
        <a:solidFill>
          <a:schemeClr val="accent4">
            <a:tint val="40000"/>
            <a:alpha val="90000"/>
            <a:hueOff val="-19647720"/>
            <a:satOff val="38308"/>
            <a:lumOff val="287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9647720"/>
              <a:satOff val="38308"/>
              <a:lumOff val="28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B42A2-E58D-44E4-857C-CE1999206ACF}">
      <dsp:nvSpPr>
        <dsp:cNvPr id="0" name=""/>
        <dsp:cNvSpPr/>
      </dsp:nvSpPr>
      <dsp:spPr>
        <a:xfrm>
          <a:off x="1222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Cell Reference</a:t>
          </a:r>
        </a:p>
      </dsp:txBody>
      <dsp:txXfrm>
        <a:off x="43106" y="739127"/>
        <a:ext cx="2776299" cy="1346265"/>
      </dsp:txXfrm>
    </dsp:sp>
    <dsp:sp modelId="{FB667B0F-9DB5-4B2F-81B3-149F8A65BF9F}">
      <dsp:nvSpPr>
        <dsp:cNvPr id="0" name=""/>
        <dsp:cNvSpPr/>
      </dsp:nvSpPr>
      <dsp:spPr>
        <a:xfrm>
          <a:off x="3576306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9478486"/>
            <a:satOff val="19639"/>
            <a:lumOff val="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Range</a:t>
          </a:r>
        </a:p>
      </dsp:txBody>
      <dsp:txXfrm>
        <a:off x="3618190" y="739127"/>
        <a:ext cx="2776299" cy="1346265"/>
      </dsp:txXfrm>
    </dsp:sp>
    <dsp:sp modelId="{0FC59C75-1438-4BCD-9CEB-B2B259F2B69D}">
      <dsp:nvSpPr>
        <dsp:cNvPr id="0" name=""/>
        <dsp:cNvSpPr/>
      </dsp:nvSpPr>
      <dsp:spPr>
        <a:xfrm>
          <a:off x="7151390" y="697243"/>
          <a:ext cx="2860067" cy="1430033"/>
        </a:xfrm>
        <a:prstGeom prst="roundRect">
          <a:avLst>
            <a:gd name="adj" fmla="val 10000"/>
          </a:avLst>
        </a:prstGeom>
        <a:solidFill>
          <a:schemeClr val="accent4">
            <a:hueOff val="-18956971"/>
            <a:satOff val="39278"/>
            <a:lumOff val="62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Absolute Reference</a:t>
          </a:r>
        </a:p>
      </dsp:txBody>
      <dsp:txXfrm>
        <a:off x="7193274" y="739127"/>
        <a:ext cx="2776299" cy="1346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Excel Advanced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615DFB0-AD1E-BDFE-2BD0-04E028ACB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6DF3-4772-6CB2-6B2F-4A1C78CCD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663B06-6A48-D0DB-99B9-C3E936CD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Basic Functions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C6AA28B-2A38-302B-6794-4B0CD60CF29F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777562441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12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1EF8D-799A-3641-A3AD-0E674469F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1F0F9-F47D-B8AB-76D4-FDDF4268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Basic Functions</a:t>
            </a:r>
          </a:p>
        </p:txBody>
      </p:sp>
      <p:graphicFrame>
        <p:nvGraphicFramePr>
          <p:cNvPr id="9" name="Table Placeholder 1">
            <a:extLst>
              <a:ext uri="{FF2B5EF4-FFF2-40B4-BE49-F238E27FC236}">
                <a16:creationId xmlns:a16="http://schemas.microsoft.com/office/drawing/2014/main" id="{0DF9A7B6-9062-2C78-3200-6627634CB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91289"/>
              </p:ext>
            </p:extLst>
          </p:nvPr>
        </p:nvGraphicFramePr>
        <p:xfrm>
          <a:off x="1089660" y="2786694"/>
          <a:ext cx="10012680" cy="282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83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431DD-B03C-DC30-828C-689E7A1B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1C09E-32A6-34F5-8376-5EF17B52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IF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F5EE8-3FD8-5DB7-0D13-DEAC4154821B}"/>
              </a:ext>
            </a:extLst>
          </p:cNvPr>
          <p:cNvSpPr txBox="1"/>
          <p:nvPr/>
        </p:nvSpPr>
        <p:spPr>
          <a:xfrm>
            <a:off x="3586022" y="4475320"/>
            <a:ext cx="4564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IF(B2&gt;50,”Pass”,”Fail”)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FE0FB19A-1755-9805-D4B9-AB8238A6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20" y="2567406"/>
            <a:ext cx="8546707" cy="14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074276"/>
            <a:ext cx="5486400" cy="1121196"/>
          </a:xfrm>
        </p:spPr>
        <p:txBody>
          <a:bodyPr/>
          <a:lstStyle/>
          <a:p>
            <a:r>
              <a:rPr lang="en-US" dirty="0"/>
              <a:t>Brain Station</a:t>
            </a:r>
          </a:p>
          <a:p>
            <a:r>
              <a:rPr lang="en-US" dirty="0"/>
              <a:t>Eng. Dalia </a:t>
            </a:r>
            <a:r>
              <a:rPr lang="en-US" dirty="0" err="1"/>
              <a:t>Khamiss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1F8D-09F3-2BC6-9C3B-B89F2A9A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2615-070C-B2A5-2319-27C40DB62D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window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functions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Function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Functions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SUMIF</a:t>
            </a: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36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46A8F-791B-CF1A-346E-70C20643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Excel Window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BD3FDFF-F43B-B04A-EF12-39BF0CA77D8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964015004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3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F344E-1D63-35E0-741D-BA8FFABBA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6C197-6248-BCFD-E38A-ADF00484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Ribbon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6F62F6-B95B-9C57-DF76-6EBD8DBB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" y="2914578"/>
            <a:ext cx="12069859" cy="1028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5518D-9F99-E73D-084D-1A4FB1FBC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5200650"/>
            <a:ext cx="11205210" cy="57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DB5BDE-5200-6BB4-6D5C-A7BCC00FE332}"/>
              </a:ext>
            </a:extLst>
          </p:cNvPr>
          <p:cNvSpPr txBox="1"/>
          <p:nvPr/>
        </p:nvSpPr>
        <p:spPr>
          <a:xfrm>
            <a:off x="4419599" y="462361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Menu bar</a:t>
            </a:r>
          </a:p>
        </p:txBody>
      </p:sp>
      <p:pic>
        <p:nvPicPr>
          <p:cNvPr id="14" name="Graphic 13" descr="Bac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5E620539-506F-E116-D23B-6079FA8B8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6533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08198-7DAA-1D75-A628-66B39675F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42851-008F-A4D5-F6E4-9DF3ED40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 err="1"/>
              <a:t>Namebox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147EA-A8CA-7CC2-10C5-D4531D1A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70" y="2483228"/>
            <a:ext cx="3916035" cy="1340626"/>
          </a:xfrm>
          <a:prstGeom prst="rect">
            <a:avLst/>
          </a:prstGeom>
        </p:spPr>
      </p:pic>
      <p:pic>
        <p:nvPicPr>
          <p:cNvPr id="5" name="Graphic 4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74A157D-66AD-1BA2-2144-EA46A787A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8822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0D9D2-0B2F-62E4-29A0-75AC01AA6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062F2-0378-7AA6-651D-56138B08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Formula 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602E3-CB0D-2062-33A1-5F42064FC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696" b="607"/>
          <a:stretch/>
        </p:blipFill>
        <p:spPr>
          <a:xfrm>
            <a:off x="1159809" y="3071554"/>
            <a:ext cx="9613485" cy="846258"/>
          </a:xfrm>
          <a:prstGeom prst="rect">
            <a:avLst/>
          </a:prstGeom>
        </p:spPr>
      </p:pic>
      <p:pic>
        <p:nvPicPr>
          <p:cNvPr id="6" name="Graphic 5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CBC48F70-0B1E-B484-4CA8-B2C075F22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79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A5EB-C415-8186-C893-499D66710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5F60B-0B7A-B3C0-29A3-0226CD4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Status Bar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5E65A-1DAD-9C93-4533-53E92AE8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3" y="3319446"/>
            <a:ext cx="11438312" cy="437907"/>
          </a:xfrm>
          <a:prstGeom prst="rect">
            <a:avLst/>
          </a:prstGeom>
        </p:spPr>
      </p:pic>
      <p:pic>
        <p:nvPicPr>
          <p:cNvPr id="8" name="Graphic 7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0E5C45F9-2625-9B73-16C9-D6DE5C320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4279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809C9-95A7-5E03-B81B-4B361488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27A57-3BDF-1FDA-2879-1FCA9C62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Formatting</a:t>
            </a:r>
          </a:p>
        </p:txBody>
      </p:sp>
      <p:graphicFrame>
        <p:nvGraphicFramePr>
          <p:cNvPr id="9" name="Table Placeholder 1">
            <a:extLst>
              <a:ext uri="{FF2B5EF4-FFF2-40B4-BE49-F238E27FC236}">
                <a16:creationId xmlns:a16="http://schemas.microsoft.com/office/drawing/2014/main" id="{375991C9-4210-4DDE-C5F5-82FF1FE39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690467"/>
              </p:ext>
            </p:extLst>
          </p:nvPr>
        </p:nvGraphicFramePr>
        <p:xfrm>
          <a:off x="1089660" y="2786694"/>
          <a:ext cx="10012680" cy="282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40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E962-DBE1-B8DA-09A7-27E6D8EC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707D82-E4C8-324C-E806-1823415E61E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62413688"/>
              </p:ext>
            </p:extLst>
          </p:nvPr>
        </p:nvGraphicFramePr>
        <p:xfrm>
          <a:off x="1759526" y="2253529"/>
          <a:ext cx="9822873" cy="37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375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436</TotalTime>
  <Words>85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Franklin Gothic Book</vt:lpstr>
      <vt:lpstr>Franklin Gothic Demi</vt:lpstr>
      <vt:lpstr>Custom</vt:lpstr>
      <vt:lpstr>Excel Advanced</vt:lpstr>
      <vt:lpstr>Contents</vt:lpstr>
      <vt:lpstr>Excel Window</vt:lpstr>
      <vt:lpstr>Ribbon</vt:lpstr>
      <vt:lpstr>Namebox</vt:lpstr>
      <vt:lpstr>Formula bar</vt:lpstr>
      <vt:lpstr>Status Bar</vt:lpstr>
      <vt:lpstr>Formatting</vt:lpstr>
      <vt:lpstr>Navigation</vt:lpstr>
      <vt:lpstr>Basic Functions</vt:lpstr>
      <vt:lpstr>Basic Functions</vt:lpstr>
      <vt:lpstr>IF Function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داليا  خميس  محمود مراد</dc:creator>
  <cp:lastModifiedBy>dalia morad</cp:lastModifiedBy>
  <cp:revision>12</cp:revision>
  <dcterms:created xsi:type="dcterms:W3CDTF">2024-12-16T08:51:34Z</dcterms:created>
  <dcterms:modified xsi:type="dcterms:W3CDTF">2025-01-18T08:05:52Z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