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3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B8E3"/>
    <a:srgbClr val="112C92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F1199-2EB8-4607-BC39-CF9E7695C8A2}" type="doc">
      <dgm:prSet loTypeId="urn:microsoft.com/office/officeart/2005/8/layout/hierarchy3" loCatId="hierarchy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D7CA774-CBD5-4CF5-845A-052894DEB7F2}">
      <dgm:prSet/>
      <dgm:spPr/>
      <dgm:t>
        <a:bodyPr/>
        <a:lstStyle/>
        <a:p>
          <a:r>
            <a:rPr lang="en-US"/>
            <a:t>Cells</a:t>
          </a:r>
        </a:p>
      </dgm:t>
    </dgm:pt>
    <dgm:pt modelId="{429229F7-6AC9-4725-AC29-878374C5681C}" type="parTrans" cxnId="{065EA6EB-6459-4052-8FAD-2A9B622AB9B9}">
      <dgm:prSet/>
      <dgm:spPr/>
      <dgm:t>
        <a:bodyPr/>
        <a:lstStyle/>
        <a:p>
          <a:endParaRPr lang="en-US"/>
        </a:p>
      </dgm:t>
    </dgm:pt>
    <dgm:pt modelId="{F9DD84F5-1DC9-4D7E-8272-54C957A3D68F}" type="sibTrans" cxnId="{065EA6EB-6459-4052-8FAD-2A9B622AB9B9}">
      <dgm:prSet/>
      <dgm:spPr/>
      <dgm:t>
        <a:bodyPr/>
        <a:lstStyle/>
        <a:p>
          <a:endParaRPr lang="en-US"/>
        </a:p>
      </dgm:t>
    </dgm:pt>
    <dgm:pt modelId="{3050F1DB-E636-4874-B572-A87178246E7A}">
      <dgm:prSet/>
      <dgm:spPr/>
      <dgm:t>
        <a:bodyPr/>
        <a:lstStyle/>
        <a:p>
          <a:r>
            <a:rPr lang="en-US" dirty="0"/>
            <a:t>Rows &amp; Col</a:t>
          </a:r>
        </a:p>
      </dgm:t>
    </dgm:pt>
    <dgm:pt modelId="{00E5F8E4-5ECA-4F07-A21E-CB60CA62ACB2}" type="parTrans" cxnId="{BA20C383-7D02-471B-BE15-B030C6E8C88F}">
      <dgm:prSet/>
      <dgm:spPr/>
      <dgm:t>
        <a:bodyPr/>
        <a:lstStyle/>
        <a:p>
          <a:endParaRPr lang="en-US"/>
        </a:p>
      </dgm:t>
    </dgm:pt>
    <dgm:pt modelId="{749A34B2-CED8-43EB-9D80-08311012B993}" type="sibTrans" cxnId="{BA20C383-7D02-471B-BE15-B030C6E8C88F}">
      <dgm:prSet/>
      <dgm:spPr/>
      <dgm:t>
        <a:bodyPr/>
        <a:lstStyle/>
        <a:p>
          <a:endParaRPr lang="en-US"/>
        </a:p>
      </dgm:t>
    </dgm:pt>
    <dgm:pt modelId="{9047B6AD-4B34-476F-A10A-EC5EB3280E9F}">
      <dgm:prSet/>
      <dgm:spPr/>
      <dgm:t>
        <a:bodyPr/>
        <a:lstStyle/>
        <a:p>
          <a:r>
            <a:rPr lang="en-US"/>
            <a:t>Sheet</a:t>
          </a:r>
        </a:p>
      </dgm:t>
    </dgm:pt>
    <dgm:pt modelId="{70C97112-8EED-4851-8B86-48B43DF89820}" type="parTrans" cxnId="{E983A630-3566-4458-BED1-192E987E1963}">
      <dgm:prSet/>
      <dgm:spPr/>
      <dgm:t>
        <a:bodyPr/>
        <a:lstStyle/>
        <a:p>
          <a:endParaRPr lang="en-US"/>
        </a:p>
      </dgm:t>
    </dgm:pt>
    <dgm:pt modelId="{89ECD6D5-0334-4F5D-936D-D34CA27930BB}" type="sibTrans" cxnId="{E983A630-3566-4458-BED1-192E987E1963}">
      <dgm:prSet/>
      <dgm:spPr/>
      <dgm:t>
        <a:bodyPr/>
        <a:lstStyle/>
        <a:p>
          <a:endParaRPr lang="en-US"/>
        </a:p>
      </dgm:t>
    </dgm:pt>
    <dgm:pt modelId="{9F7C80F6-81A5-4499-A9CF-BED3504E7F87}" type="pres">
      <dgm:prSet presAssocID="{89CF1199-2EB8-4607-BC39-CF9E7695C8A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912DBB-DAD8-46E3-8CEE-38B9519C65BB}" type="pres">
      <dgm:prSet presAssocID="{7D7CA774-CBD5-4CF5-845A-052894DEB7F2}" presName="root" presStyleCnt="0"/>
      <dgm:spPr/>
    </dgm:pt>
    <dgm:pt modelId="{CB5070C1-2E23-44FA-81D2-85F062BE1877}" type="pres">
      <dgm:prSet presAssocID="{7D7CA774-CBD5-4CF5-845A-052894DEB7F2}" presName="rootComposite" presStyleCnt="0"/>
      <dgm:spPr/>
    </dgm:pt>
    <dgm:pt modelId="{97CB42A2-E58D-44E4-857C-CE1999206ACF}" type="pres">
      <dgm:prSet presAssocID="{7D7CA774-CBD5-4CF5-845A-052894DEB7F2}" presName="rootText" presStyleLbl="node1" presStyleIdx="0" presStyleCnt="3"/>
      <dgm:spPr/>
    </dgm:pt>
    <dgm:pt modelId="{AD95B3AE-132C-4283-BC52-38883B4295EF}" type="pres">
      <dgm:prSet presAssocID="{7D7CA774-CBD5-4CF5-845A-052894DEB7F2}" presName="rootConnector" presStyleLbl="node1" presStyleIdx="0" presStyleCnt="3"/>
      <dgm:spPr/>
    </dgm:pt>
    <dgm:pt modelId="{186E7765-5DD0-4D6B-BF76-2AD740AAADEE}" type="pres">
      <dgm:prSet presAssocID="{7D7CA774-CBD5-4CF5-845A-052894DEB7F2}" presName="childShape" presStyleCnt="0"/>
      <dgm:spPr/>
    </dgm:pt>
    <dgm:pt modelId="{6B341436-5CFB-4E56-AE2B-0E97B118C582}" type="pres">
      <dgm:prSet presAssocID="{3050F1DB-E636-4874-B572-A87178246E7A}" presName="root" presStyleCnt="0"/>
      <dgm:spPr/>
    </dgm:pt>
    <dgm:pt modelId="{5E010117-9DDF-435C-9153-D804C685522E}" type="pres">
      <dgm:prSet presAssocID="{3050F1DB-E636-4874-B572-A87178246E7A}" presName="rootComposite" presStyleCnt="0"/>
      <dgm:spPr/>
    </dgm:pt>
    <dgm:pt modelId="{FB667B0F-9DB5-4B2F-81B3-149F8A65BF9F}" type="pres">
      <dgm:prSet presAssocID="{3050F1DB-E636-4874-B572-A87178246E7A}" presName="rootText" presStyleLbl="node1" presStyleIdx="1" presStyleCnt="3"/>
      <dgm:spPr/>
    </dgm:pt>
    <dgm:pt modelId="{A85B2952-A4A6-4432-8FB4-AD3FE7422F0D}" type="pres">
      <dgm:prSet presAssocID="{3050F1DB-E636-4874-B572-A87178246E7A}" presName="rootConnector" presStyleLbl="node1" presStyleIdx="1" presStyleCnt="3"/>
      <dgm:spPr/>
    </dgm:pt>
    <dgm:pt modelId="{1E0AAA76-9F60-4DF0-A457-5A882B1757C7}" type="pres">
      <dgm:prSet presAssocID="{3050F1DB-E636-4874-B572-A87178246E7A}" presName="childShape" presStyleCnt="0"/>
      <dgm:spPr/>
    </dgm:pt>
    <dgm:pt modelId="{14A8DF63-F261-4639-A070-5CDCE34742F0}" type="pres">
      <dgm:prSet presAssocID="{9047B6AD-4B34-476F-A10A-EC5EB3280E9F}" presName="root" presStyleCnt="0"/>
      <dgm:spPr/>
    </dgm:pt>
    <dgm:pt modelId="{A27D7093-0B22-4690-9DF5-61C85CC910FE}" type="pres">
      <dgm:prSet presAssocID="{9047B6AD-4B34-476F-A10A-EC5EB3280E9F}" presName="rootComposite" presStyleCnt="0"/>
      <dgm:spPr/>
    </dgm:pt>
    <dgm:pt modelId="{0FC59C75-1438-4BCD-9CEB-B2B259F2B69D}" type="pres">
      <dgm:prSet presAssocID="{9047B6AD-4B34-476F-A10A-EC5EB3280E9F}" presName="rootText" presStyleLbl="node1" presStyleIdx="2" presStyleCnt="3"/>
      <dgm:spPr/>
    </dgm:pt>
    <dgm:pt modelId="{03640727-62C4-4528-B8FE-0157B0BE8B4F}" type="pres">
      <dgm:prSet presAssocID="{9047B6AD-4B34-476F-A10A-EC5EB3280E9F}" presName="rootConnector" presStyleLbl="node1" presStyleIdx="2" presStyleCnt="3"/>
      <dgm:spPr/>
    </dgm:pt>
    <dgm:pt modelId="{581083E3-EE9E-432E-A6BB-41CD06DBEEBC}" type="pres">
      <dgm:prSet presAssocID="{9047B6AD-4B34-476F-A10A-EC5EB3280E9F}" presName="childShape" presStyleCnt="0"/>
      <dgm:spPr/>
    </dgm:pt>
  </dgm:ptLst>
  <dgm:cxnLst>
    <dgm:cxn modelId="{A0749F07-32E5-43AC-8A1C-8E79AF62A276}" type="presOf" srcId="{3050F1DB-E636-4874-B572-A87178246E7A}" destId="{A85B2952-A4A6-4432-8FB4-AD3FE7422F0D}" srcOrd="1" destOrd="0" presId="urn:microsoft.com/office/officeart/2005/8/layout/hierarchy3"/>
    <dgm:cxn modelId="{E5EB5013-8201-463D-AA0A-D939C36D7A71}" type="presOf" srcId="{7D7CA774-CBD5-4CF5-845A-052894DEB7F2}" destId="{AD95B3AE-132C-4283-BC52-38883B4295EF}" srcOrd="1" destOrd="0" presId="urn:microsoft.com/office/officeart/2005/8/layout/hierarchy3"/>
    <dgm:cxn modelId="{4EAD8616-A487-4742-8578-57D206ED497F}" type="presOf" srcId="{7D7CA774-CBD5-4CF5-845A-052894DEB7F2}" destId="{97CB42A2-E58D-44E4-857C-CE1999206ACF}" srcOrd="0" destOrd="0" presId="urn:microsoft.com/office/officeart/2005/8/layout/hierarchy3"/>
    <dgm:cxn modelId="{E983A630-3566-4458-BED1-192E987E1963}" srcId="{89CF1199-2EB8-4607-BC39-CF9E7695C8A2}" destId="{9047B6AD-4B34-476F-A10A-EC5EB3280E9F}" srcOrd="2" destOrd="0" parTransId="{70C97112-8EED-4851-8B86-48B43DF89820}" sibTransId="{89ECD6D5-0334-4F5D-936D-D34CA27930BB}"/>
    <dgm:cxn modelId="{17366E32-ED1F-4DE9-938E-EC18E1993B5C}" type="presOf" srcId="{3050F1DB-E636-4874-B572-A87178246E7A}" destId="{FB667B0F-9DB5-4B2F-81B3-149F8A65BF9F}" srcOrd="0" destOrd="0" presId="urn:microsoft.com/office/officeart/2005/8/layout/hierarchy3"/>
    <dgm:cxn modelId="{5FB88D67-31AE-4114-A30C-ED1599222FBA}" type="presOf" srcId="{9047B6AD-4B34-476F-A10A-EC5EB3280E9F}" destId="{0FC59C75-1438-4BCD-9CEB-B2B259F2B69D}" srcOrd="0" destOrd="0" presId="urn:microsoft.com/office/officeart/2005/8/layout/hierarchy3"/>
    <dgm:cxn modelId="{04429C4B-8622-41C7-B380-D0B882F24409}" type="presOf" srcId="{89CF1199-2EB8-4607-BC39-CF9E7695C8A2}" destId="{9F7C80F6-81A5-4499-A9CF-BED3504E7F87}" srcOrd="0" destOrd="0" presId="urn:microsoft.com/office/officeart/2005/8/layout/hierarchy3"/>
    <dgm:cxn modelId="{BA20C383-7D02-471B-BE15-B030C6E8C88F}" srcId="{89CF1199-2EB8-4607-BC39-CF9E7695C8A2}" destId="{3050F1DB-E636-4874-B572-A87178246E7A}" srcOrd="1" destOrd="0" parTransId="{00E5F8E4-5ECA-4F07-A21E-CB60CA62ACB2}" sibTransId="{749A34B2-CED8-43EB-9D80-08311012B993}"/>
    <dgm:cxn modelId="{BE2848E0-6CF9-49BE-9801-E9CC9944B220}" type="presOf" srcId="{9047B6AD-4B34-476F-A10A-EC5EB3280E9F}" destId="{03640727-62C4-4528-B8FE-0157B0BE8B4F}" srcOrd="1" destOrd="0" presId="urn:microsoft.com/office/officeart/2005/8/layout/hierarchy3"/>
    <dgm:cxn modelId="{065EA6EB-6459-4052-8FAD-2A9B622AB9B9}" srcId="{89CF1199-2EB8-4607-BC39-CF9E7695C8A2}" destId="{7D7CA774-CBD5-4CF5-845A-052894DEB7F2}" srcOrd="0" destOrd="0" parTransId="{429229F7-6AC9-4725-AC29-878374C5681C}" sibTransId="{F9DD84F5-1DC9-4D7E-8272-54C957A3D68F}"/>
    <dgm:cxn modelId="{A37FB4A3-BF7F-44AF-B508-3FD588453E5E}" type="presParOf" srcId="{9F7C80F6-81A5-4499-A9CF-BED3504E7F87}" destId="{A9912DBB-DAD8-46E3-8CEE-38B9519C65BB}" srcOrd="0" destOrd="0" presId="urn:microsoft.com/office/officeart/2005/8/layout/hierarchy3"/>
    <dgm:cxn modelId="{B1DE6FDD-441D-4209-ABCC-A712249C0A90}" type="presParOf" srcId="{A9912DBB-DAD8-46E3-8CEE-38B9519C65BB}" destId="{CB5070C1-2E23-44FA-81D2-85F062BE1877}" srcOrd="0" destOrd="0" presId="urn:microsoft.com/office/officeart/2005/8/layout/hierarchy3"/>
    <dgm:cxn modelId="{6B1DF39C-F6BE-4EA4-9C0A-1EF86D5FB79C}" type="presParOf" srcId="{CB5070C1-2E23-44FA-81D2-85F062BE1877}" destId="{97CB42A2-E58D-44E4-857C-CE1999206ACF}" srcOrd="0" destOrd="0" presId="urn:microsoft.com/office/officeart/2005/8/layout/hierarchy3"/>
    <dgm:cxn modelId="{D27F8454-DBDB-4E07-9FA8-D873728829C1}" type="presParOf" srcId="{CB5070C1-2E23-44FA-81D2-85F062BE1877}" destId="{AD95B3AE-132C-4283-BC52-38883B4295EF}" srcOrd="1" destOrd="0" presId="urn:microsoft.com/office/officeart/2005/8/layout/hierarchy3"/>
    <dgm:cxn modelId="{02963BB4-5E42-421A-8D5F-7F164D26C88A}" type="presParOf" srcId="{A9912DBB-DAD8-46E3-8CEE-38B9519C65BB}" destId="{186E7765-5DD0-4D6B-BF76-2AD740AAADEE}" srcOrd="1" destOrd="0" presId="urn:microsoft.com/office/officeart/2005/8/layout/hierarchy3"/>
    <dgm:cxn modelId="{841194C6-2140-446A-8CD3-3AAF14C43D83}" type="presParOf" srcId="{9F7C80F6-81A5-4499-A9CF-BED3504E7F87}" destId="{6B341436-5CFB-4E56-AE2B-0E97B118C582}" srcOrd="1" destOrd="0" presId="urn:microsoft.com/office/officeart/2005/8/layout/hierarchy3"/>
    <dgm:cxn modelId="{79DE2A53-D667-4DBD-A80A-C6251EF5B6B4}" type="presParOf" srcId="{6B341436-5CFB-4E56-AE2B-0E97B118C582}" destId="{5E010117-9DDF-435C-9153-D804C685522E}" srcOrd="0" destOrd="0" presId="urn:microsoft.com/office/officeart/2005/8/layout/hierarchy3"/>
    <dgm:cxn modelId="{759799A0-134F-44E8-8F4D-D3AD5F3D4DAC}" type="presParOf" srcId="{5E010117-9DDF-435C-9153-D804C685522E}" destId="{FB667B0F-9DB5-4B2F-81B3-149F8A65BF9F}" srcOrd="0" destOrd="0" presId="urn:microsoft.com/office/officeart/2005/8/layout/hierarchy3"/>
    <dgm:cxn modelId="{F2054439-7625-4D82-9096-F68281D6E400}" type="presParOf" srcId="{5E010117-9DDF-435C-9153-D804C685522E}" destId="{A85B2952-A4A6-4432-8FB4-AD3FE7422F0D}" srcOrd="1" destOrd="0" presId="urn:microsoft.com/office/officeart/2005/8/layout/hierarchy3"/>
    <dgm:cxn modelId="{3B67B0B8-EECC-4801-890D-26FBCE7B47B0}" type="presParOf" srcId="{6B341436-5CFB-4E56-AE2B-0E97B118C582}" destId="{1E0AAA76-9F60-4DF0-A457-5A882B1757C7}" srcOrd="1" destOrd="0" presId="urn:microsoft.com/office/officeart/2005/8/layout/hierarchy3"/>
    <dgm:cxn modelId="{597826C6-0242-46F2-8D89-AC3E9385E4FB}" type="presParOf" srcId="{9F7C80F6-81A5-4499-A9CF-BED3504E7F87}" destId="{14A8DF63-F261-4639-A070-5CDCE34742F0}" srcOrd="2" destOrd="0" presId="urn:microsoft.com/office/officeart/2005/8/layout/hierarchy3"/>
    <dgm:cxn modelId="{F2C00125-11F5-4963-A864-30A668083438}" type="presParOf" srcId="{14A8DF63-F261-4639-A070-5CDCE34742F0}" destId="{A27D7093-0B22-4690-9DF5-61C85CC910FE}" srcOrd="0" destOrd="0" presId="urn:microsoft.com/office/officeart/2005/8/layout/hierarchy3"/>
    <dgm:cxn modelId="{FD7E1138-F2F3-438F-995E-93D531CB77BC}" type="presParOf" srcId="{A27D7093-0B22-4690-9DF5-61C85CC910FE}" destId="{0FC59C75-1438-4BCD-9CEB-B2B259F2B69D}" srcOrd="0" destOrd="0" presId="urn:microsoft.com/office/officeart/2005/8/layout/hierarchy3"/>
    <dgm:cxn modelId="{8A9B9C60-D99D-43A6-B774-231A9582BE89}" type="presParOf" srcId="{A27D7093-0B22-4690-9DF5-61C85CC910FE}" destId="{03640727-62C4-4528-B8FE-0157B0BE8B4F}" srcOrd="1" destOrd="0" presId="urn:microsoft.com/office/officeart/2005/8/layout/hierarchy3"/>
    <dgm:cxn modelId="{BB5B3FC9-98EC-45BE-BAFF-75D688BC781F}" type="presParOf" srcId="{14A8DF63-F261-4639-A070-5CDCE34742F0}" destId="{581083E3-EE9E-432E-A6BB-41CD06DBEEB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2671B3-BB1E-479F-A3B4-44DC69BF07F1}" type="doc">
      <dgm:prSet loTypeId="urn:microsoft.com/office/officeart/2005/8/layout/hList1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EEF3CE6-017D-41DA-BCFB-39AE66BAA3D2}">
      <dgm:prSet phldrT="[Text]"/>
      <dgm:spPr/>
      <dgm:t>
        <a:bodyPr/>
        <a:lstStyle/>
        <a:p>
          <a:r>
            <a:rPr lang="en-US" dirty="0"/>
            <a:t>Arrows</a:t>
          </a:r>
        </a:p>
      </dgm:t>
    </dgm:pt>
    <dgm:pt modelId="{68FF62FA-7DAB-4918-B2DD-59DDDEEDCE6C}" type="parTrans" cxnId="{1F0BC4BC-13CC-4C2E-8133-F1C134D37603}">
      <dgm:prSet/>
      <dgm:spPr/>
      <dgm:t>
        <a:bodyPr/>
        <a:lstStyle/>
        <a:p>
          <a:endParaRPr lang="en-US"/>
        </a:p>
      </dgm:t>
    </dgm:pt>
    <dgm:pt modelId="{903F3792-FBF4-40A7-BE7E-DA7CAA9BEA16}" type="sibTrans" cxnId="{1F0BC4BC-13CC-4C2E-8133-F1C134D37603}">
      <dgm:prSet/>
      <dgm:spPr/>
      <dgm:t>
        <a:bodyPr/>
        <a:lstStyle/>
        <a:p>
          <a:endParaRPr lang="en-US"/>
        </a:p>
      </dgm:t>
    </dgm:pt>
    <dgm:pt modelId="{F9135BCB-307B-4C32-8E82-F0AAD1DC4406}">
      <dgm:prSet phldrT="[Text]"/>
      <dgm:spPr/>
      <dgm:t>
        <a:bodyPr/>
        <a:lstStyle/>
        <a:p>
          <a:r>
            <a:rPr lang="en-US" dirty="0" err="1"/>
            <a:t>PgUp</a:t>
          </a:r>
          <a:endParaRPr lang="en-US" dirty="0"/>
        </a:p>
      </dgm:t>
    </dgm:pt>
    <dgm:pt modelId="{38CB7604-FC6C-4A32-B55F-784C57BBD8C0}" type="parTrans" cxnId="{398C960A-3442-45C6-AEE5-640A9B4E1084}">
      <dgm:prSet/>
      <dgm:spPr/>
      <dgm:t>
        <a:bodyPr/>
        <a:lstStyle/>
        <a:p>
          <a:endParaRPr lang="en-US"/>
        </a:p>
      </dgm:t>
    </dgm:pt>
    <dgm:pt modelId="{ADB6E34F-070D-423D-B8D7-ED65CB579CA0}" type="sibTrans" cxnId="{398C960A-3442-45C6-AEE5-640A9B4E1084}">
      <dgm:prSet/>
      <dgm:spPr/>
      <dgm:t>
        <a:bodyPr/>
        <a:lstStyle/>
        <a:p>
          <a:endParaRPr lang="en-US"/>
        </a:p>
      </dgm:t>
    </dgm:pt>
    <dgm:pt modelId="{E4DDF82A-CEC3-4842-9F15-E8DBF72335B5}">
      <dgm:prSet phldrT="[Text]"/>
      <dgm:spPr/>
      <dgm:t>
        <a:bodyPr/>
        <a:lstStyle/>
        <a:p>
          <a:r>
            <a:rPr lang="en-US" dirty="0" err="1"/>
            <a:t>PgDn</a:t>
          </a:r>
          <a:endParaRPr lang="en-US" dirty="0"/>
        </a:p>
      </dgm:t>
    </dgm:pt>
    <dgm:pt modelId="{63875FD7-0148-4D7C-AD8B-C84864EDF0F1}" type="parTrans" cxnId="{FF2B3998-16F4-46E4-AF25-A292E49A73A5}">
      <dgm:prSet/>
      <dgm:spPr/>
      <dgm:t>
        <a:bodyPr/>
        <a:lstStyle/>
        <a:p>
          <a:endParaRPr lang="en-US"/>
        </a:p>
      </dgm:t>
    </dgm:pt>
    <dgm:pt modelId="{B8E36F2A-ED45-473C-B74C-7F82C037744B}" type="sibTrans" cxnId="{FF2B3998-16F4-46E4-AF25-A292E49A73A5}">
      <dgm:prSet/>
      <dgm:spPr/>
      <dgm:t>
        <a:bodyPr/>
        <a:lstStyle/>
        <a:p>
          <a:endParaRPr lang="en-US"/>
        </a:p>
      </dgm:t>
    </dgm:pt>
    <dgm:pt modelId="{1CD82BF6-8AF8-463D-B07B-C2756CDF3C70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407F8DB9-3C7E-46EF-8334-FD3AB07CA8B9}" type="parTrans" cxnId="{6FD9836F-A650-4306-8F58-709BC9F7B90D}">
      <dgm:prSet/>
      <dgm:spPr/>
      <dgm:t>
        <a:bodyPr/>
        <a:lstStyle/>
        <a:p>
          <a:endParaRPr lang="en-US"/>
        </a:p>
      </dgm:t>
    </dgm:pt>
    <dgm:pt modelId="{8C29C204-7523-4DEE-AD32-A38C522DCC02}" type="sibTrans" cxnId="{6FD9836F-A650-4306-8F58-709BC9F7B90D}">
      <dgm:prSet/>
      <dgm:spPr/>
      <dgm:t>
        <a:bodyPr/>
        <a:lstStyle/>
        <a:p>
          <a:endParaRPr lang="en-US"/>
        </a:p>
      </dgm:t>
    </dgm:pt>
    <dgm:pt modelId="{9CA2E04C-264A-4B22-8939-DD81D383FE31}">
      <dgm:prSet phldrT="[Text]"/>
      <dgm:spPr/>
      <dgm:t>
        <a:bodyPr/>
        <a:lstStyle/>
        <a:p>
          <a:r>
            <a:rPr lang="en-US" dirty="0"/>
            <a:t>Ctrl + Home</a:t>
          </a:r>
        </a:p>
      </dgm:t>
    </dgm:pt>
    <dgm:pt modelId="{096B73B7-8CBD-4D18-A357-2B512DF72782}" type="parTrans" cxnId="{FA67D528-8F5A-406C-BFCE-7598DEE1A17F}">
      <dgm:prSet/>
      <dgm:spPr/>
      <dgm:t>
        <a:bodyPr/>
        <a:lstStyle/>
        <a:p>
          <a:endParaRPr lang="en-US"/>
        </a:p>
      </dgm:t>
    </dgm:pt>
    <dgm:pt modelId="{87B3B89F-12AD-4808-8422-FF050D0979B4}" type="sibTrans" cxnId="{FA67D528-8F5A-406C-BFCE-7598DEE1A17F}">
      <dgm:prSet/>
      <dgm:spPr/>
      <dgm:t>
        <a:bodyPr/>
        <a:lstStyle/>
        <a:p>
          <a:endParaRPr lang="en-US"/>
        </a:p>
      </dgm:t>
    </dgm:pt>
    <dgm:pt modelId="{124CC64E-C8A5-4C29-995D-7BA3C78C391A}">
      <dgm:prSet phldrT="[Text]"/>
      <dgm:spPr/>
      <dgm:t>
        <a:bodyPr/>
        <a:lstStyle/>
        <a:p>
          <a:r>
            <a:rPr lang="en-US" dirty="0"/>
            <a:t>Ctrl + End</a:t>
          </a:r>
        </a:p>
      </dgm:t>
    </dgm:pt>
    <dgm:pt modelId="{BF7E76BF-00D2-4F1F-9E2F-EC02C3CACA59}" type="sibTrans" cxnId="{D2C46F15-3241-4209-97A8-BE0CA15847AC}">
      <dgm:prSet/>
      <dgm:spPr/>
      <dgm:t>
        <a:bodyPr/>
        <a:lstStyle/>
        <a:p>
          <a:endParaRPr lang="en-US"/>
        </a:p>
      </dgm:t>
    </dgm:pt>
    <dgm:pt modelId="{DED857E6-F2C5-4B3E-AA30-0D38E89A7A0A}" type="parTrans" cxnId="{D2C46F15-3241-4209-97A8-BE0CA15847AC}">
      <dgm:prSet/>
      <dgm:spPr/>
      <dgm:t>
        <a:bodyPr/>
        <a:lstStyle/>
        <a:p>
          <a:endParaRPr lang="en-US"/>
        </a:p>
      </dgm:t>
    </dgm:pt>
    <dgm:pt modelId="{C7F2A3FD-2410-4D9D-A73F-389F728C4150}">
      <dgm:prSet phldrT="[Text]"/>
      <dgm:spPr/>
      <dgm:t>
        <a:bodyPr/>
        <a:lstStyle/>
        <a:p>
          <a:r>
            <a:rPr lang="en-US" dirty="0"/>
            <a:t>Ctrl + Arrows</a:t>
          </a:r>
        </a:p>
      </dgm:t>
    </dgm:pt>
    <dgm:pt modelId="{5622E222-9995-4F5C-BA51-40D2752025FF}" type="parTrans" cxnId="{77A082D5-0AFE-4D88-8C74-00E542942CCB}">
      <dgm:prSet/>
      <dgm:spPr/>
      <dgm:t>
        <a:bodyPr/>
        <a:lstStyle/>
        <a:p>
          <a:endParaRPr lang="en-US"/>
        </a:p>
      </dgm:t>
    </dgm:pt>
    <dgm:pt modelId="{02E4C631-F651-4AE2-A5A8-B07DAB423BE7}" type="sibTrans" cxnId="{77A082D5-0AFE-4D88-8C74-00E542942CCB}">
      <dgm:prSet/>
      <dgm:spPr/>
      <dgm:t>
        <a:bodyPr/>
        <a:lstStyle/>
        <a:p>
          <a:endParaRPr lang="en-US"/>
        </a:p>
      </dgm:t>
    </dgm:pt>
    <dgm:pt modelId="{45F8CE06-250D-4EE5-8452-BEAB350BFEF0}" type="pres">
      <dgm:prSet presAssocID="{A12671B3-BB1E-479F-A3B4-44DC69BF07F1}" presName="Name0" presStyleCnt="0">
        <dgm:presLayoutVars>
          <dgm:dir/>
          <dgm:animLvl val="lvl"/>
          <dgm:resizeHandles val="exact"/>
        </dgm:presLayoutVars>
      </dgm:prSet>
      <dgm:spPr/>
    </dgm:pt>
    <dgm:pt modelId="{D49105C3-17E2-4720-ACD1-7203A4D5ACDE}" type="pres">
      <dgm:prSet presAssocID="{FEEF3CE6-017D-41DA-BCFB-39AE66BAA3D2}" presName="composite" presStyleCnt="0"/>
      <dgm:spPr/>
    </dgm:pt>
    <dgm:pt modelId="{85023103-B702-4CD9-811B-55B1B0FC6CFF}" type="pres">
      <dgm:prSet presAssocID="{FEEF3CE6-017D-41DA-BCFB-39AE66BAA3D2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DA8E4449-9F59-4DC7-8F37-9BA617AAC58B}" type="pres">
      <dgm:prSet presAssocID="{FEEF3CE6-017D-41DA-BCFB-39AE66BAA3D2}" presName="desTx" presStyleLbl="alignAccFollowNode1" presStyleIdx="0" presStyleCnt="7">
        <dgm:presLayoutVars>
          <dgm:bulletEnabled val="1"/>
        </dgm:presLayoutVars>
      </dgm:prSet>
      <dgm:spPr/>
    </dgm:pt>
    <dgm:pt modelId="{80BEFF23-837A-4C22-884B-19D964A23F23}" type="pres">
      <dgm:prSet presAssocID="{903F3792-FBF4-40A7-BE7E-DA7CAA9BEA16}" presName="space" presStyleCnt="0"/>
      <dgm:spPr/>
    </dgm:pt>
    <dgm:pt modelId="{80DD842A-0F89-49AD-9C0D-7C9EF76949EE}" type="pres">
      <dgm:prSet presAssocID="{1CD82BF6-8AF8-463D-B07B-C2756CDF3C70}" presName="composite" presStyleCnt="0"/>
      <dgm:spPr/>
    </dgm:pt>
    <dgm:pt modelId="{A59424F8-7874-429E-A921-C271618F2AC5}" type="pres">
      <dgm:prSet presAssocID="{1CD82BF6-8AF8-463D-B07B-C2756CDF3C70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A8ED7A1C-4FEE-4365-B341-761664EACE50}" type="pres">
      <dgm:prSet presAssocID="{1CD82BF6-8AF8-463D-B07B-C2756CDF3C70}" presName="desTx" presStyleLbl="alignAccFollowNode1" presStyleIdx="1" presStyleCnt="7">
        <dgm:presLayoutVars>
          <dgm:bulletEnabled val="1"/>
        </dgm:presLayoutVars>
      </dgm:prSet>
      <dgm:spPr/>
    </dgm:pt>
    <dgm:pt modelId="{1AF7147B-6A6E-4E94-9EB1-973591D1810C}" type="pres">
      <dgm:prSet presAssocID="{8C29C204-7523-4DEE-AD32-A38C522DCC02}" presName="space" presStyleCnt="0"/>
      <dgm:spPr/>
    </dgm:pt>
    <dgm:pt modelId="{E295DBCC-0C61-4D7E-9ED0-5A5CD18DA259}" type="pres">
      <dgm:prSet presAssocID="{9CA2E04C-264A-4B22-8939-DD81D383FE31}" presName="composite" presStyleCnt="0"/>
      <dgm:spPr/>
    </dgm:pt>
    <dgm:pt modelId="{B95F0C85-AFE3-4D89-86E1-09EEDF45D022}" type="pres">
      <dgm:prSet presAssocID="{9CA2E04C-264A-4B22-8939-DD81D383FE31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4359412E-A320-4CC3-88A7-12841126D46B}" type="pres">
      <dgm:prSet presAssocID="{9CA2E04C-264A-4B22-8939-DD81D383FE31}" presName="desTx" presStyleLbl="alignAccFollowNode1" presStyleIdx="2" presStyleCnt="7">
        <dgm:presLayoutVars>
          <dgm:bulletEnabled val="1"/>
        </dgm:presLayoutVars>
      </dgm:prSet>
      <dgm:spPr/>
    </dgm:pt>
    <dgm:pt modelId="{6FCD2878-407E-4420-9EB3-9D831A58978D}" type="pres">
      <dgm:prSet presAssocID="{87B3B89F-12AD-4808-8422-FF050D0979B4}" presName="space" presStyleCnt="0"/>
      <dgm:spPr/>
    </dgm:pt>
    <dgm:pt modelId="{047E5DEA-8024-4D61-AD1D-D1E55B104A1C}" type="pres">
      <dgm:prSet presAssocID="{124CC64E-C8A5-4C29-995D-7BA3C78C391A}" presName="composite" presStyleCnt="0"/>
      <dgm:spPr/>
    </dgm:pt>
    <dgm:pt modelId="{C57A170D-01A6-427F-8C36-A73CFCE548EA}" type="pres">
      <dgm:prSet presAssocID="{124CC64E-C8A5-4C29-995D-7BA3C78C391A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A09CADB9-763B-49C7-87DC-51B4E84CFDF7}" type="pres">
      <dgm:prSet presAssocID="{124CC64E-C8A5-4C29-995D-7BA3C78C391A}" presName="desTx" presStyleLbl="alignAccFollowNode1" presStyleIdx="3" presStyleCnt="7">
        <dgm:presLayoutVars>
          <dgm:bulletEnabled val="1"/>
        </dgm:presLayoutVars>
      </dgm:prSet>
      <dgm:spPr/>
    </dgm:pt>
    <dgm:pt modelId="{539DCC72-BDB0-4CA9-A455-B001276849E4}" type="pres">
      <dgm:prSet presAssocID="{BF7E76BF-00D2-4F1F-9E2F-EC02C3CACA59}" presName="space" presStyleCnt="0"/>
      <dgm:spPr/>
    </dgm:pt>
    <dgm:pt modelId="{376F2BC2-43D5-453F-8893-53AF40D1B2B6}" type="pres">
      <dgm:prSet presAssocID="{F9135BCB-307B-4C32-8E82-F0AAD1DC4406}" presName="composite" presStyleCnt="0"/>
      <dgm:spPr/>
    </dgm:pt>
    <dgm:pt modelId="{78D5AA64-EE42-4675-8053-49FE65776561}" type="pres">
      <dgm:prSet presAssocID="{F9135BCB-307B-4C32-8E82-F0AAD1DC4406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9500231A-5DD0-457A-BD1B-CBC054113D8A}" type="pres">
      <dgm:prSet presAssocID="{F9135BCB-307B-4C32-8E82-F0AAD1DC4406}" presName="desTx" presStyleLbl="alignAccFollowNode1" presStyleIdx="4" presStyleCnt="7">
        <dgm:presLayoutVars>
          <dgm:bulletEnabled val="1"/>
        </dgm:presLayoutVars>
      </dgm:prSet>
      <dgm:spPr/>
    </dgm:pt>
    <dgm:pt modelId="{2A446531-3F87-4095-8AC0-8DF0B3D1F203}" type="pres">
      <dgm:prSet presAssocID="{ADB6E34F-070D-423D-B8D7-ED65CB579CA0}" presName="space" presStyleCnt="0"/>
      <dgm:spPr/>
    </dgm:pt>
    <dgm:pt modelId="{7D17BEAD-9EC2-4773-A3BA-A8A71BFB30DF}" type="pres">
      <dgm:prSet presAssocID="{E4DDF82A-CEC3-4842-9F15-E8DBF72335B5}" presName="composite" presStyleCnt="0"/>
      <dgm:spPr/>
    </dgm:pt>
    <dgm:pt modelId="{9B6028BD-BCD1-4A3A-BF09-7A98FA26B01D}" type="pres">
      <dgm:prSet presAssocID="{E4DDF82A-CEC3-4842-9F15-E8DBF72335B5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773335F6-81D1-4D16-A402-3CD09DD5846F}" type="pres">
      <dgm:prSet presAssocID="{E4DDF82A-CEC3-4842-9F15-E8DBF72335B5}" presName="desTx" presStyleLbl="alignAccFollowNode1" presStyleIdx="5" presStyleCnt="7">
        <dgm:presLayoutVars>
          <dgm:bulletEnabled val="1"/>
        </dgm:presLayoutVars>
      </dgm:prSet>
      <dgm:spPr/>
    </dgm:pt>
    <dgm:pt modelId="{FA9BE00D-6FB9-4C86-B974-6CF537D59922}" type="pres">
      <dgm:prSet presAssocID="{B8E36F2A-ED45-473C-B74C-7F82C037744B}" presName="space" presStyleCnt="0"/>
      <dgm:spPr/>
    </dgm:pt>
    <dgm:pt modelId="{B25CD760-34F8-48BD-BECB-96E6CD8470FD}" type="pres">
      <dgm:prSet presAssocID="{C7F2A3FD-2410-4D9D-A73F-389F728C4150}" presName="composite" presStyleCnt="0"/>
      <dgm:spPr/>
    </dgm:pt>
    <dgm:pt modelId="{A4A6F764-DB68-445C-A831-067AE9ABC456}" type="pres">
      <dgm:prSet presAssocID="{C7F2A3FD-2410-4D9D-A73F-389F728C4150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1E19F585-364B-4653-965E-69853EAC0FCE}" type="pres">
      <dgm:prSet presAssocID="{C7F2A3FD-2410-4D9D-A73F-389F728C4150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398C960A-3442-45C6-AEE5-640A9B4E1084}" srcId="{A12671B3-BB1E-479F-A3B4-44DC69BF07F1}" destId="{F9135BCB-307B-4C32-8E82-F0AAD1DC4406}" srcOrd="4" destOrd="0" parTransId="{38CB7604-FC6C-4A32-B55F-784C57BBD8C0}" sibTransId="{ADB6E34F-070D-423D-B8D7-ED65CB579CA0}"/>
    <dgm:cxn modelId="{C44D8013-38F1-4E45-B93A-B295445D4776}" type="presOf" srcId="{9CA2E04C-264A-4B22-8939-DD81D383FE31}" destId="{B95F0C85-AFE3-4D89-86E1-09EEDF45D022}" srcOrd="0" destOrd="0" presId="urn:microsoft.com/office/officeart/2005/8/layout/hList1"/>
    <dgm:cxn modelId="{D2C46F15-3241-4209-97A8-BE0CA15847AC}" srcId="{A12671B3-BB1E-479F-A3B4-44DC69BF07F1}" destId="{124CC64E-C8A5-4C29-995D-7BA3C78C391A}" srcOrd="3" destOrd="0" parTransId="{DED857E6-F2C5-4B3E-AA30-0D38E89A7A0A}" sibTransId="{BF7E76BF-00D2-4F1F-9E2F-EC02C3CACA59}"/>
    <dgm:cxn modelId="{FA67D528-8F5A-406C-BFCE-7598DEE1A17F}" srcId="{A12671B3-BB1E-479F-A3B4-44DC69BF07F1}" destId="{9CA2E04C-264A-4B22-8939-DD81D383FE31}" srcOrd="2" destOrd="0" parTransId="{096B73B7-8CBD-4D18-A357-2B512DF72782}" sibTransId="{87B3B89F-12AD-4808-8422-FF050D0979B4}"/>
    <dgm:cxn modelId="{0049645C-D0EF-4304-B7F2-D56B1B16A946}" type="presOf" srcId="{FEEF3CE6-017D-41DA-BCFB-39AE66BAA3D2}" destId="{85023103-B702-4CD9-811B-55B1B0FC6CFF}" srcOrd="0" destOrd="0" presId="urn:microsoft.com/office/officeart/2005/8/layout/hList1"/>
    <dgm:cxn modelId="{D9B7F146-97F2-4BB2-9963-5033C9BFBFC2}" type="presOf" srcId="{C7F2A3FD-2410-4D9D-A73F-389F728C4150}" destId="{A4A6F764-DB68-445C-A831-067AE9ABC456}" srcOrd="0" destOrd="0" presId="urn:microsoft.com/office/officeart/2005/8/layout/hList1"/>
    <dgm:cxn modelId="{6B248C48-82C1-4014-B7A8-537DE7FD6244}" type="presOf" srcId="{124CC64E-C8A5-4C29-995D-7BA3C78C391A}" destId="{C57A170D-01A6-427F-8C36-A73CFCE548EA}" srcOrd="0" destOrd="0" presId="urn:microsoft.com/office/officeart/2005/8/layout/hList1"/>
    <dgm:cxn modelId="{6FD9836F-A650-4306-8F58-709BC9F7B90D}" srcId="{A12671B3-BB1E-479F-A3B4-44DC69BF07F1}" destId="{1CD82BF6-8AF8-463D-B07B-C2756CDF3C70}" srcOrd="1" destOrd="0" parTransId="{407F8DB9-3C7E-46EF-8334-FD3AB07CA8B9}" sibTransId="{8C29C204-7523-4DEE-AD32-A38C522DCC02}"/>
    <dgm:cxn modelId="{F189DC7F-3047-4DC9-85E5-D998B7B496D9}" type="presOf" srcId="{E4DDF82A-CEC3-4842-9F15-E8DBF72335B5}" destId="{9B6028BD-BCD1-4A3A-BF09-7A98FA26B01D}" srcOrd="0" destOrd="0" presId="urn:microsoft.com/office/officeart/2005/8/layout/hList1"/>
    <dgm:cxn modelId="{FF2B3998-16F4-46E4-AF25-A292E49A73A5}" srcId="{A12671B3-BB1E-479F-A3B4-44DC69BF07F1}" destId="{E4DDF82A-CEC3-4842-9F15-E8DBF72335B5}" srcOrd="5" destOrd="0" parTransId="{63875FD7-0148-4D7C-AD8B-C84864EDF0F1}" sibTransId="{B8E36F2A-ED45-473C-B74C-7F82C037744B}"/>
    <dgm:cxn modelId="{7498F49D-4C2A-4362-9F65-51B4109328C4}" type="presOf" srcId="{A12671B3-BB1E-479F-A3B4-44DC69BF07F1}" destId="{45F8CE06-250D-4EE5-8452-BEAB350BFEF0}" srcOrd="0" destOrd="0" presId="urn:microsoft.com/office/officeart/2005/8/layout/hList1"/>
    <dgm:cxn modelId="{EB6A31A1-9F4A-4CF8-AFB3-A47BC014DA97}" type="presOf" srcId="{1CD82BF6-8AF8-463D-B07B-C2756CDF3C70}" destId="{A59424F8-7874-429E-A921-C271618F2AC5}" srcOrd="0" destOrd="0" presId="urn:microsoft.com/office/officeart/2005/8/layout/hList1"/>
    <dgm:cxn modelId="{1F0BC4BC-13CC-4C2E-8133-F1C134D37603}" srcId="{A12671B3-BB1E-479F-A3B4-44DC69BF07F1}" destId="{FEEF3CE6-017D-41DA-BCFB-39AE66BAA3D2}" srcOrd="0" destOrd="0" parTransId="{68FF62FA-7DAB-4918-B2DD-59DDDEEDCE6C}" sibTransId="{903F3792-FBF4-40A7-BE7E-DA7CAA9BEA16}"/>
    <dgm:cxn modelId="{77A082D5-0AFE-4D88-8C74-00E542942CCB}" srcId="{A12671B3-BB1E-479F-A3B4-44DC69BF07F1}" destId="{C7F2A3FD-2410-4D9D-A73F-389F728C4150}" srcOrd="6" destOrd="0" parTransId="{5622E222-9995-4F5C-BA51-40D2752025FF}" sibTransId="{02E4C631-F651-4AE2-A5A8-B07DAB423BE7}"/>
    <dgm:cxn modelId="{8C0528FB-293B-4E15-BEA5-2122F45ADAD9}" type="presOf" srcId="{F9135BCB-307B-4C32-8E82-F0AAD1DC4406}" destId="{78D5AA64-EE42-4675-8053-49FE65776561}" srcOrd="0" destOrd="0" presId="urn:microsoft.com/office/officeart/2005/8/layout/hList1"/>
    <dgm:cxn modelId="{CF9789B2-9313-4A82-9BCA-2A0F706E2CA3}" type="presParOf" srcId="{45F8CE06-250D-4EE5-8452-BEAB350BFEF0}" destId="{D49105C3-17E2-4720-ACD1-7203A4D5ACDE}" srcOrd="0" destOrd="0" presId="urn:microsoft.com/office/officeart/2005/8/layout/hList1"/>
    <dgm:cxn modelId="{D6EC3F58-EC54-4E30-B4B4-5777F556A4A8}" type="presParOf" srcId="{D49105C3-17E2-4720-ACD1-7203A4D5ACDE}" destId="{85023103-B702-4CD9-811B-55B1B0FC6CFF}" srcOrd="0" destOrd="0" presId="urn:microsoft.com/office/officeart/2005/8/layout/hList1"/>
    <dgm:cxn modelId="{5E7AA8B5-0403-4BA1-8855-6672C176B3A2}" type="presParOf" srcId="{D49105C3-17E2-4720-ACD1-7203A4D5ACDE}" destId="{DA8E4449-9F59-4DC7-8F37-9BA617AAC58B}" srcOrd="1" destOrd="0" presId="urn:microsoft.com/office/officeart/2005/8/layout/hList1"/>
    <dgm:cxn modelId="{307DD7DA-48A9-4E90-9970-0A7517F622A1}" type="presParOf" srcId="{45F8CE06-250D-4EE5-8452-BEAB350BFEF0}" destId="{80BEFF23-837A-4C22-884B-19D964A23F23}" srcOrd="1" destOrd="0" presId="urn:microsoft.com/office/officeart/2005/8/layout/hList1"/>
    <dgm:cxn modelId="{686DE80B-689B-4230-BA72-7357484A2B5E}" type="presParOf" srcId="{45F8CE06-250D-4EE5-8452-BEAB350BFEF0}" destId="{80DD842A-0F89-49AD-9C0D-7C9EF76949EE}" srcOrd="2" destOrd="0" presId="urn:microsoft.com/office/officeart/2005/8/layout/hList1"/>
    <dgm:cxn modelId="{D278E339-DE5D-4EBA-BEC5-09D3274AFB1F}" type="presParOf" srcId="{80DD842A-0F89-49AD-9C0D-7C9EF76949EE}" destId="{A59424F8-7874-429E-A921-C271618F2AC5}" srcOrd="0" destOrd="0" presId="urn:microsoft.com/office/officeart/2005/8/layout/hList1"/>
    <dgm:cxn modelId="{BE6CF368-B569-4498-996A-697C9E668CBD}" type="presParOf" srcId="{80DD842A-0F89-49AD-9C0D-7C9EF76949EE}" destId="{A8ED7A1C-4FEE-4365-B341-761664EACE50}" srcOrd="1" destOrd="0" presId="urn:microsoft.com/office/officeart/2005/8/layout/hList1"/>
    <dgm:cxn modelId="{52CA94B1-EC13-4600-8954-D0D0766BBDED}" type="presParOf" srcId="{45F8CE06-250D-4EE5-8452-BEAB350BFEF0}" destId="{1AF7147B-6A6E-4E94-9EB1-973591D1810C}" srcOrd="3" destOrd="0" presId="urn:microsoft.com/office/officeart/2005/8/layout/hList1"/>
    <dgm:cxn modelId="{10A04653-D322-4631-95CE-8173807378E9}" type="presParOf" srcId="{45F8CE06-250D-4EE5-8452-BEAB350BFEF0}" destId="{E295DBCC-0C61-4D7E-9ED0-5A5CD18DA259}" srcOrd="4" destOrd="0" presId="urn:microsoft.com/office/officeart/2005/8/layout/hList1"/>
    <dgm:cxn modelId="{3A18664A-CE12-4DE8-8332-66BDC60A066C}" type="presParOf" srcId="{E295DBCC-0C61-4D7E-9ED0-5A5CD18DA259}" destId="{B95F0C85-AFE3-4D89-86E1-09EEDF45D022}" srcOrd="0" destOrd="0" presId="urn:microsoft.com/office/officeart/2005/8/layout/hList1"/>
    <dgm:cxn modelId="{F0C040CA-A729-4480-9AC7-51A33C0FDB87}" type="presParOf" srcId="{E295DBCC-0C61-4D7E-9ED0-5A5CD18DA259}" destId="{4359412E-A320-4CC3-88A7-12841126D46B}" srcOrd="1" destOrd="0" presId="urn:microsoft.com/office/officeart/2005/8/layout/hList1"/>
    <dgm:cxn modelId="{9C3A2FC1-0C7A-4BDC-A7D3-42A35CCD7875}" type="presParOf" srcId="{45F8CE06-250D-4EE5-8452-BEAB350BFEF0}" destId="{6FCD2878-407E-4420-9EB3-9D831A58978D}" srcOrd="5" destOrd="0" presId="urn:microsoft.com/office/officeart/2005/8/layout/hList1"/>
    <dgm:cxn modelId="{E663C8F3-7240-4B11-84DC-BAAB9A1A6B8D}" type="presParOf" srcId="{45F8CE06-250D-4EE5-8452-BEAB350BFEF0}" destId="{047E5DEA-8024-4D61-AD1D-D1E55B104A1C}" srcOrd="6" destOrd="0" presId="urn:microsoft.com/office/officeart/2005/8/layout/hList1"/>
    <dgm:cxn modelId="{26F5E227-805B-469F-9CAC-4293151951E2}" type="presParOf" srcId="{047E5DEA-8024-4D61-AD1D-D1E55B104A1C}" destId="{C57A170D-01A6-427F-8C36-A73CFCE548EA}" srcOrd="0" destOrd="0" presId="urn:microsoft.com/office/officeart/2005/8/layout/hList1"/>
    <dgm:cxn modelId="{102C3D2E-18AD-4AC9-93E8-F7AA96AE2D38}" type="presParOf" srcId="{047E5DEA-8024-4D61-AD1D-D1E55B104A1C}" destId="{A09CADB9-763B-49C7-87DC-51B4E84CFDF7}" srcOrd="1" destOrd="0" presId="urn:microsoft.com/office/officeart/2005/8/layout/hList1"/>
    <dgm:cxn modelId="{8BDEF68C-53BC-4424-95FC-7A6E6352AD30}" type="presParOf" srcId="{45F8CE06-250D-4EE5-8452-BEAB350BFEF0}" destId="{539DCC72-BDB0-4CA9-A455-B001276849E4}" srcOrd="7" destOrd="0" presId="urn:microsoft.com/office/officeart/2005/8/layout/hList1"/>
    <dgm:cxn modelId="{0769B272-2137-4ABE-9486-7B4968C32726}" type="presParOf" srcId="{45F8CE06-250D-4EE5-8452-BEAB350BFEF0}" destId="{376F2BC2-43D5-453F-8893-53AF40D1B2B6}" srcOrd="8" destOrd="0" presId="urn:microsoft.com/office/officeart/2005/8/layout/hList1"/>
    <dgm:cxn modelId="{04CB3F97-5517-479A-8EED-4647169D1801}" type="presParOf" srcId="{376F2BC2-43D5-453F-8893-53AF40D1B2B6}" destId="{78D5AA64-EE42-4675-8053-49FE65776561}" srcOrd="0" destOrd="0" presId="urn:microsoft.com/office/officeart/2005/8/layout/hList1"/>
    <dgm:cxn modelId="{E3CBEA06-2DFF-4C45-805F-51A3B8079048}" type="presParOf" srcId="{376F2BC2-43D5-453F-8893-53AF40D1B2B6}" destId="{9500231A-5DD0-457A-BD1B-CBC054113D8A}" srcOrd="1" destOrd="0" presId="urn:microsoft.com/office/officeart/2005/8/layout/hList1"/>
    <dgm:cxn modelId="{E464DC02-CEE5-4F89-9CCF-C27ABF42EB59}" type="presParOf" srcId="{45F8CE06-250D-4EE5-8452-BEAB350BFEF0}" destId="{2A446531-3F87-4095-8AC0-8DF0B3D1F203}" srcOrd="9" destOrd="0" presId="urn:microsoft.com/office/officeart/2005/8/layout/hList1"/>
    <dgm:cxn modelId="{740991E2-8776-411E-92EE-4236EA86B9A0}" type="presParOf" srcId="{45F8CE06-250D-4EE5-8452-BEAB350BFEF0}" destId="{7D17BEAD-9EC2-4773-A3BA-A8A71BFB30DF}" srcOrd="10" destOrd="0" presId="urn:microsoft.com/office/officeart/2005/8/layout/hList1"/>
    <dgm:cxn modelId="{16D95465-37BC-4259-9CF9-0587C9A2BA03}" type="presParOf" srcId="{7D17BEAD-9EC2-4773-A3BA-A8A71BFB30DF}" destId="{9B6028BD-BCD1-4A3A-BF09-7A98FA26B01D}" srcOrd="0" destOrd="0" presId="urn:microsoft.com/office/officeart/2005/8/layout/hList1"/>
    <dgm:cxn modelId="{88219AE7-F1BA-43CC-BF65-486078E6545B}" type="presParOf" srcId="{7D17BEAD-9EC2-4773-A3BA-A8A71BFB30DF}" destId="{773335F6-81D1-4D16-A402-3CD09DD5846F}" srcOrd="1" destOrd="0" presId="urn:microsoft.com/office/officeart/2005/8/layout/hList1"/>
    <dgm:cxn modelId="{C084AB50-12DE-42EA-9743-71742BB6B3B5}" type="presParOf" srcId="{45F8CE06-250D-4EE5-8452-BEAB350BFEF0}" destId="{FA9BE00D-6FB9-4C86-B974-6CF537D59922}" srcOrd="11" destOrd="0" presId="urn:microsoft.com/office/officeart/2005/8/layout/hList1"/>
    <dgm:cxn modelId="{792DD546-AEEF-45BC-BBD9-4B29AAECD6D4}" type="presParOf" srcId="{45F8CE06-250D-4EE5-8452-BEAB350BFEF0}" destId="{B25CD760-34F8-48BD-BECB-96E6CD8470FD}" srcOrd="12" destOrd="0" presId="urn:microsoft.com/office/officeart/2005/8/layout/hList1"/>
    <dgm:cxn modelId="{51233B86-DB9A-4C39-A056-2CFEF7133855}" type="presParOf" srcId="{B25CD760-34F8-48BD-BECB-96E6CD8470FD}" destId="{A4A6F764-DB68-445C-A831-067AE9ABC456}" srcOrd="0" destOrd="0" presId="urn:microsoft.com/office/officeart/2005/8/layout/hList1"/>
    <dgm:cxn modelId="{583F21FC-9386-4641-AA70-C367E340F06F}" type="presParOf" srcId="{B25CD760-34F8-48BD-BECB-96E6CD8470FD}" destId="{1E19F585-364B-4653-965E-69853EAC0F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B9EA7B-92CC-42EE-91DB-DDFD5E0BF4B3}" type="doc">
      <dgm:prSet loTypeId="urn:microsoft.com/office/officeart/2005/8/layout/h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49CCFCF-A12E-4368-AAE0-C9FAE8D240A7}">
      <dgm:prSet/>
      <dgm:spPr/>
      <dgm:t>
        <a:bodyPr/>
        <a:lstStyle/>
        <a:p>
          <a:r>
            <a:rPr lang="en-US" dirty="0"/>
            <a:t>SUM</a:t>
          </a:r>
        </a:p>
      </dgm:t>
    </dgm:pt>
    <dgm:pt modelId="{1DDD5C74-66A3-4C9E-AD3E-87461EA258D0}" type="parTrans" cxnId="{6DA7A12D-BB52-4195-979C-D332E43A2A9D}">
      <dgm:prSet/>
      <dgm:spPr/>
      <dgm:t>
        <a:bodyPr/>
        <a:lstStyle/>
        <a:p>
          <a:endParaRPr lang="en-US"/>
        </a:p>
      </dgm:t>
    </dgm:pt>
    <dgm:pt modelId="{9631F635-8EDF-4B1F-BA17-BCB7D360E376}" type="sibTrans" cxnId="{6DA7A12D-BB52-4195-979C-D332E43A2A9D}">
      <dgm:prSet/>
      <dgm:spPr/>
      <dgm:t>
        <a:bodyPr/>
        <a:lstStyle/>
        <a:p>
          <a:endParaRPr lang="en-US"/>
        </a:p>
      </dgm:t>
    </dgm:pt>
    <dgm:pt modelId="{13E31FB8-CFF1-4CCC-9B36-1843E7FF7D9B}">
      <dgm:prSet/>
      <dgm:spPr/>
      <dgm:t>
        <a:bodyPr/>
        <a:lstStyle/>
        <a:p>
          <a:r>
            <a:rPr lang="en-US" dirty="0"/>
            <a:t>MAX</a:t>
          </a:r>
        </a:p>
      </dgm:t>
    </dgm:pt>
    <dgm:pt modelId="{712AE63A-E6E2-4D61-93AB-F8B2C98C2082}" type="parTrans" cxnId="{52C9F1EC-4E70-45C3-B7C8-F8213927AAA7}">
      <dgm:prSet/>
      <dgm:spPr/>
      <dgm:t>
        <a:bodyPr/>
        <a:lstStyle/>
        <a:p>
          <a:endParaRPr lang="en-US"/>
        </a:p>
      </dgm:t>
    </dgm:pt>
    <dgm:pt modelId="{3ADEFB4E-A350-42F0-A478-D244AC89B618}" type="sibTrans" cxnId="{52C9F1EC-4E70-45C3-B7C8-F8213927AAA7}">
      <dgm:prSet/>
      <dgm:spPr/>
      <dgm:t>
        <a:bodyPr/>
        <a:lstStyle/>
        <a:p>
          <a:endParaRPr lang="en-US"/>
        </a:p>
      </dgm:t>
    </dgm:pt>
    <dgm:pt modelId="{C2022FD0-72E1-41E9-8461-18063010F0CD}">
      <dgm:prSet/>
      <dgm:spPr/>
      <dgm:t>
        <a:bodyPr/>
        <a:lstStyle/>
        <a:p>
          <a:r>
            <a:rPr lang="en-US" dirty="0"/>
            <a:t>MIN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BA9C5B7-B91E-4A9C-A7EC-7479EA3B4070}" type="parTrans" cxnId="{E3041AEE-782A-425A-81EE-EC1E08BAF9D2}">
      <dgm:prSet/>
      <dgm:spPr/>
      <dgm:t>
        <a:bodyPr/>
        <a:lstStyle/>
        <a:p>
          <a:endParaRPr lang="en-US"/>
        </a:p>
      </dgm:t>
    </dgm:pt>
    <dgm:pt modelId="{2320E313-D024-45F9-A2C9-0238A6E92D16}" type="sibTrans" cxnId="{E3041AEE-782A-425A-81EE-EC1E08BAF9D2}">
      <dgm:prSet/>
      <dgm:spPr/>
      <dgm:t>
        <a:bodyPr/>
        <a:lstStyle/>
        <a:p>
          <a:endParaRPr lang="en-US"/>
        </a:p>
      </dgm:t>
    </dgm:pt>
    <dgm:pt modelId="{F991BB64-3BD4-4E59-AA77-ED334DEDE0D1}">
      <dgm:prSet/>
      <dgm:spPr/>
      <dgm:t>
        <a:bodyPr/>
        <a:lstStyle/>
        <a:p>
          <a:r>
            <a:rPr lang="en-US" dirty="0"/>
            <a:t>AVERAGE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91D0AF0-A1D6-4A30-8CFA-B160F3B772CA}" type="parTrans" cxnId="{BAEE6253-58BE-4F77-A0C5-F5E555109F06}">
      <dgm:prSet/>
      <dgm:spPr/>
      <dgm:t>
        <a:bodyPr/>
        <a:lstStyle/>
        <a:p>
          <a:endParaRPr lang="en-US"/>
        </a:p>
      </dgm:t>
    </dgm:pt>
    <dgm:pt modelId="{E820C77C-C9ED-4C17-B8C7-2022DAC8A26D}" type="sibTrans" cxnId="{BAEE6253-58BE-4F77-A0C5-F5E555109F06}">
      <dgm:prSet/>
      <dgm:spPr/>
      <dgm:t>
        <a:bodyPr/>
        <a:lstStyle/>
        <a:p>
          <a:endParaRPr lang="en-US"/>
        </a:p>
      </dgm:t>
    </dgm:pt>
    <dgm:pt modelId="{58D4C7AE-95D8-48A6-BA86-5AEB90F9A73F}">
      <dgm:prSet/>
      <dgm:spPr/>
      <dgm:t>
        <a:bodyPr/>
        <a:lstStyle/>
        <a:p>
          <a:r>
            <a:rPr lang="en-US" dirty="0"/>
            <a:t>COUNT</a:t>
          </a:r>
        </a:p>
      </dgm:t>
    </dgm:pt>
    <dgm:pt modelId="{6D9AE879-627A-47D0-827F-6987E8647948}" type="parTrans" cxnId="{EA7C1BFA-603F-4FC3-90D2-70F33DD9DBC3}">
      <dgm:prSet/>
      <dgm:spPr/>
      <dgm:t>
        <a:bodyPr/>
        <a:lstStyle/>
        <a:p>
          <a:endParaRPr lang="en-US"/>
        </a:p>
      </dgm:t>
    </dgm:pt>
    <dgm:pt modelId="{CCFED7A1-E50B-46E5-9847-51DBA71F71DB}" type="sibTrans" cxnId="{EA7C1BFA-603F-4FC3-90D2-70F33DD9DBC3}">
      <dgm:prSet/>
      <dgm:spPr/>
      <dgm:t>
        <a:bodyPr/>
        <a:lstStyle/>
        <a:p>
          <a:endParaRPr lang="en-US"/>
        </a:p>
      </dgm:t>
    </dgm:pt>
    <dgm:pt modelId="{433834C5-9717-43EB-BEB9-3CD732D15FE1}" type="pres">
      <dgm:prSet presAssocID="{EDB9EA7B-92CC-42EE-91DB-DDFD5E0BF4B3}" presName="Name0" presStyleCnt="0">
        <dgm:presLayoutVars>
          <dgm:dir/>
          <dgm:animLvl val="lvl"/>
          <dgm:resizeHandles val="exact"/>
        </dgm:presLayoutVars>
      </dgm:prSet>
      <dgm:spPr/>
    </dgm:pt>
    <dgm:pt modelId="{429428EE-5A8A-4260-A24A-FBE1892CAF12}" type="pres">
      <dgm:prSet presAssocID="{449CCFCF-A12E-4368-AAE0-C9FAE8D240A7}" presName="composite" presStyleCnt="0"/>
      <dgm:spPr/>
    </dgm:pt>
    <dgm:pt modelId="{E836F406-37FF-4109-9F8C-D123CB975BE3}" type="pres">
      <dgm:prSet presAssocID="{449CCFCF-A12E-4368-AAE0-C9FAE8D240A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CEA14A6-7DFA-440A-93F8-001D73ED88AB}" type="pres">
      <dgm:prSet presAssocID="{449CCFCF-A12E-4368-AAE0-C9FAE8D240A7}" presName="desTx" presStyleLbl="alignAccFollowNode1" presStyleIdx="0" presStyleCnt="5">
        <dgm:presLayoutVars>
          <dgm:bulletEnabled val="1"/>
        </dgm:presLayoutVars>
      </dgm:prSet>
      <dgm:spPr/>
    </dgm:pt>
    <dgm:pt modelId="{F7EC4E72-DDC0-4B6F-9799-B42647D6D80B}" type="pres">
      <dgm:prSet presAssocID="{9631F635-8EDF-4B1F-BA17-BCB7D360E376}" presName="space" presStyleCnt="0"/>
      <dgm:spPr/>
    </dgm:pt>
    <dgm:pt modelId="{A3D7B759-E9D2-47BC-98BE-ECE73B719959}" type="pres">
      <dgm:prSet presAssocID="{13E31FB8-CFF1-4CCC-9B36-1843E7FF7D9B}" presName="composite" presStyleCnt="0"/>
      <dgm:spPr/>
    </dgm:pt>
    <dgm:pt modelId="{B6D4CFCC-823B-4EC0-8360-059BBAF8303C}" type="pres">
      <dgm:prSet presAssocID="{13E31FB8-CFF1-4CCC-9B36-1843E7FF7D9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364F60E-BD05-44D2-B61B-30D5F7D10533}" type="pres">
      <dgm:prSet presAssocID="{13E31FB8-CFF1-4CCC-9B36-1843E7FF7D9B}" presName="desTx" presStyleLbl="alignAccFollowNode1" presStyleIdx="1" presStyleCnt="5">
        <dgm:presLayoutVars>
          <dgm:bulletEnabled val="1"/>
        </dgm:presLayoutVars>
      </dgm:prSet>
      <dgm:spPr/>
    </dgm:pt>
    <dgm:pt modelId="{FC085D54-4B80-4ABD-8440-19AE94175228}" type="pres">
      <dgm:prSet presAssocID="{3ADEFB4E-A350-42F0-A478-D244AC89B618}" presName="space" presStyleCnt="0"/>
      <dgm:spPr/>
    </dgm:pt>
    <dgm:pt modelId="{0A9BAE63-7DC4-4147-8409-88914EB896E1}" type="pres">
      <dgm:prSet presAssocID="{C2022FD0-72E1-41E9-8461-18063010F0CD}" presName="composite" presStyleCnt="0"/>
      <dgm:spPr/>
    </dgm:pt>
    <dgm:pt modelId="{3B352B0C-235B-4705-B77C-A0BD06D2A876}" type="pres">
      <dgm:prSet presAssocID="{C2022FD0-72E1-41E9-8461-18063010F0C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57882CEE-F992-4270-8AF9-B23D891FAC22}" type="pres">
      <dgm:prSet presAssocID="{C2022FD0-72E1-41E9-8461-18063010F0CD}" presName="desTx" presStyleLbl="alignAccFollowNode1" presStyleIdx="2" presStyleCnt="5">
        <dgm:presLayoutVars>
          <dgm:bulletEnabled val="1"/>
        </dgm:presLayoutVars>
      </dgm:prSet>
      <dgm:spPr/>
    </dgm:pt>
    <dgm:pt modelId="{A4FED9A7-0891-4EF4-9A4A-DC5380C4DE88}" type="pres">
      <dgm:prSet presAssocID="{2320E313-D024-45F9-A2C9-0238A6E92D16}" presName="space" presStyleCnt="0"/>
      <dgm:spPr/>
    </dgm:pt>
    <dgm:pt modelId="{A2952F78-4020-4138-A447-9F28DBF2DE56}" type="pres">
      <dgm:prSet presAssocID="{F991BB64-3BD4-4E59-AA77-ED334DEDE0D1}" presName="composite" presStyleCnt="0"/>
      <dgm:spPr/>
    </dgm:pt>
    <dgm:pt modelId="{02AAC098-40A3-475C-A990-8FFDB9F4829D}" type="pres">
      <dgm:prSet presAssocID="{F991BB64-3BD4-4E59-AA77-ED334DEDE0D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8E049BAE-A615-4523-9357-3E3EBD9EC2D6}" type="pres">
      <dgm:prSet presAssocID="{F991BB64-3BD4-4E59-AA77-ED334DEDE0D1}" presName="desTx" presStyleLbl="alignAccFollowNode1" presStyleIdx="3" presStyleCnt="5">
        <dgm:presLayoutVars>
          <dgm:bulletEnabled val="1"/>
        </dgm:presLayoutVars>
      </dgm:prSet>
      <dgm:spPr/>
    </dgm:pt>
    <dgm:pt modelId="{21138EAA-70E9-4B62-B280-34D55BCB3674}" type="pres">
      <dgm:prSet presAssocID="{E820C77C-C9ED-4C17-B8C7-2022DAC8A26D}" presName="space" presStyleCnt="0"/>
      <dgm:spPr/>
    </dgm:pt>
    <dgm:pt modelId="{1055B226-28ED-4E3C-A78E-78B6D21D88E8}" type="pres">
      <dgm:prSet presAssocID="{58D4C7AE-95D8-48A6-BA86-5AEB90F9A73F}" presName="composite" presStyleCnt="0"/>
      <dgm:spPr/>
    </dgm:pt>
    <dgm:pt modelId="{7331DAB7-DF78-45F1-8AF1-11F103EDD581}" type="pres">
      <dgm:prSet presAssocID="{58D4C7AE-95D8-48A6-BA86-5AEB90F9A73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CBD8A069-1D69-4B9A-A51B-100AE3C19E5F}" type="pres">
      <dgm:prSet presAssocID="{58D4C7AE-95D8-48A6-BA86-5AEB90F9A73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6DA7A12D-BB52-4195-979C-D332E43A2A9D}" srcId="{EDB9EA7B-92CC-42EE-91DB-DDFD5E0BF4B3}" destId="{449CCFCF-A12E-4368-AAE0-C9FAE8D240A7}" srcOrd="0" destOrd="0" parTransId="{1DDD5C74-66A3-4C9E-AD3E-87461EA258D0}" sibTransId="{9631F635-8EDF-4B1F-BA17-BCB7D360E376}"/>
    <dgm:cxn modelId="{BAEE6253-58BE-4F77-A0C5-F5E555109F06}" srcId="{EDB9EA7B-92CC-42EE-91DB-DDFD5E0BF4B3}" destId="{F991BB64-3BD4-4E59-AA77-ED334DEDE0D1}" srcOrd="3" destOrd="0" parTransId="{491D0AF0-A1D6-4A30-8CFA-B160F3B772CA}" sibTransId="{E820C77C-C9ED-4C17-B8C7-2022DAC8A26D}"/>
    <dgm:cxn modelId="{49E9FE73-08E2-4A9D-B5CB-AEF67EA2CE7D}" type="presOf" srcId="{13E31FB8-CFF1-4CCC-9B36-1843E7FF7D9B}" destId="{B6D4CFCC-823B-4EC0-8360-059BBAF8303C}" srcOrd="0" destOrd="0" presId="urn:microsoft.com/office/officeart/2005/8/layout/hList1"/>
    <dgm:cxn modelId="{99C8EC85-AE22-4923-AC68-6560D91235F3}" type="presOf" srcId="{449CCFCF-A12E-4368-AAE0-C9FAE8D240A7}" destId="{E836F406-37FF-4109-9F8C-D123CB975BE3}" srcOrd="0" destOrd="0" presId="urn:microsoft.com/office/officeart/2005/8/layout/hList1"/>
    <dgm:cxn modelId="{AE084299-37EE-44EB-8277-E828958B8302}" type="presOf" srcId="{58D4C7AE-95D8-48A6-BA86-5AEB90F9A73F}" destId="{7331DAB7-DF78-45F1-8AF1-11F103EDD581}" srcOrd="0" destOrd="0" presId="urn:microsoft.com/office/officeart/2005/8/layout/hList1"/>
    <dgm:cxn modelId="{7C4C5DB2-D626-493B-8F4D-DA3CFE01D934}" type="presOf" srcId="{EDB9EA7B-92CC-42EE-91DB-DDFD5E0BF4B3}" destId="{433834C5-9717-43EB-BEB9-3CD732D15FE1}" srcOrd="0" destOrd="0" presId="urn:microsoft.com/office/officeart/2005/8/layout/hList1"/>
    <dgm:cxn modelId="{F35146CC-8195-4B10-8888-EF9DBE9F8D55}" type="presOf" srcId="{C2022FD0-72E1-41E9-8461-18063010F0CD}" destId="{3B352B0C-235B-4705-B77C-A0BD06D2A876}" srcOrd="0" destOrd="0" presId="urn:microsoft.com/office/officeart/2005/8/layout/hList1"/>
    <dgm:cxn modelId="{52C9F1EC-4E70-45C3-B7C8-F8213927AAA7}" srcId="{EDB9EA7B-92CC-42EE-91DB-DDFD5E0BF4B3}" destId="{13E31FB8-CFF1-4CCC-9B36-1843E7FF7D9B}" srcOrd="1" destOrd="0" parTransId="{712AE63A-E6E2-4D61-93AB-F8B2C98C2082}" sibTransId="{3ADEFB4E-A350-42F0-A478-D244AC89B618}"/>
    <dgm:cxn modelId="{E3041AEE-782A-425A-81EE-EC1E08BAF9D2}" srcId="{EDB9EA7B-92CC-42EE-91DB-DDFD5E0BF4B3}" destId="{C2022FD0-72E1-41E9-8461-18063010F0CD}" srcOrd="2" destOrd="0" parTransId="{6BA9C5B7-B91E-4A9C-A7EC-7479EA3B4070}" sibTransId="{2320E313-D024-45F9-A2C9-0238A6E92D16}"/>
    <dgm:cxn modelId="{349A7DF3-297B-4344-9BF7-3C61486656E6}" type="presOf" srcId="{F991BB64-3BD4-4E59-AA77-ED334DEDE0D1}" destId="{02AAC098-40A3-475C-A990-8FFDB9F4829D}" srcOrd="0" destOrd="0" presId="urn:microsoft.com/office/officeart/2005/8/layout/hList1"/>
    <dgm:cxn modelId="{EA7C1BFA-603F-4FC3-90D2-70F33DD9DBC3}" srcId="{EDB9EA7B-92CC-42EE-91DB-DDFD5E0BF4B3}" destId="{58D4C7AE-95D8-48A6-BA86-5AEB90F9A73F}" srcOrd="4" destOrd="0" parTransId="{6D9AE879-627A-47D0-827F-6987E8647948}" sibTransId="{CCFED7A1-E50B-46E5-9847-51DBA71F71DB}"/>
    <dgm:cxn modelId="{50C17DD8-5492-4C57-B3FC-AF3082603E15}" type="presParOf" srcId="{433834C5-9717-43EB-BEB9-3CD732D15FE1}" destId="{429428EE-5A8A-4260-A24A-FBE1892CAF12}" srcOrd="0" destOrd="0" presId="urn:microsoft.com/office/officeart/2005/8/layout/hList1"/>
    <dgm:cxn modelId="{00B50E26-8AD4-4C14-8290-431CE2BAAE14}" type="presParOf" srcId="{429428EE-5A8A-4260-A24A-FBE1892CAF12}" destId="{E836F406-37FF-4109-9F8C-D123CB975BE3}" srcOrd="0" destOrd="0" presId="urn:microsoft.com/office/officeart/2005/8/layout/hList1"/>
    <dgm:cxn modelId="{ADD6F8CA-30F0-4D6A-9FF7-EC8558D4E7A9}" type="presParOf" srcId="{429428EE-5A8A-4260-A24A-FBE1892CAF12}" destId="{9CEA14A6-7DFA-440A-93F8-001D73ED88AB}" srcOrd="1" destOrd="0" presId="urn:microsoft.com/office/officeart/2005/8/layout/hList1"/>
    <dgm:cxn modelId="{698E3C3E-6FDE-43A5-9CDC-7B47F3A939C7}" type="presParOf" srcId="{433834C5-9717-43EB-BEB9-3CD732D15FE1}" destId="{F7EC4E72-DDC0-4B6F-9799-B42647D6D80B}" srcOrd="1" destOrd="0" presId="urn:microsoft.com/office/officeart/2005/8/layout/hList1"/>
    <dgm:cxn modelId="{3284180E-7F29-4DD7-98E1-167C102085EA}" type="presParOf" srcId="{433834C5-9717-43EB-BEB9-3CD732D15FE1}" destId="{A3D7B759-E9D2-47BC-98BE-ECE73B719959}" srcOrd="2" destOrd="0" presId="urn:microsoft.com/office/officeart/2005/8/layout/hList1"/>
    <dgm:cxn modelId="{56AD412A-5005-4474-A0C4-6FCDD487D54B}" type="presParOf" srcId="{A3D7B759-E9D2-47BC-98BE-ECE73B719959}" destId="{B6D4CFCC-823B-4EC0-8360-059BBAF8303C}" srcOrd="0" destOrd="0" presId="urn:microsoft.com/office/officeart/2005/8/layout/hList1"/>
    <dgm:cxn modelId="{251FA17F-6D0E-471F-B79C-4AFFE7F916B4}" type="presParOf" srcId="{A3D7B759-E9D2-47BC-98BE-ECE73B719959}" destId="{A364F60E-BD05-44D2-B61B-30D5F7D10533}" srcOrd="1" destOrd="0" presId="urn:microsoft.com/office/officeart/2005/8/layout/hList1"/>
    <dgm:cxn modelId="{2D4118FF-4050-444D-A0C4-B9127871D943}" type="presParOf" srcId="{433834C5-9717-43EB-BEB9-3CD732D15FE1}" destId="{FC085D54-4B80-4ABD-8440-19AE94175228}" srcOrd="3" destOrd="0" presId="urn:microsoft.com/office/officeart/2005/8/layout/hList1"/>
    <dgm:cxn modelId="{67879CE3-2A68-49D6-B417-AE72E24A5699}" type="presParOf" srcId="{433834C5-9717-43EB-BEB9-3CD732D15FE1}" destId="{0A9BAE63-7DC4-4147-8409-88914EB896E1}" srcOrd="4" destOrd="0" presId="urn:microsoft.com/office/officeart/2005/8/layout/hList1"/>
    <dgm:cxn modelId="{B2ED3A7A-68DB-438B-BE23-1FAF9B80E5E6}" type="presParOf" srcId="{0A9BAE63-7DC4-4147-8409-88914EB896E1}" destId="{3B352B0C-235B-4705-B77C-A0BD06D2A876}" srcOrd="0" destOrd="0" presId="urn:microsoft.com/office/officeart/2005/8/layout/hList1"/>
    <dgm:cxn modelId="{42A420BB-A2BD-4CE9-B47E-0956BF3B6E8E}" type="presParOf" srcId="{0A9BAE63-7DC4-4147-8409-88914EB896E1}" destId="{57882CEE-F992-4270-8AF9-B23D891FAC22}" srcOrd="1" destOrd="0" presId="urn:microsoft.com/office/officeart/2005/8/layout/hList1"/>
    <dgm:cxn modelId="{60D96CD5-88E3-41C5-B0E2-6B8FFFB74FAE}" type="presParOf" srcId="{433834C5-9717-43EB-BEB9-3CD732D15FE1}" destId="{A4FED9A7-0891-4EF4-9A4A-DC5380C4DE88}" srcOrd="5" destOrd="0" presId="urn:microsoft.com/office/officeart/2005/8/layout/hList1"/>
    <dgm:cxn modelId="{7351F4E2-6872-4228-8381-A90B06466A9E}" type="presParOf" srcId="{433834C5-9717-43EB-BEB9-3CD732D15FE1}" destId="{A2952F78-4020-4138-A447-9F28DBF2DE56}" srcOrd="6" destOrd="0" presId="urn:microsoft.com/office/officeart/2005/8/layout/hList1"/>
    <dgm:cxn modelId="{B6FC5E90-5F93-489E-933C-C25908F2AFB7}" type="presParOf" srcId="{A2952F78-4020-4138-A447-9F28DBF2DE56}" destId="{02AAC098-40A3-475C-A990-8FFDB9F4829D}" srcOrd="0" destOrd="0" presId="urn:microsoft.com/office/officeart/2005/8/layout/hList1"/>
    <dgm:cxn modelId="{9C183F97-3D03-4066-AF30-5588AF003F65}" type="presParOf" srcId="{A2952F78-4020-4138-A447-9F28DBF2DE56}" destId="{8E049BAE-A615-4523-9357-3E3EBD9EC2D6}" srcOrd="1" destOrd="0" presId="urn:microsoft.com/office/officeart/2005/8/layout/hList1"/>
    <dgm:cxn modelId="{5AFC1DB3-EF9D-4F55-9737-E388A5313111}" type="presParOf" srcId="{433834C5-9717-43EB-BEB9-3CD732D15FE1}" destId="{21138EAA-70E9-4B62-B280-34D55BCB3674}" srcOrd="7" destOrd="0" presId="urn:microsoft.com/office/officeart/2005/8/layout/hList1"/>
    <dgm:cxn modelId="{0C8636AE-6648-488D-A62A-8BA8479E5A47}" type="presParOf" srcId="{433834C5-9717-43EB-BEB9-3CD732D15FE1}" destId="{1055B226-28ED-4E3C-A78E-78B6D21D88E8}" srcOrd="8" destOrd="0" presId="urn:microsoft.com/office/officeart/2005/8/layout/hList1"/>
    <dgm:cxn modelId="{A03D6AA0-3C5C-45E0-BD63-40D5670D20D1}" type="presParOf" srcId="{1055B226-28ED-4E3C-A78E-78B6D21D88E8}" destId="{7331DAB7-DF78-45F1-8AF1-11F103EDD581}" srcOrd="0" destOrd="0" presId="urn:microsoft.com/office/officeart/2005/8/layout/hList1"/>
    <dgm:cxn modelId="{09C23035-3E94-4E45-8176-7BB406E12052}" type="presParOf" srcId="{1055B226-28ED-4E3C-A78E-78B6D21D88E8}" destId="{CBD8A069-1D69-4B9A-A51B-100AE3C19E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CF1199-2EB8-4607-BC39-CF9E7695C8A2}" type="doc">
      <dgm:prSet loTypeId="urn:microsoft.com/office/officeart/2005/8/layout/hierarchy3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D7CA774-CBD5-4CF5-845A-052894DEB7F2}">
      <dgm:prSet/>
      <dgm:spPr/>
      <dgm:t>
        <a:bodyPr/>
        <a:lstStyle/>
        <a:p>
          <a:r>
            <a:rPr lang="en-US" dirty="0"/>
            <a:t>Cell Reference</a:t>
          </a:r>
        </a:p>
      </dgm:t>
    </dgm:pt>
    <dgm:pt modelId="{429229F7-6AC9-4725-AC29-878374C5681C}" type="parTrans" cxnId="{065EA6EB-6459-4052-8FAD-2A9B622AB9B9}">
      <dgm:prSet/>
      <dgm:spPr/>
      <dgm:t>
        <a:bodyPr/>
        <a:lstStyle/>
        <a:p>
          <a:endParaRPr lang="en-US"/>
        </a:p>
      </dgm:t>
    </dgm:pt>
    <dgm:pt modelId="{F9DD84F5-1DC9-4D7E-8272-54C957A3D68F}" type="sibTrans" cxnId="{065EA6EB-6459-4052-8FAD-2A9B622AB9B9}">
      <dgm:prSet/>
      <dgm:spPr/>
      <dgm:t>
        <a:bodyPr/>
        <a:lstStyle/>
        <a:p>
          <a:endParaRPr lang="en-US"/>
        </a:p>
      </dgm:t>
    </dgm:pt>
    <dgm:pt modelId="{3050F1DB-E636-4874-B572-A87178246E7A}">
      <dgm:prSet/>
      <dgm:spPr/>
      <dgm:t>
        <a:bodyPr/>
        <a:lstStyle/>
        <a:p>
          <a:r>
            <a:rPr lang="en-US" dirty="0"/>
            <a:t>Range</a:t>
          </a:r>
        </a:p>
      </dgm:t>
    </dgm:pt>
    <dgm:pt modelId="{00E5F8E4-5ECA-4F07-A21E-CB60CA62ACB2}" type="parTrans" cxnId="{BA20C383-7D02-471B-BE15-B030C6E8C88F}">
      <dgm:prSet/>
      <dgm:spPr/>
      <dgm:t>
        <a:bodyPr/>
        <a:lstStyle/>
        <a:p>
          <a:endParaRPr lang="en-US"/>
        </a:p>
      </dgm:t>
    </dgm:pt>
    <dgm:pt modelId="{749A34B2-CED8-43EB-9D80-08311012B993}" type="sibTrans" cxnId="{BA20C383-7D02-471B-BE15-B030C6E8C88F}">
      <dgm:prSet/>
      <dgm:spPr/>
      <dgm:t>
        <a:bodyPr/>
        <a:lstStyle/>
        <a:p>
          <a:endParaRPr lang="en-US"/>
        </a:p>
      </dgm:t>
    </dgm:pt>
    <dgm:pt modelId="{9047B6AD-4B34-476F-A10A-EC5EB3280E9F}">
      <dgm:prSet/>
      <dgm:spPr/>
      <dgm:t>
        <a:bodyPr/>
        <a:lstStyle/>
        <a:p>
          <a:r>
            <a:rPr lang="en-US" dirty="0"/>
            <a:t>Absolute Reference</a:t>
          </a:r>
        </a:p>
      </dgm:t>
    </dgm:pt>
    <dgm:pt modelId="{70C97112-8EED-4851-8B86-48B43DF89820}" type="parTrans" cxnId="{E983A630-3566-4458-BED1-192E987E1963}">
      <dgm:prSet/>
      <dgm:spPr/>
      <dgm:t>
        <a:bodyPr/>
        <a:lstStyle/>
        <a:p>
          <a:endParaRPr lang="en-US"/>
        </a:p>
      </dgm:t>
    </dgm:pt>
    <dgm:pt modelId="{89ECD6D5-0334-4F5D-936D-D34CA27930BB}" type="sibTrans" cxnId="{E983A630-3566-4458-BED1-192E987E1963}">
      <dgm:prSet/>
      <dgm:spPr/>
      <dgm:t>
        <a:bodyPr/>
        <a:lstStyle/>
        <a:p>
          <a:endParaRPr lang="en-US"/>
        </a:p>
      </dgm:t>
    </dgm:pt>
    <dgm:pt modelId="{9F7C80F6-81A5-4499-A9CF-BED3504E7F87}" type="pres">
      <dgm:prSet presAssocID="{89CF1199-2EB8-4607-BC39-CF9E7695C8A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912DBB-DAD8-46E3-8CEE-38B9519C65BB}" type="pres">
      <dgm:prSet presAssocID="{7D7CA774-CBD5-4CF5-845A-052894DEB7F2}" presName="root" presStyleCnt="0"/>
      <dgm:spPr/>
    </dgm:pt>
    <dgm:pt modelId="{CB5070C1-2E23-44FA-81D2-85F062BE1877}" type="pres">
      <dgm:prSet presAssocID="{7D7CA774-CBD5-4CF5-845A-052894DEB7F2}" presName="rootComposite" presStyleCnt="0"/>
      <dgm:spPr/>
    </dgm:pt>
    <dgm:pt modelId="{97CB42A2-E58D-44E4-857C-CE1999206ACF}" type="pres">
      <dgm:prSet presAssocID="{7D7CA774-CBD5-4CF5-845A-052894DEB7F2}" presName="rootText" presStyleLbl="node1" presStyleIdx="0" presStyleCnt="3"/>
      <dgm:spPr/>
    </dgm:pt>
    <dgm:pt modelId="{AD95B3AE-132C-4283-BC52-38883B4295EF}" type="pres">
      <dgm:prSet presAssocID="{7D7CA774-CBD5-4CF5-845A-052894DEB7F2}" presName="rootConnector" presStyleLbl="node1" presStyleIdx="0" presStyleCnt="3"/>
      <dgm:spPr/>
    </dgm:pt>
    <dgm:pt modelId="{186E7765-5DD0-4D6B-BF76-2AD740AAADEE}" type="pres">
      <dgm:prSet presAssocID="{7D7CA774-CBD5-4CF5-845A-052894DEB7F2}" presName="childShape" presStyleCnt="0"/>
      <dgm:spPr/>
    </dgm:pt>
    <dgm:pt modelId="{6B341436-5CFB-4E56-AE2B-0E97B118C582}" type="pres">
      <dgm:prSet presAssocID="{3050F1DB-E636-4874-B572-A87178246E7A}" presName="root" presStyleCnt="0"/>
      <dgm:spPr/>
    </dgm:pt>
    <dgm:pt modelId="{5E010117-9DDF-435C-9153-D804C685522E}" type="pres">
      <dgm:prSet presAssocID="{3050F1DB-E636-4874-B572-A87178246E7A}" presName="rootComposite" presStyleCnt="0"/>
      <dgm:spPr/>
    </dgm:pt>
    <dgm:pt modelId="{FB667B0F-9DB5-4B2F-81B3-149F8A65BF9F}" type="pres">
      <dgm:prSet presAssocID="{3050F1DB-E636-4874-B572-A87178246E7A}" presName="rootText" presStyleLbl="node1" presStyleIdx="1" presStyleCnt="3"/>
      <dgm:spPr/>
    </dgm:pt>
    <dgm:pt modelId="{A85B2952-A4A6-4432-8FB4-AD3FE7422F0D}" type="pres">
      <dgm:prSet presAssocID="{3050F1DB-E636-4874-B572-A87178246E7A}" presName="rootConnector" presStyleLbl="node1" presStyleIdx="1" presStyleCnt="3"/>
      <dgm:spPr/>
    </dgm:pt>
    <dgm:pt modelId="{1E0AAA76-9F60-4DF0-A457-5A882B1757C7}" type="pres">
      <dgm:prSet presAssocID="{3050F1DB-E636-4874-B572-A87178246E7A}" presName="childShape" presStyleCnt="0"/>
      <dgm:spPr/>
    </dgm:pt>
    <dgm:pt modelId="{14A8DF63-F261-4639-A070-5CDCE34742F0}" type="pres">
      <dgm:prSet presAssocID="{9047B6AD-4B34-476F-A10A-EC5EB3280E9F}" presName="root" presStyleCnt="0"/>
      <dgm:spPr/>
    </dgm:pt>
    <dgm:pt modelId="{A27D7093-0B22-4690-9DF5-61C85CC910FE}" type="pres">
      <dgm:prSet presAssocID="{9047B6AD-4B34-476F-A10A-EC5EB3280E9F}" presName="rootComposite" presStyleCnt="0"/>
      <dgm:spPr/>
    </dgm:pt>
    <dgm:pt modelId="{0FC59C75-1438-4BCD-9CEB-B2B259F2B69D}" type="pres">
      <dgm:prSet presAssocID="{9047B6AD-4B34-476F-A10A-EC5EB3280E9F}" presName="rootText" presStyleLbl="node1" presStyleIdx="2" presStyleCnt="3"/>
      <dgm:spPr/>
    </dgm:pt>
    <dgm:pt modelId="{03640727-62C4-4528-B8FE-0157B0BE8B4F}" type="pres">
      <dgm:prSet presAssocID="{9047B6AD-4B34-476F-A10A-EC5EB3280E9F}" presName="rootConnector" presStyleLbl="node1" presStyleIdx="2" presStyleCnt="3"/>
      <dgm:spPr/>
    </dgm:pt>
    <dgm:pt modelId="{581083E3-EE9E-432E-A6BB-41CD06DBEEBC}" type="pres">
      <dgm:prSet presAssocID="{9047B6AD-4B34-476F-A10A-EC5EB3280E9F}" presName="childShape" presStyleCnt="0"/>
      <dgm:spPr/>
    </dgm:pt>
  </dgm:ptLst>
  <dgm:cxnLst>
    <dgm:cxn modelId="{A0749F07-32E5-43AC-8A1C-8E79AF62A276}" type="presOf" srcId="{3050F1DB-E636-4874-B572-A87178246E7A}" destId="{A85B2952-A4A6-4432-8FB4-AD3FE7422F0D}" srcOrd="1" destOrd="0" presId="urn:microsoft.com/office/officeart/2005/8/layout/hierarchy3"/>
    <dgm:cxn modelId="{E5EB5013-8201-463D-AA0A-D939C36D7A71}" type="presOf" srcId="{7D7CA774-CBD5-4CF5-845A-052894DEB7F2}" destId="{AD95B3AE-132C-4283-BC52-38883B4295EF}" srcOrd="1" destOrd="0" presId="urn:microsoft.com/office/officeart/2005/8/layout/hierarchy3"/>
    <dgm:cxn modelId="{4EAD8616-A487-4742-8578-57D206ED497F}" type="presOf" srcId="{7D7CA774-CBD5-4CF5-845A-052894DEB7F2}" destId="{97CB42A2-E58D-44E4-857C-CE1999206ACF}" srcOrd="0" destOrd="0" presId="urn:microsoft.com/office/officeart/2005/8/layout/hierarchy3"/>
    <dgm:cxn modelId="{E983A630-3566-4458-BED1-192E987E1963}" srcId="{89CF1199-2EB8-4607-BC39-CF9E7695C8A2}" destId="{9047B6AD-4B34-476F-A10A-EC5EB3280E9F}" srcOrd="2" destOrd="0" parTransId="{70C97112-8EED-4851-8B86-48B43DF89820}" sibTransId="{89ECD6D5-0334-4F5D-936D-D34CA27930BB}"/>
    <dgm:cxn modelId="{17366E32-ED1F-4DE9-938E-EC18E1993B5C}" type="presOf" srcId="{3050F1DB-E636-4874-B572-A87178246E7A}" destId="{FB667B0F-9DB5-4B2F-81B3-149F8A65BF9F}" srcOrd="0" destOrd="0" presId="urn:microsoft.com/office/officeart/2005/8/layout/hierarchy3"/>
    <dgm:cxn modelId="{5FB88D67-31AE-4114-A30C-ED1599222FBA}" type="presOf" srcId="{9047B6AD-4B34-476F-A10A-EC5EB3280E9F}" destId="{0FC59C75-1438-4BCD-9CEB-B2B259F2B69D}" srcOrd="0" destOrd="0" presId="urn:microsoft.com/office/officeart/2005/8/layout/hierarchy3"/>
    <dgm:cxn modelId="{04429C4B-8622-41C7-B380-D0B882F24409}" type="presOf" srcId="{89CF1199-2EB8-4607-BC39-CF9E7695C8A2}" destId="{9F7C80F6-81A5-4499-A9CF-BED3504E7F87}" srcOrd="0" destOrd="0" presId="urn:microsoft.com/office/officeart/2005/8/layout/hierarchy3"/>
    <dgm:cxn modelId="{BA20C383-7D02-471B-BE15-B030C6E8C88F}" srcId="{89CF1199-2EB8-4607-BC39-CF9E7695C8A2}" destId="{3050F1DB-E636-4874-B572-A87178246E7A}" srcOrd="1" destOrd="0" parTransId="{00E5F8E4-5ECA-4F07-A21E-CB60CA62ACB2}" sibTransId="{749A34B2-CED8-43EB-9D80-08311012B993}"/>
    <dgm:cxn modelId="{BE2848E0-6CF9-49BE-9801-E9CC9944B220}" type="presOf" srcId="{9047B6AD-4B34-476F-A10A-EC5EB3280E9F}" destId="{03640727-62C4-4528-B8FE-0157B0BE8B4F}" srcOrd="1" destOrd="0" presId="urn:microsoft.com/office/officeart/2005/8/layout/hierarchy3"/>
    <dgm:cxn modelId="{065EA6EB-6459-4052-8FAD-2A9B622AB9B9}" srcId="{89CF1199-2EB8-4607-BC39-CF9E7695C8A2}" destId="{7D7CA774-CBD5-4CF5-845A-052894DEB7F2}" srcOrd="0" destOrd="0" parTransId="{429229F7-6AC9-4725-AC29-878374C5681C}" sibTransId="{F9DD84F5-1DC9-4D7E-8272-54C957A3D68F}"/>
    <dgm:cxn modelId="{A37FB4A3-BF7F-44AF-B508-3FD588453E5E}" type="presParOf" srcId="{9F7C80F6-81A5-4499-A9CF-BED3504E7F87}" destId="{A9912DBB-DAD8-46E3-8CEE-38B9519C65BB}" srcOrd="0" destOrd="0" presId="urn:microsoft.com/office/officeart/2005/8/layout/hierarchy3"/>
    <dgm:cxn modelId="{B1DE6FDD-441D-4209-ABCC-A712249C0A90}" type="presParOf" srcId="{A9912DBB-DAD8-46E3-8CEE-38B9519C65BB}" destId="{CB5070C1-2E23-44FA-81D2-85F062BE1877}" srcOrd="0" destOrd="0" presId="urn:microsoft.com/office/officeart/2005/8/layout/hierarchy3"/>
    <dgm:cxn modelId="{6B1DF39C-F6BE-4EA4-9C0A-1EF86D5FB79C}" type="presParOf" srcId="{CB5070C1-2E23-44FA-81D2-85F062BE1877}" destId="{97CB42A2-E58D-44E4-857C-CE1999206ACF}" srcOrd="0" destOrd="0" presId="urn:microsoft.com/office/officeart/2005/8/layout/hierarchy3"/>
    <dgm:cxn modelId="{D27F8454-DBDB-4E07-9FA8-D873728829C1}" type="presParOf" srcId="{CB5070C1-2E23-44FA-81D2-85F062BE1877}" destId="{AD95B3AE-132C-4283-BC52-38883B4295EF}" srcOrd="1" destOrd="0" presId="urn:microsoft.com/office/officeart/2005/8/layout/hierarchy3"/>
    <dgm:cxn modelId="{02963BB4-5E42-421A-8D5F-7F164D26C88A}" type="presParOf" srcId="{A9912DBB-DAD8-46E3-8CEE-38B9519C65BB}" destId="{186E7765-5DD0-4D6B-BF76-2AD740AAADEE}" srcOrd="1" destOrd="0" presId="urn:microsoft.com/office/officeart/2005/8/layout/hierarchy3"/>
    <dgm:cxn modelId="{841194C6-2140-446A-8CD3-3AAF14C43D83}" type="presParOf" srcId="{9F7C80F6-81A5-4499-A9CF-BED3504E7F87}" destId="{6B341436-5CFB-4E56-AE2B-0E97B118C582}" srcOrd="1" destOrd="0" presId="urn:microsoft.com/office/officeart/2005/8/layout/hierarchy3"/>
    <dgm:cxn modelId="{79DE2A53-D667-4DBD-A80A-C6251EF5B6B4}" type="presParOf" srcId="{6B341436-5CFB-4E56-AE2B-0E97B118C582}" destId="{5E010117-9DDF-435C-9153-D804C685522E}" srcOrd="0" destOrd="0" presId="urn:microsoft.com/office/officeart/2005/8/layout/hierarchy3"/>
    <dgm:cxn modelId="{759799A0-134F-44E8-8F4D-D3AD5F3D4DAC}" type="presParOf" srcId="{5E010117-9DDF-435C-9153-D804C685522E}" destId="{FB667B0F-9DB5-4B2F-81B3-149F8A65BF9F}" srcOrd="0" destOrd="0" presId="urn:microsoft.com/office/officeart/2005/8/layout/hierarchy3"/>
    <dgm:cxn modelId="{F2054439-7625-4D82-9096-F68281D6E400}" type="presParOf" srcId="{5E010117-9DDF-435C-9153-D804C685522E}" destId="{A85B2952-A4A6-4432-8FB4-AD3FE7422F0D}" srcOrd="1" destOrd="0" presId="urn:microsoft.com/office/officeart/2005/8/layout/hierarchy3"/>
    <dgm:cxn modelId="{3B67B0B8-EECC-4801-890D-26FBCE7B47B0}" type="presParOf" srcId="{6B341436-5CFB-4E56-AE2B-0E97B118C582}" destId="{1E0AAA76-9F60-4DF0-A457-5A882B1757C7}" srcOrd="1" destOrd="0" presId="urn:microsoft.com/office/officeart/2005/8/layout/hierarchy3"/>
    <dgm:cxn modelId="{597826C6-0242-46F2-8D89-AC3E9385E4FB}" type="presParOf" srcId="{9F7C80F6-81A5-4499-A9CF-BED3504E7F87}" destId="{14A8DF63-F261-4639-A070-5CDCE34742F0}" srcOrd="2" destOrd="0" presId="urn:microsoft.com/office/officeart/2005/8/layout/hierarchy3"/>
    <dgm:cxn modelId="{F2C00125-11F5-4963-A864-30A668083438}" type="presParOf" srcId="{14A8DF63-F261-4639-A070-5CDCE34742F0}" destId="{A27D7093-0B22-4690-9DF5-61C85CC910FE}" srcOrd="0" destOrd="0" presId="urn:microsoft.com/office/officeart/2005/8/layout/hierarchy3"/>
    <dgm:cxn modelId="{FD7E1138-F2F3-438F-995E-93D531CB77BC}" type="presParOf" srcId="{A27D7093-0B22-4690-9DF5-61C85CC910FE}" destId="{0FC59C75-1438-4BCD-9CEB-B2B259F2B69D}" srcOrd="0" destOrd="0" presId="urn:microsoft.com/office/officeart/2005/8/layout/hierarchy3"/>
    <dgm:cxn modelId="{8A9B9C60-D99D-43A6-B774-231A9582BE89}" type="presParOf" srcId="{A27D7093-0B22-4690-9DF5-61C85CC910FE}" destId="{03640727-62C4-4528-B8FE-0157B0BE8B4F}" srcOrd="1" destOrd="0" presId="urn:microsoft.com/office/officeart/2005/8/layout/hierarchy3"/>
    <dgm:cxn modelId="{BB5B3FC9-98EC-45BE-BAFF-75D688BC781F}" type="presParOf" srcId="{14A8DF63-F261-4639-A070-5CDCE34742F0}" destId="{581083E3-EE9E-432E-A6BB-41CD06DBEEB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B42A2-E58D-44E4-857C-CE1999206ACF}">
      <dsp:nvSpPr>
        <dsp:cNvPr id="0" name=""/>
        <dsp:cNvSpPr/>
      </dsp:nvSpPr>
      <dsp:spPr>
        <a:xfrm>
          <a:off x="1222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Cells</a:t>
          </a:r>
        </a:p>
      </dsp:txBody>
      <dsp:txXfrm>
        <a:off x="43106" y="739127"/>
        <a:ext cx="2776299" cy="1346265"/>
      </dsp:txXfrm>
    </dsp:sp>
    <dsp:sp modelId="{FB667B0F-9DB5-4B2F-81B3-149F8A65BF9F}">
      <dsp:nvSpPr>
        <dsp:cNvPr id="0" name=""/>
        <dsp:cNvSpPr/>
      </dsp:nvSpPr>
      <dsp:spPr>
        <a:xfrm>
          <a:off x="3576306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3299968"/>
            <a:satOff val="-14601"/>
            <a:lumOff val="-24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Rows &amp; Col</a:t>
          </a:r>
        </a:p>
      </dsp:txBody>
      <dsp:txXfrm>
        <a:off x="3618190" y="739127"/>
        <a:ext cx="2776299" cy="1346265"/>
      </dsp:txXfrm>
    </dsp:sp>
    <dsp:sp modelId="{0FC59C75-1438-4BCD-9CEB-B2B259F2B69D}">
      <dsp:nvSpPr>
        <dsp:cNvPr id="0" name=""/>
        <dsp:cNvSpPr/>
      </dsp:nvSpPr>
      <dsp:spPr>
        <a:xfrm>
          <a:off x="7151390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Sheet</a:t>
          </a:r>
        </a:p>
      </dsp:txBody>
      <dsp:txXfrm>
        <a:off x="7193274" y="739127"/>
        <a:ext cx="2776299" cy="1346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23103-B702-4CD9-811B-55B1B0FC6CFF}">
      <dsp:nvSpPr>
        <dsp:cNvPr id="0" name=""/>
        <dsp:cNvSpPr/>
      </dsp:nvSpPr>
      <dsp:spPr>
        <a:xfrm>
          <a:off x="4888" y="1579133"/>
          <a:ext cx="1449742" cy="489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Arrows</a:t>
          </a:r>
        </a:p>
      </dsp:txBody>
      <dsp:txXfrm>
        <a:off x="4888" y="1579133"/>
        <a:ext cx="1449742" cy="489600"/>
      </dsp:txXfrm>
    </dsp:sp>
    <dsp:sp modelId="{DA8E4449-9F59-4DC7-8F37-9BA617AAC58B}">
      <dsp:nvSpPr>
        <dsp:cNvPr id="0" name=""/>
        <dsp:cNvSpPr/>
      </dsp:nvSpPr>
      <dsp:spPr>
        <a:xfrm>
          <a:off x="4888" y="2068734"/>
          <a:ext cx="1449742" cy="74663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9424F8-7874-429E-A921-C271618F2AC5}">
      <dsp:nvSpPr>
        <dsp:cNvPr id="0" name=""/>
        <dsp:cNvSpPr/>
      </dsp:nvSpPr>
      <dsp:spPr>
        <a:xfrm>
          <a:off x="1657594" y="1579133"/>
          <a:ext cx="1449742" cy="489600"/>
        </a:xfrm>
        <a:prstGeom prst="rect">
          <a:avLst/>
        </a:prstGeom>
        <a:gradFill rotWithShape="0">
          <a:gsLst>
            <a:gs pos="0">
              <a:schemeClr val="accent3">
                <a:hueOff val="686194"/>
                <a:satOff val="4119"/>
                <a:lumOff val="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86194"/>
                <a:satOff val="4119"/>
                <a:lumOff val="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86194"/>
                <a:satOff val="4119"/>
                <a:lumOff val="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686194"/>
              <a:satOff val="4119"/>
              <a:lumOff val="313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Home</a:t>
          </a:r>
        </a:p>
      </dsp:txBody>
      <dsp:txXfrm>
        <a:off x="1657594" y="1579133"/>
        <a:ext cx="1449742" cy="489600"/>
      </dsp:txXfrm>
    </dsp:sp>
    <dsp:sp modelId="{A8ED7A1C-4FEE-4365-B341-761664EACE50}">
      <dsp:nvSpPr>
        <dsp:cNvPr id="0" name=""/>
        <dsp:cNvSpPr/>
      </dsp:nvSpPr>
      <dsp:spPr>
        <a:xfrm>
          <a:off x="1657594" y="2068734"/>
          <a:ext cx="1449742" cy="746639"/>
        </a:xfrm>
        <a:prstGeom prst="rect">
          <a:avLst/>
        </a:prstGeom>
        <a:solidFill>
          <a:schemeClr val="accent3">
            <a:tint val="40000"/>
            <a:alpha val="90000"/>
            <a:hueOff val="842526"/>
            <a:satOff val="7451"/>
            <a:lumOff val="88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42526"/>
              <a:satOff val="7451"/>
              <a:lumOff val="88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5F0C85-AFE3-4D89-86E1-09EEDF45D022}">
      <dsp:nvSpPr>
        <dsp:cNvPr id="0" name=""/>
        <dsp:cNvSpPr/>
      </dsp:nvSpPr>
      <dsp:spPr>
        <a:xfrm>
          <a:off x="3310300" y="1579133"/>
          <a:ext cx="1449742" cy="489600"/>
        </a:xfrm>
        <a:prstGeom prst="rect">
          <a:avLst/>
        </a:prstGeom>
        <a:gradFill rotWithShape="0">
          <a:gsLst>
            <a:gs pos="0">
              <a:schemeClr val="accent3">
                <a:hueOff val="1372388"/>
                <a:satOff val="8237"/>
                <a:lumOff val="6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72388"/>
                <a:satOff val="8237"/>
                <a:lumOff val="6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72388"/>
                <a:satOff val="8237"/>
                <a:lumOff val="6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Ctrl + Home</a:t>
          </a:r>
        </a:p>
      </dsp:txBody>
      <dsp:txXfrm>
        <a:off x="3310300" y="1579133"/>
        <a:ext cx="1449742" cy="489600"/>
      </dsp:txXfrm>
    </dsp:sp>
    <dsp:sp modelId="{4359412E-A320-4CC3-88A7-12841126D46B}">
      <dsp:nvSpPr>
        <dsp:cNvPr id="0" name=""/>
        <dsp:cNvSpPr/>
      </dsp:nvSpPr>
      <dsp:spPr>
        <a:xfrm>
          <a:off x="3310300" y="2068734"/>
          <a:ext cx="1449742" cy="746639"/>
        </a:xfrm>
        <a:prstGeom prst="rect">
          <a:avLst/>
        </a:prstGeom>
        <a:solidFill>
          <a:schemeClr val="accent3">
            <a:tint val="40000"/>
            <a:alpha val="90000"/>
            <a:hueOff val="1685052"/>
            <a:satOff val="14902"/>
            <a:lumOff val="176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85052"/>
              <a:satOff val="14902"/>
              <a:lumOff val="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7A170D-01A6-427F-8C36-A73CFCE548EA}">
      <dsp:nvSpPr>
        <dsp:cNvPr id="0" name=""/>
        <dsp:cNvSpPr/>
      </dsp:nvSpPr>
      <dsp:spPr>
        <a:xfrm>
          <a:off x="4963006" y="1579133"/>
          <a:ext cx="1449742" cy="489600"/>
        </a:xfrm>
        <a:prstGeom prst="rect">
          <a:avLst/>
        </a:prstGeom>
        <a:gradFill rotWithShape="0">
          <a:gsLst>
            <a:gs pos="0">
              <a:schemeClr val="accent3">
                <a:hueOff val="2058582"/>
                <a:satOff val="12356"/>
                <a:lumOff val="94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58582"/>
                <a:satOff val="12356"/>
                <a:lumOff val="94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58582"/>
                <a:satOff val="12356"/>
                <a:lumOff val="94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Ctrl + End</a:t>
          </a:r>
        </a:p>
      </dsp:txBody>
      <dsp:txXfrm>
        <a:off x="4963006" y="1579133"/>
        <a:ext cx="1449742" cy="489600"/>
      </dsp:txXfrm>
    </dsp:sp>
    <dsp:sp modelId="{A09CADB9-763B-49C7-87DC-51B4E84CFDF7}">
      <dsp:nvSpPr>
        <dsp:cNvPr id="0" name=""/>
        <dsp:cNvSpPr/>
      </dsp:nvSpPr>
      <dsp:spPr>
        <a:xfrm>
          <a:off x="4963006" y="2068734"/>
          <a:ext cx="1449742" cy="746639"/>
        </a:xfrm>
        <a:prstGeom prst="rect">
          <a:avLst/>
        </a:prstGeom>
        <a:solidFill>
          <a:schemeClr val="accent3">
            <a:tint val="40000"/>
            <a:alpha val="90000"/>
            <a:hueOff val="2527578"/>
            <a:satOff val="22352"/>
            <a:lumOff val="264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527578"/>
              <a:satOff val="22352"/>
              <a:lumOff val="264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D5AA64-EE42-4675-8053-49FE65776561}">
      <dsp:nvSpPr>
        <dsp:cNvPr id="0" name=""/>
        <dsp:cNvSpPr/>
      </dsp:nvSpPr>
      <dsp:spPr>
        <a:xfrm>
          <a:off x="6615712" y="1579133"/>
          <a:ext cx="1449742" cy="489600"/>
        </a:xfrm>
        <a:prstGeom prst="rect">
          <a:avLst/>
        </a:prstGeom>
        <a:gradFill rotWithShape="0">
          <a:gsLst>
            <a:gs pos="0">
              <a:schemeClr val="accent3">
                <a:hueOff val="2744775"/>
                <a:satOff val="16475"/>
                <a:lumOff val="125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44775"/>
                <a:satOff val="16475"/>
                <a:lumOff val="125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44775"/>
                <a:satOff val="16475"/>
                <a:lumOff val="125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PgUp</a:t>
          </a:r>
          <a:endParaRPr lang="en-US" sz="1700" kern="1200" dirty="0"/>
        </a:p>
      </dsp:txBody>
      <dsp:txXfrm>
        <a:off x="6615712" y="1579133"/>
        <a:ext cx="1449742" cy="489600"/>
      </dsp:txXfrm>
    </dsp:sp>
    <dsp:sp modelId="{9500231A-5DD0-457A-BD1B-CBC054113D8A}">
      <dsp:nvSpPr>
        <dsp:cNvPr id="0" name=""/>
        <dsp:cNvSpPr/>
      </dsp:nvSpPr>
      <dsp:spPr>
        <a:xfrm>
          <a:off x="6615712" y="2068734"/>
          <a:ext cx="1449742" cy="746639"/>
        </a:xfrm>
        <a:prstGeom prst="rect">
          <a:avLst/>
        </a:prstGeom>
        <a:solidFill>
          <a:schemeClr val="accent3">
            <a:tint val="40000"/>
            <a:alpha val="90000"/>
            <a:hueOff val="3370104"/>
            <a:satOff val="29803"/>
            <a:lumOff val="353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3370104"/>
              <a:satOff val="29803"/>
              <a:lumOff val="353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6028BD-BCD1-4A3A-BF09-7A98FA26B01D}">
      <dsp:nvSpPr>
        <dsp:cNvPr id="0" name=""/>
        <dsp:cNvSpPr/>
      </dsp:nvSpPr>
      <dsp:spPr>
        <a:xfrm>
          <a:off x="8268418" y="1579133"/>
          <a:ext cx="1449742" cy="489600"/>
        </a:xfrm>
        <a:prstGeom prst="rect">
          <a:avLst/>
        </a:prstGeom>
        <a:gradFill rotWithShape="0">
          <a:gsLst>
            <a:gs pos="0">
              <a:schemeClr val="accent3">
                <a:hueOff val="3430969"/>
                <a:satOff val="20593"/>
                <a:lumOff val="15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3430969"/>
                <a:satOff val="20593"/>
                <a:lumOff val="15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3430969"/>
                <a:satOff val="20593"/>
                <a:lumOff val="15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3430969"/>
              <a:satOff val="20593"/>
              <a:lumOff val="1568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PgDn</a:t>
          </a:r>
          <a:endParaRPr lang="en-US" sz="1700" kern="1200" dirty="0"/>
        </a:p>
      </dsp:txBody>
      <dsp:txXfrm>
        <a:off x="8268418" y="1579133"/>
        <a:ext cx="1449742" cy="489600"/>
      </dsp:txXfrm>
    </dsp:sp>
    <dsp:sp modelId="{773335F6-81D1-4D16-A402-3CD09DD5846F}">
      <dsp:nvSpPr>
        <dsp:cNvPr id="0" name=""/>
        <dsp:cNvSpPr/>
      </dsp:nvSpPr>
      <dsp:spPr>
        <a:xfrm>
          <a:off x="8268418" y="2068734"/>
          <a:ext cx="1449742" cy="746639"/>
        </a:xfrm>
        <a:prstGeom prst="rect">
          <a:avLst/>
        </a:prstGeom>
        <a:solidFill>
          <a:schemeClr val="accent3">
            <a:tint val="40000"/>
            <a:alpha val="90000"/>
            <a:hueOff val="4212629"/>
            <a:satOff val="37254"/>
            <a:lumOff val="441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212629"/>
              <a:satOff val="37254"/>
              <a:lumOff val="441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A6F764-DB68-445C-A831-067AE9ABC456}">
      <dsp:nvSpPr>
        <dsp:cNvPr id="0" name=""/>
        <dsp:cNvSpPr/>
      </dsp:nvSpPr>
      <dsp:spPr>
        <a:xfrm>
          <a:off x="9921124" y="1579133"/>
          <a:ext cx="1449742" cy="489600"/>
        </a:xfrm>
        <a:prstGeom prst="rect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Ctrl + Arrows</a:t>
          </a:r>
        </a:p>
      </dsp:txBody>
      <dsp:txXfrm>
        <a:off x="9921124" y="1579133"/>
        <a:ext cx="1449742" cy="489600"/>
      </dsp:txXfrm>
    </dsp:sp>
    <dsp:sp modelId="{1E19F585-364B-4653-965E-69853EAC0FCE}">
      <dsp:nvSpPr>
        <dsp:cNvPr id="0" name=""/>
        <dsp:cNvSpPr/>
      </dsp:nvSpPr>
      <dsp:spPr>
        <a:xfrm>
          <a:off x="9921124" y="2068734"/>
          <a:ext cx="1449742" cy="746639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6F406-37FF-4109-9F8C-D123CB975BE3}">
      <dsp:nvSpPr>
        <dsp:cNvPr id="0" name=""/>
        <dsp:cNvSpPr/>
      </dsp:nvSpPr>
      <dsp:spPr>
        <a:xfrm>
          <a:off x="5143" y="787194"/>
          <a:ext cx="1971675" cy="78867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SUM</a:t>
          </a:r>
        </a:p>
      </dsp:txBody>
      <dsp:txXfrm>
        <a:off x="5143" y="787194"/>
        <a:ext cx="1971675" cy="788670"/>
      </dsp:txXfrm>
    </dsp:sp>
    <dsp:sp modelId="{9CEA14A6-7DFA-440A-93F8-001D73ED88AB}">
      <dsp:nvSpPr>
        <dsp:cNvPr id="0" name=""/>
        <dsp:cNvSpPr/>
      </dsp:nvSpPr>
      <dsp:spPr>
        <a:xfrm>
          <a:off x="5143" y="1575865"/>
          <a:ext cx="1971675" cy="12736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D4CFCC-823B-4EC0-8360-059BBAF8303C}">
      <dsp:nvSpPr>
        <dsp:cNvPr id="0" name=""/>
        <dsp:cNvSpPr/>
      </dsp:nvSpPr>
      <dsp:spPr>
        <a:xfrm>
          <a:off x="2252852" y="787194"/>
          <a:ext cx="1971675" cy="788670"/>
        </a:xfrm>
        <a:prstGeom prst="rect">
          <a:avLst/>
        </a:prstGeom>
        <a:gradFill rotWithShape="0">
          <a:gsLst>
            <a:gs pos="0">
              <a:schemeClr val="accent4">
                <a:hueOff val="1649984"/>
                <a:satOff val="-7300"/>
                <a:lumOff val="-12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649984"/>
                <a:satOff val="-7300"/>
                <a:lumOff val="-12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649984"/>
                <a:satOff val="-7300"/>
                <a:lumOff val="-12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1649984"/>
              <a:satOff val="-7300"/>
              <a:lumOff val="-122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MAX</a:t>
          </a:r>
        </a:p>
      </dsp:txBody>
      <dsp:txXfrm>
        <a:off x="2252852" y="787194"/>
        <a:ext cx="1971675" cy="788670"/>
      </dsp:txXfrm>
    </dsp:sp>
    <dsp:sp modelId="{A364F60E-BD05-44D2-B61B-30D5F7D10533}">
      <dsp:nvSpPr>
        <dsp:cNvPr id="0" name=""/>
        <dsp:cNvSpPr/>
      </dsp:nvSpPr>
      <dsp:spPr>
        <a:xfrm>
          <a:off x="2252852" y="1575865"/>
          <a:ext cx="1971675" cy="1273680"/>
        </a:xfrm>
        <a:prstGeom prst="rect">
          <a:avLst/>
        </a:prstGeom>
        <a:solidFill>
          <a:schemeClr val="accent4">
            <a:tint val="40000"/>
            <a:alpha val="90000"/>
            <a:hueOff val="1539884"/>
            <a:satOff val="-7667"/>
            <a:lumOff val="-72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539884"/>
              <a:satOff val="-7667"/>
              <a:lumOff val="-7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352B0C-235B-4705-B77C-A0BD06D2A876}">
      <dsp:nvSpPr>
        <dsp:cNvPr id="0" name=""/>
        <dsp:cNvSpPr/>
      </dsp:nvSpPr>
      <dsp:spPr>
        <a:xfrm>
          <a:off x="4500562" y="787194"/>
          <a:ext cx="1971675" cy="788670"/>
        </a:xfrm>
        <a:prstGeom prst="rect">
          <a:avLst/>
        </a:prstGeom>
        <a:gradFill rotWithShape="0">
          <a:gsLst>
            <a:gs pos="0">
              <a:schemeClr val="accent4">
                <a:hueOff val="3299968"/>
                <a:satOff val="-14601"/>
                <a:lumOff val="-24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99968"/>
                <a:satOff val="-14601"/>
                <a:lumOff val="-24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99968"/>
                <a:satOff val="-14601"/>
                <a:lumOff val="-24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3299968"/>
              <a:satOff val="-14601"/>
              <a:lumOff val="-245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MIN</a:t>
          </a:r>
        </a:p>
      </dsp:txBody>
      <dsp:txXfrm>
        <a:off x="4500562" y="787194"/>
        <a:ext cx="1971675" cy="788670"/>
      </dsp:txXfrm>
    </dsp:sp>
    <dsp:sp modelId="{57882CEE-F992-4270-8AF9-B23D891FAC22}">
      <dsp:nvSpPr>
        <dsp:cNvPr id="0" name=""/>
        <dsp:cNvSpPr/>
      </dsp:nvSpPr>
      <dsp:spPr>
        <a:xfrm>
          <a:off x="4500562" y="1575865"/>
          <a:ext cx="1971675" cy="1273680"/>
        </a:xfrm>
        <a:prstGeom prst="rect">
          <a:avLst/>
        </a:prstGeom>
        <a:solidFill>
          <a:schemeClr val="accent4">
            <a:tint val="40000"/>
            <a:alpha val="90000"/>
            <a:hueOff val="3079768"/>
            <a:satOff val="-15334"/>
            <a:lumOff val="-145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079768"/>
              <a:satOff val="-15334"/>
              <a:lumOff val="-145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AAC098-40A3-475C-A990-8FFDB9F4829D}">
      <dsp:nvSpPr>
        <dsp:cNvPr id="0" name=""/>
        <dsp:cNvSpPr/>
      </dsp:nvSpPr>
      <dsp:spPr>
        <a:xfrm>
          <a:off x="6748272" y="787194"/>
          <a:ext cx="1971675" cy="788670"/>
        </a:xfrm>
        <a:prstGeom prst="rect">
          <a:avLst/>
        </a:prstGeom>
        <a:gradFill rotWithShape="0">
          <a:gsLst>
            <a:gs pos="0">
              <a:schemeClr val="accent4">
                <a:hueOff val="4949952"/>
                <a:satOff val="-21901"/>
                <a:lumOff val="-36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49952"/>
                <a:satOff val="-21901"/>
                <a:lumOff val="-36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49952"/>
                <a:satOff val="-21901"/>
                <a:lumOff val="-36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4949952"/>
              <a:satOff val="-21901"/>
              <a:lumOff val="-367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AVERAGE</a:t>
          </a:r>
        </a:p>
      </dsp:txBody>
      <dsp:txXfrm>
        <a:off x="6748272" y="787194"/>
        <a:ext cx="1971675" cy="788670"/>
      </dsp:txXfrm>
    </dsp:sp>
    <dsp:sp modelId="{8E049BAE-A615-4523-9357-3E3EBD9EC2D6}">
      <dsp:nvSpPr>
        <dsp:cNvPr id="0" name=""/>
        <dsp:cNvSpPr/>
      </dsp:nvSpPr>
      <dsp:spPr>
        <a:xfrm>
          <a:off x="6748272" y="1575865"/>
          <a:ext cx="1971675" cy="1273680"/>
        </a:xfrm>
        <a:prstGeom prst="rect">
          <a:avLst/>
        </a:prstGeom>
        <a:solidFill>
          <a:schemeClr val="accent4">
            <a:tint val="40000"/>
            <a:alpha val="90000"/>
            <a:hueOff val="4619651"/>
            <a:satOff val="-23002"/>
            <a:lumOff val="-218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4619651"/>
              <a:satOff val="-23002"/>
              <a:lumOff val="-218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31DAB7-DF78-45F1-8AF1-11F103EDD581}">
      <dsp:nvSpPr>
        <dsp:cNvPr id="0" name=""/>
        <dsp:cNvSpPr/>
      </dsp:nvSpPr>
      <dsp:spPr>
        <a:xfrm>
          <a:off x="8995981" y="787194"/>
          <a:ext cx="1971675" cy="788670"/>
        </a:xfrm>
        <a:prstGeom prst="rect">
          <a:avLst/>
        </a:prstGeom>
        <a:gradFill rotWithShape="0">
          <a:gsLst>
            <a:gs pos="0">
              <a:schemeClr val="accent4">
                <a:hueOff val="6599937"/>
                <a:satOff val="-29202"/>
                <a:lumOff val="-49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99937"/>
                <a:satOff val="-29202"/>
                <a:lumOff val="-49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99937"/>
                <a:satOff val="-29202"/>
                <a:lumOff val="-49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COUNT</a:t>
          </a:r>
        </a:p>
      </dsp:txBody>
      <dsp:txXfrm>
        <a:off x="8995981" y="787194"/>
        <a:ext cx="1971675" cy="788670"/>
      </dsp:txXfrm>
    </dsp:sp>
    <dsp:sp modelId="{CBD8A069-1D69-4B9A-A51B-100AE3C19E5F}">
      <dsp:nvSpPr>
        <dsp:cNvPr id="0" name=""/>
        <dsp:cNvSpPr/>
      </dsp:nvSpPr>
      <dsp:spPr>
        <a:xfrm>
          <a:off x="8995981" y="1575865"/>
          <a:ext cx="1971675" cy="1273680"/>
        </a:xfrm>
        <a:prstGeom prst="rect">
          <a:avLst/>
        </a:prstGeom>
        <a:solidFill>
          <a:schemeClr val="accent4">
            <a:tint val="40000"/>
            <a:alpha val="90000"/>
            <a:hueOff val="6159535"/>
            <a:satOff val="-30669"/>
            <a:lumOff val="-291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159535"/>
              <a:satOff val="-30669"/>
              <a:lumOff val="-291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B42A2-E58D-44E4-857C-CE1999206ACF}">
      <dsp:nvSpPr>
        <dsp:cNvPr id="0" name=""/>
        <dsp:cNvSpPr/>
      </dsp:nvSpPr>
      <dsp:spPr>
        <a:xfrm>
          <a:off x="1222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Cell Reference</a:t>
          </a:r>
        </a:p>
      </dsp:txBody>
      <dsp:txXfrm>
        <a:off x="43106" y="739127"/>
        <a:ext cx="2776299" cy="1346265"/>
      </dsp:txXfrm>
    </dsp:sp>
    <dsp:sp modelId="{FB667B0F-9DB5-4B2F-81B3-149F8A65BF9F}">
      <dsp:nvSpPr>
        <dsp:cNvPr id="0" name=""/>
        <dsp:cNvSpPr/>
      </dsp:nvSpPr>
      <dsp:spPr>
        <a:xfrm>
          <a:off x="3576306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3299968"/>
            <a:satOff val="-14601"/>
            <a:lumOff val="-24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Range</a:t>
          </a:r>
        </a:p>
      </dsp:txBody>
      <dsp:txXfrm>
        <a:off x="3618190" y="739127"/>
        <a:ext cx="2776299" cy="1346265"/>
      </dsp:txXfrm>
    </dsp:sp>
    <dsp:sp modelId="{0FC59C75-1438-4BCD-9CEB-B2B259F2B69D}">
      <dsp:nvSpPr>
        <dsp:cNvPr id="0" name=""/>
        <dsp:cNvSpPr/>
      </dsp:nvSpPr>
      <dsp:spPr>
        <a:xfrm>
          <a:off x="7151390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Absolute Reference</a:t>
          </a:r>
        </a:p>
      </dsp:txBody>
      <dsp:txXfrm>
        <a:off x="7193274" y="739127"/>
        <a:ext cx="2776299" cy="1346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DEF37-01E1-481A-A55F-5CAD3E5E83B3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D8D84-9F11-4B11-A857-02B3D66C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3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37E2-C528-FBC8-8CCF-3E9F82287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818" y="876508"/>
            <a:ext cx="8196470" cy="766072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F19D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865A0-45B5-57D2-F68B-D37E458F3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53" y="17732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B37A-94B7-11F8-6A1F-17EE86AA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162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8CE42E-5FFE-408E-9A89-9FFFA24073D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240E-8FE0-2C0C-1419-5BFCA783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A6EB6-B709-6F09-5D02-E3B253CF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5835" y="6406045"/>
            <a:ext cx="2743200" cy="365125"/>
          </a:xfrm>
          <a:prstGeom prst="rect">
            <a:avLst/>
          </a:prstGeom>
        </p:spPr>
        <p:txBody>
          <a:bodyPr/>
          <a:lstStyle/>
          <a:p>
            <a:fld id="{C9F78F9C-AF6E-4FE1-9215-3D840653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CCE5-8057-B009-E3EC-A082AFB3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183"/>
            <a:ext cx="10515600" cy="57750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DBE5-2CD3-D77D-5CAE-15356D43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20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F8001-5199-72D5-4CD7-BC7868E0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0653" y="6406045"/>
            <a:ext cx="808382" cy="365125"/>
          </a:xfrm>
          <a:prstGeom prst="rect">
            <a:avLst/>
          </a:prstGeom>
        </p:spPr>
        <p:txBody>
          <a:bodyPr/>
          <a:lstStyle/>
          <a:p>
            <a:fld id="{C9F78F9C-AF6E-4FE1-9215-3D840653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25BB-48D6-842D-31CD-C68D7998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32" y="318260"/>
            <a:ext cx="9468403" cy="67565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F19D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17FD8-E696-E727-759A-1DA51D54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2757"/>
            <a:ext cx="10515600" cy="4448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954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CD04FE0-6993-AD96-544C-2033E40C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180" y="340329"/>
            <a:ext cx="9468403" cy="67565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F19D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F4C8E12-B1BF-9D2C-050D-5A9047CF0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748" y="1204826"/>
            <a:ext cx="10515600" cy="4448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748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57C0C-DBE1-6C27-E549-9DEC21C97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5" y="491502"/>
            <a:ext cx="9468403" cy="67565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31B8E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BF34AFE-303B-BAC4-3155-3957496B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782" y="1480932"/>
            <a:ext cx="10515600" cy="4448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477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F1F0BE-B10C-14B2-6279-74966FC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5" y="491502"/>
            <a:ext cx="9468403" cy="67565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31B8E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DE37AE5-B5C9-E54D-A945-9E878DFF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782" y="1480932"/>
            <a:ext cx="10515600" cy="4448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55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07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>
            <a:extLst>
              <a:ext uri="{FF2B5EF4-FFF2-40B4-BE49-F238E27FC236}">
                <a16:creationId xmlns:a16="http://schemas.microsoft.com/office/drawing/2014/main" id="{F40710CB-B5A4-AD49-0532-1365A0F56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163" y="4665518"/>
            <a:ext cx="2142055" cy="488373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1B8E3"/>
                </a:solidFill>
                <a:effectLst/>
                <a:uLnTx/>
                <a:uFillTx/>
                <a:latin typeface="Comic Sans MS" panose="030F0702030302020204" pitchFamily="66" charset="0"/>
                <a:ea typeface="Calibri" panose="020F0502020204030204" pitchFamily="34" charset="0"/>
                <a:cs typeface="Sakkal Majalla" panose="02000000000000000000" pitchFamily="2" charset="-78"/>
              </a:rPr>
              <a:t>Instructor</a:t>
            </a:r>
            <a:endParaRPr kumimoji="0" lang="ar-EG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1B8E3"/>
              </a:solidFill>
              <a:effectLst/>
              <a:uLnTx/>
              <a:uFillTx/>
              <a:latin typeface="Comic Sans MS" panose="030F0702030302020204" pitchFamily="66" charset="0"/>
              <a:cs typeface="Sakkal Majalla" panose="020000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70AC1-CECE-9182-11FA-3D4AB277B601}"/>
              </a:ext>
            </a:extLst>
          </p:cNvPr>
          <p:cNvSpPr txBox="1"/>
          <p:nvPr/>
        </p:nvSpPr>
        <p:spPr>
          <a:xfrm>
            <a:off x="2161309" y="5119044"/>
            <a:ext cx="282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eat" panose="00000500000000000000" pitchFamily="2" charset="0"/>
              </a:rPr>
              <a:t>Eng. Dalia Morad</a:t>
            </a:r>
          </a:p>
        </p:txBody>
      </p:sp>
    </p:spTree>
    <p:extLst>
      <p:ext uri="{BB962C8B-B14F-4D97-AF65-F5344CB8AC3E}">
        <p14:creationId xmlns:p14="http://schemas.microsoft.com/office/powerpoint/2010/main" val="113695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4D850-58BC-2C02-82E1-1E97FF9C8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883A-0F2E-327A-54D3-CA98D202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6599317B-AA60-4266-AD83-579417256E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038706"/>
              </p:ext>
            </p:extLst>
          </p:nvPr>
        </p:nvGraphicFramePr>
        <p:xfrm>
          <a:off x="609600" y="1610630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80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DCF86-2D83-D82E-0229-F768A397D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8B2A-0BF5-747D-5EFA-7B2ECE03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</a:p>
        </p:txBody>
      </p:sp>
      <p:graphicFrame>
        <p:nvGraphicFramePr>
          <p:cNvPr id="3" name="Table Placeholder 1">
            <a:extLst>
              <a:ext uri="{FF2B5EF4-FFF2-40B4-BE49-F238E27FC236}">
                <a16:creationId xmlns:a16="http://schemas.microsoft.com/office/drawing/2014/main" id="{97258C40-2852-CEEB-489D-B3F75F19F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556562"/>
              </p:ext>
            </p:extLst>
          </p:nvPr>
        </p:nvGraphicFramePr>
        <p:xfrm>
          <a:off x="758493" y="2016740"/>
          <a:ext cx="10012680" cy="2824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0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B248-3305-C66C-91EF-B332FF964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E62C-21F3-1129-948D-2E5E4966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5C8E7-65D8-F0FE-53DB-A2BCC75A443F}"/>
              </a:ext>
            </a:extLst>
          </p:cNvPr>
          <p:cNvSpPr txBox="1"/>
          <p:nvPr/>
        </p:nvSpPr>
        <p:spPr>
          <a:xfrm>
            <a:off x="3493032" y="4041367"/>
            <a:ext cx="4564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IF(B2&gt;50,”Pass”,”Fail”)</a:t>
            </a:r>
          </a:p>
        </p:txBody>
      </p:sp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3808A673-6331-AA98-CD79-B285CF29B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30" y="2133453"/>
            <a:ext cx="8546707" cy="14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3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ED0C-02C5-4558-25AA-B19ADBB9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5" y="2180817"/>
            <a:ext cx="9468403" cy="67565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4AD8-27FD-0831-1AA2-60F3A4B6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782" y="3170247"/>
            <a:ext cx="10346523" cy="2176668"/>
          </a:xfrm>
        </p:spPr>
        <p:txBody>
          <a:bodyPr/>
          <a:lstStyle/>
          <a:p>
            <a:r>
              <a:rPr lang="en-US" b="1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Brain Station Academy</a:t>
            </a:r>
          </a:p>
          <a:p>
            <a:r>
              <a:rPr lang="en-US" b="1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Eng. Dalia Morad</a:t>
            </a:r>
          </a:p>
          <a:p>
            <a:r>
              <a:rPr lang="en-US" b="1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409716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B46C-7648-78F8-5AC1-B265A1A3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7E9C-C818-9993-08A2-85CA79B9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Excel window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Formatting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Navigation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Basic functions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IF Function</a:t>
            </a:r>
          </a:p>
        </p:txBody>
      </p:sp>
    </p:spTree>
    <p:extLst>
      <p:ext uri="{BB962C8B-B14F-4D97-AF65-F5344CB8AC3E}">
        <p14:creationId xmlns:p14="http://schemas.microsoft.com/office/powerpoint/2010/main" val="347706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C6E9-1A57-319E-DC9D-AE84FCE2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Excel Window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34434-8A68-FFD0-73FD-B2D88306D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49" y="1572607"/>
            <a:ext cx="11059102" cy="37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0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5124A-0452-AC0D-20F2-0B8D54069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5E59-511A-EDE2-B187-A475266B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Ribbon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15E25-9D0C-3D91-5AC7-A3EC1FEB8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" y="1891686"/>
            <a:ext cx="12069859" cy="1028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915A89-DF9F-86F4-F0C7-4BEF7C9B4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177758"/>
            <a:ext cx="11205210" cy="57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20A7B-E218-026B-B264-D3D1632D00D5}"/>
              </a:ext>
            </a:extLst>
          </p:cNvPr>
          <p:cNvSpPr txBox="1"/>
          <p:nvPr/>
        </p:nvSpPr>
        <p:spPr>
          <a:xfrm>
            <a:off x="4288155" y="3716093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Menu bar</a:t>
            </a:r>
          </a:p>
        </p:txBody>
      </p:sp>
    </p:spTree>
    <p:extLst>
      <p:ext uri="{BB962C8B-B14F-4D97-AF65-F5344CB8AC3E}">
        <p14:creationId xmlns:p14="http://schemas.microsoft.com/office/powerpoint/2010/main" val="295294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823CC-5ECA-DF91-D2CB-ADD49623A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759F-6956-75E4-B80B-4D37914A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Namebox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79C18-0892-52B1-C3D2-B2B40F9B6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58" y="1770306"/>
            <a:ext cx="3916035" cy="1340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291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3A658-9032-EE57-6B59-23B34C94E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30F9-9E87-5F5C-3511-71721482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bar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646A03-B029-EE02-A41F-A9F4BE74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9696" b="607"/>
          <a:stretch/>
        </p:blipFill>
        <p:spPr>
          <a:xfrm>
            <a:off x="1159809" y="3071554"/>
            <a:ext cx="9613485" cy="846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78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B3E19-B2F1-B4BC-1C0C-3DA1867BC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9DFF-B0B4-9159-567B-65F76DCD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Bar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8A93E-9039-C17F-448F-35261E0B2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3" y="3239146"/>
            <a:ext cx="11438312" cy="518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197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18F9C-43C9-6A7D-3C50-EFB6DF77A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EF28-9DD9-B68D-B1AE-0B18AEF8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graphicFrame>
        <p:nvGraphicFramePr>
          <p:cNvPr id="4" name="Table Placeholder 1">
            <a:extLst>
              <a:ext uri="{FF2B5EF4-FFF2-40B4-BE49-F238E27FC236}">
                <a16:creationId xmlns:a16="http://schemas.microsoft.com/office/drawing/2014/main" id="{25EEEC62-9311-562A-EA98-D27B364C7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0623356"/>
              </p:ext>
            </p:extLst>
          </p:nvPr>
        </p:nvGraphicFramePr>
        <p:xfrm>
          <a:off x="758493" y="2016740"/>
          <a:ext cx="10012680" cy="2824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39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8CEE4-320B-07EA-0592-D85478BCA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0C63-3AF7-B662-51E2-BBDB2AB7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54B3B9EA-6040-DDD2-AC10-1FE3ECC6DB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992972"/>
              </p:ext>
            </p:extLst>
          </p:nvPr>
        </p:nvGraphicFramePr>
        <p:xfrm>
          <a:off x="464949" y="1386360"/>
          <a:ext cx="11375755" cy="4394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24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79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Cambria</vt:lpstr>
      <vt:lpstr>Caveat</vt:lpstr>
      <vt:lpstr>Century Gothic</vt:lpstr>
      <vt:lpstr>Comic Sans MS</vt:lpstr>
      <vt:lpstr>Office Theme</vt:lpstr>
      <vt:lpstr>PowerPoint Presentation</vt:lpstr>
      <vt:lpstr>Introduction</vt:lpstr>
      <vt:lpstr>Excel Window</vt:lpstr>
      <vt:lpstr>Ribbon</vt:lpstr>
      <vt:lpstr>Namebox</vt:lpstr>
      <vt:lpstr>Formula bar</vt:lpstr>
      <vt:lpstr>Status Bar</vt:lpstr>
      <vt:lpstr>Formatting</vt:lpstr>
      <vt:lpstr>Navigation</vt:lpstr>
      <vt:lpstr>Basic Functions</vt:lpstr>
      <vt:lpstr>Basic Functions</vt:lpstr>
      <vt:lpstr>IF Function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Mamdouh Gouda</dc:creator>
  <cp:lastModifiedBy>dalia morad</cp:lastModifiedBy>
  <cp:revision>5</cp:revision>
  <dcterms:created xsi:type="dcterms:W3CDTF">2025-01-11T15:48:31Z</dcterms:created>
  <dcterms:modified xsi:type="dcterms:W3CDTF">2025-01-18T08:17:31Z</dcterms:modified>
</cp:coreProperties>
</file>