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849" r:id="rId6"/>
    <p:sldId id="3854" r:id="rId7"/>
    <p:sldId id="3857" r:id="rId8"/>
    <p:sldId id="3858" r:id="rId9"/>
    <p:sldId id="3868" r:id="rId10"/>
    <p:sldId id="3865" r:id="rId11"/>
    <p:sldId id="3866" r:id="rId12"/>
    <p:sldId id="3867" r:id="rId13"/>
    <p:sldId id="3859" r:id="rId14"/>
    <p:sldId id="38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1DB"/>
    <a:srgbClr val="3E8853"/>
    <a:srgbClr val="42BA97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94" autoAdjust="0"/>
  </p:normalViewPr>
  <p:slideViewPr>
    <p:cSldViewPr snapToGrid="0">
      <p:cViewPr varScale="1">
        <p:scale>
          <a:sx n="62" d="100"/>
          <a:sy n="62" d="100"/>
        </p:scale>
        <p:origin x="774" y="6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93E92-A3A7-4AB7-87ED-7EA371172F0A}" type="doc">
      <dgm:prSet loTypeId="urn:microsoft.com/office/officeart/2005/8/layout/default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08495723-3DF7-4408-B8FB-4EB587FEB691}">
      <dgm:prSet/>
      <dgm:spPr/>
      <dgm:t>
        <a:bodyPr/>
        <a:lstStyle/>
        <a:p>
          <a:r>
            <a:rPr lang="en-US" b="1"/>
            <a:t>VLOOKUP</a:t>
          </a:r>
          <a:endParaRPr lang="en-US"/>
        </a:p>
      </dgm:t>
    </dgm:pt>
    <dgm:pt modelId="{50F72B00-06E9-4F23-9C5C-DF7E76F1B999}" type="parTrans" cxnId="{0DAB5478-1A88-4277-86A7-CE5892961121}">
      <dgm:prSet/>
      <dgm:spPr/>
      <dgm:t>
        <a:bodyPr/>
        <a:lstStyle/>
        <a:p>
          <a:endParaRPr lang="en-US"/>
        </a:p>
      </dgm:t>
    </dgm:pt>
    <dgm:pt modelId="{040515E5-D110-48AD-823B-CEBFAEBA67F4}" type="sibTrans" cxnId="{0DAB5478-1A88-4277-86A7-CE5892961121}">
      <dgm:prSet/>
      <dgm:spPr/>
      <dgm:t>
        <a:bodyPr/>
        <a:lstStyle/>
        <a:p>
          <a:endParaRPr lang="en-US"/>
        </a:p>
      </dgm:t>
    </dgm:pt>
    <dgm:pt modelId="{D4AF49C6-38BC-4EFC-B6B7-CDE1CC0BE72D}">
      <dgm:prSet/>
      <dgm:spPr/>
      <dgm:t>
        <a:bodyPr/>
        <a:lstStyle/>
        <a:p>
          <a:r>
            <a:rPr lang="en-US" b="1"/>
            <a:t>HLOOKUP</a:t>
          </a:r>
          <a:endParaRPr lang="en-US"/>
        </a:p>
      </dgm:t>
    </dgm:pt>
    <dgm:pt modelId="{5ABCA43B-4210-4644-AC26-AB3C809FBECD}" type="parTrans" cxnId="{14AE2F9D-041E-45D7-B82B-3B706441C84C}">
      <dgm:prSet/>
      <dgm:spPr/>
      <dgm:t>
        <a:bodyPr/>
        <a:lstStyle/>
        <a:p>
          <a:endParaRPr lang="en-US"/>
        </a:p>
      </dgm:t>
    </dgm:pt>
    <dgm:pt modelId="{57C1F8CC-5049-407F-BF55-55695DA0C3EF}" type="sibTrans" cxnId="{14AE2F9D-041E-45D7-B82B-3B706441C84C}">
      <dgm:prSet/>
      <dgm:spPr/>
      <dgm:t>
        <a:bodyPr/>
        <a:lstStyle/>
        <a:p>
          <a:endParaRPr lang="en-US"/>
        </a:p>
      </dgm:t>
    </dgm:pt>
    <dgm:pt modelId="{443905C6-7014-44BF-911E-C7A6514066AA}">
      <dgm:prSet/>
      <dgm:spPr/>
      <dgm:t>
        <a:bodyPr/>
        <a:lstStyle/>
        <a:p>
          <a:r>
            <a:rPr lang="en-US" b="1"/>
            <a:t>XLOOKUP</a:t>
          </a:r>
          <a:endParaRPr lang="en-US"/>
        </a:p>
      </dgm:t>
    </dgm:pt>
    <dgm:pt modelId="{87ED1BDE-1680-4507-81BD-48992AF4F956}" type="parTrans" cxnId="{CB5422A9-A1E6-4257-AAED-CBCB22AF84DF}">
      <dgm:prSet/>
      <dgm:spPr/>
      <dgm:t>
        <a:bodyPr/>
        <a:lstStyle/>
        <a:p>
          <a:endParaRPr lang="en-US"/>
        </a:p>
      </dgm:t>
    </dgm:pt>
    <dgm:pt modelId="{116C427F-8C38-4223-96D1-4D6C776E8677}" type="sibTrans" cxnId="{CB5422A9-A1E6-4257-AAED-CBCB22AF84DF}">
      <dgm:prSet/>
      <dgm:spPr/>
      <dgm:t>
        <a:bodyPr/>
        <a:lstStyle/>
        <a:p>
          <a:endParaRPr lang="en-US"/>
        </a:p>
      </dgm:t>
    </dgm:pt>
    <dgm:pt modelId="{57D1AF01-4484-4B7D-AA98-017BCBED76D9}">
      <dgm:prSet/>
      <dgm:spPr/>
      <dgm:t>
        <a:bodyPr/>
        <a:lstStyle/>
        <a:p>
          <a:r>
            <a:rPr lang="en-US" b="1"/>
            <a:t>MATCH</a:t>
          </a:r>
          <a:endParaRPr lang="en-US"/>
        </a:p>
      </dgm:t>
    </dgm:pt>
    <dgm:pt modelId="{2465882D-EEFC-443F-8462-48646C8D77FF}" type="parTrans" cxnId="{424C517E-7B6C-41D5-B5C8-92069891AC0B}">
      <dgm:prSet/>
      <dgm:spPr/>
      <dgm:t>
        <a:bodyPr/>
        <a:lstStyle/>
        <a:p>
          <a:endParaRPr lang="en-US"/>
        </a:p>
      </dgm:t>
    </dgm:pt>
    <dgm:pt modelId="{5EE06345-607A-45C2-8180-BBE7A037EE59}" type="sibTrans" cxnId="{424C517E-7B6C-41D5-B5C8-92069891AC0B}">
      <dgm:prSet/>
      <dgm:spPr/>
      <dgm:t>
        <a:bodyPr/>
        <a:lstStyle/>
        <a:p>
          <a:endParaRPr lang="en-US"/>
        </a:p>
      </dgm:t>
    </dgm:pt>
    <dgm:pt modelId="{3FFC0A6D-E3DD-450A-A6A9-11A406625930}">
      <dgm:prSet/>
      <dgm:spPr/>
      <dgm:t>
        <a:bodyPr/>
        <a:lstStyle/>
        <a:p>
          <a:r>
            <a:rPr lang="en-US" b="1"/>
            <a:t>INDEX</a:t>
          </a:r>
          <a:endParaRPr lang="en-US"/>
        </a:p>
      </dgm:t>
    </dgm:pt>
    <dgm:pt modelId="{F6BD3705-AF94-4CDA-A589-2AFC75383BED}" type="parTrans" cxnId="{6990C058-AB1E-4CBE-809F-734FFE6554DE}">
      <dgm:prSet/>
      <dgm:spPr/>
      <dgm:t>
        <a:bodyPr/>
        <a:lstStyle/>
        <a:p>
          <a:endParaRPr lang="en-US"/>
        </a:p>
      </dgm:t>
    </dgm:pt>
    <dgm:pt modelId="{3361DA86-D728-4BDA-B130-F108F36A909C}" type="sibTrans" cxnId="{6990C058-AB1E-4CBE-809F-734FFE6554DE}">
      <dgm:prSet/>
      <dgm:spPr/>
      <dgm:t>
        <a:bodyPr/>
        <a:lstStyle/>
        <a:p>
          <a:endParaRPr lang="en-US"/>
        </a:p>
      </dgm:t>
    </dgm:pt>
    <dgm:pt modelId="{55B1A540-B3F1-4A52-8862-86470680CF18}" type="pres">
      <dgm:prSet presAssocID="{51893E92-A3A7-4AB7-87ED-7EA371172F0A}" presName="diagram" presStyleCnt="0">
        <dgm:presLayoutVars>
          <dgm:dir/>
          <dgm:resizeHandles val="exact"/>
        </dgm:presLayoutVars>
      </dgm:prSet>
      <dgm:spPr/>
    </dgm:pt>
    <dgm:pt modelId="{2DBB5E97-4ECA-4904-848B-EFE88ECEEA51}" type="pres">
      <dgm:prSet presAssocID="{08495723-3DF7-4408-B8FB-4EB587FEB691}" presName="node" presStyleLbl="node1" presStyleIdx="0" presStyleCnt="5">
        <dgm:presLayoutVars>
          <dgm:bulletEnabled val="1"/>
        </dgm:presLayoutVars>
      </dgm:prSet>
      <dgm:spPr/>
    </dgm:pt>
    <dgm:pt modelId="{5EBC0B71-CB2B-4F6E-A47D-768F26B69093}" type="pres">
      <dgm:prSet presAssocID="{040515E5-D110-48AD-823B-CEBFAEBA67F4}" presName="sibTrans" presStyleCnt="0"/>
      <dgm:spPr/>
    </dgm:pt>
    <dgm:pt modelId="{62989548-53F7-461A-B28E-234FB6F1064A}" type="pres">
      <dgm:prSet presAssocID="{D4AF49C6-38BC-4EFC-B6B7-CDE1CC0BE72D}" presName="node" presStyleLbl="node1" presStyleIdx="1" presStyleCnt="5">
        <dgm:presLayoutVars>
          <dgm:bulletEnabled val="1"/>
        </dgm:presLayoutVars>
      </dgm:prSet>
      <dgm:spPr/>
    </dgm:pt>
    <dgm:pt modelId="{EE398CE3-E12D-47D8-9352-26434BA6CDD5}" type="pres">
      <dgm:prSet presAssocID="{57C1F8CC-5049-407F-BF55-55695DA0C3EF}" presName="sibTrans" presStyleCnt="0"/>
      <dgm:spPr/>
    </dgm:pt>
    <dgm:pt modelId="{3D844F95-9335-45ED-8015-F0C339FF18DE}" type="pres">
      <dgm:prSet presAssocID="{443905C6-7014-44BF-911E-C7A6514066AA}" presName="node" presStyleLbl="node1" presStyleIdx="2" presStyleCnt="5">
        <dgm:presLayoutVars>
          <dgm:bulletEnabled val="1"/>
        </dgm:presLayoutVars>
      </dgm:prSet>
      <dgm:spPr/>
    </dgm:pt>
    <dgm:pt modelId="{B11A8D17-7A16-4A2F-B035-D5DBE090AE94}" type="pres">
      <dgm:prSet presAssocID="{116C427F-8C38-4223-96D1-4D6C776E8677}" presName="sibTrans" presStyleCnt="0"/>
      <dgm:spPr/>
    </dgm:pt>
    <dgm:pt modelId="{60489B76-50DB-4B52-BA9E-14FE3C9E9FA8}" type="pres">
      <dgm:prSet presAssocID="{57D1AF01-4484-4B7D-AA98-017BCBED76D9}" presName="node" presStyleLbl="node1" presStyleIdx="3" presStyleCnt="5">
        <dgm:presLayoutVars>
          <dgm:bulletEnabled val="1"/>
        </dgm:presLayoutVars>
      </dgm:prSet>
      <dgm:spPr/>
    </dgm:pt>
    <dgm:pt modelId="{D7766569-62EA-478F-891A-88ED1BC5D39A}" type="pres">
      <dgm:prSet presAssocID="{5EE06345-607A-45C2-8180-BBE7A037EE59}" presName="sibTrans" presStyleCnt="0"/>
      <dgm:spPr/>
    </dgm:pt>
    <dgm:pt modelId="{4CBF2CF3-7FD2-479E-BDE5-1B47EBC830CE}" type="pres">
      <dgm:prSet presAssocID="{3FFC0A6D-E3DD-450A-A6A9-11A406625930}" presName="node" presStyleLbl="node1" presStyleIdx="4" presStyleCnt="5">
        <dgm:presLayoutVars>
          <dgm:bulletEnabled val="1"/>
        </dgm:presLayoutVars>
      </dgm:prSet>
      <dgm:spPr/>
    </dgm:pt>
  </dgm:ptLst>
  <dgm:cxnLst>
    <dgm:cxn modelId="{B0E1FA3F-B4F6-412F-98FE-3CAD0350C63B}" type="presOf" srcId="{57D1AF01-4484-4B7D-AA98-017BCBED76D9}" destId="{60489B76-50DB-4B52-BA9E-14FE3C9E9FA8}" srcOrd="0" destOrd="0" presId="urn:microsoft.com/office/officeart/2005/8/layout/default"/>
    <dgm:cxn modelId="{6D3C1E63-8780-4133-B3F6-8CF3F71100D7}" type="presOf" srcId="{51893E92-A3A7-4AB7-87ED-7EA371172F0A}" destId="{55B1A540-B3F1-4A52-8862-86470680CF18}" srcOrd="0" destOrd="0" presId="urn:microsoft.com/office/officeart/2005/8/layout/default"/>
    <dgm:cxn modelId="{D2EA4454-D0A8-41A8-91D3-1248121B8C2B}" type="presOf" srcId="{D4AF49C6-38BC-4EFC-B6B7-CDE1CC0BE72D}" destId="{62989548-53F7-461A-B28E-234FB6F1064A}" srcOrd="0" destOrd="0" presId="urn:microsoft.com/office/officeart/2005/8/layout/default"/>
    <dgm:cxn modelId="{0DAB5478-1A88-4277-86A7-CE5892961121}" srcId="{51893E92-A3A7-4AB7-87ED-7EA371172F0A}" destId="{08495723-3DF7-4408-B8FB-4EB587FEB691}" srcOrd="0" destOrd="0" parTransId="{50F72B00-06E9-4F23-9C5C-DF7E76F1B999}" sibTransId="{040515E5-D110-48AD-823B-CEBFAEBA67F4}"/>
    <dgm:cxn modelId="{6990C058-AB1E-4CBE-809F-734FFE6554DE}" srcId="{51893E92-A3A7-4AB7-87ED-7EA371172F0A}" destId="{3FFC0A6D-E3DD-450A-A6A9-11A406625930}" srcOrd="4" destOrd="0" parTransId="{F6BD3705-AF94-4CDA-A589-2AFC75383BED}" sibTransId="{3361DA86-D728-4BDA-B130-F108F36A909C}"/>
    <dgm:cxn modelId="{424C517E-7B6C-41D5-B5C8-92069891AC0B}" srcId="{51893E92-A3A7-4AB7-87ED-7EA371172F0A}" destId="{57D1AF01-4484-4B7D-AA98-017BCBED76D9}" srcOrd="3" destOrd="0" parTransId="{2465882D-EEFC-443F-8462-48646C8D77FF}" sibTransId="{5EE06345-607A-45C2-8180-BBE7A037EE59}"/>
    <dgm:cxn modelId="{45386F99-10B5-4BB3-935A-6D74ABEDC766}" type="presOf" srcId="{3FFC0A6D-E3DD-450A-A6A9-11A406625930}" destId="{4CBF2CF3-7FD2-479E-BDE5-1B47EBC830CE}" srcOrd="0" destOrd="0" presId="urn:microsoft.com/office/officeart/2005/8/layout/default"/>
    <dgm:cxn modelId="{14AE2F9D-041E-45D7-B82B-3B706441C84C}" srcId="{51893E92-A3A7-4AB7-87ED-7EA371172F0A}" destId="{D4AF49C6-38BC-4EFC-B6B7-CDE1CC0BE72D}" srcOrd="1" destOrd="0" parTransId="{5ABCA43B-4210-4644-AC26-AB3C809FBECD}" sibTransId="{57C1F8CC-5049-407F-BF55-55695DA0C3EF}"/>
    <dgm:cxn modelId="{CB5422A9-A1E6-4257-AAED-CBCB22AF84DF}" srcId="{51893E92-A3A7-4AB7-87ED-7EA371172F0A}" destId="{443905C6-7014-44BF-911E-C7A6514066AA}" srcOrd="2" destOrd="0" parTransId="{87ED1BDE-1680-4507-81BD-48992AF4F956}" sibTransId="{116C427F-8C38-4223-96D1-4D6C776E8677}"/>
    <dgm:cxn modelId="{13071DB0-8FCF-4A89-9AD6-7A5E41EF500B}" type="presOf" srcId="{08495723-3DF7-4408-B8FB-4EB587FEB691}" destId="{2DBB5E97-4ECA-4904-848B-EFE88ECEEA51}" srcOrd="0" destOrd="0" presId="urn:microsoft.com/office/officeart/2005/8/layout/default"/>
    <dgm:cxn modelId="{35C6A3B3-A086-4604-B832-07B43FA280FC}" type="presOf" srcId="{443905C6-7014-44BF-911E-C7A6514066AA}" destId="{3D844F95-9335-45ED-8015-F0C339FF18DE}" srcOrd="0" destOrd="0" presId="urn:microsoft.com/office/officeart/2005/8/layout/default"/>
    <dgm:cxn modelId="{0CF652EC-969D-4B66-82DD-84F36AA28973}" type="presParOf" srcId="{55B1A540-B3F1-4A52-8862-86470680CF18}" destId="{2DBB5E97-4ECA-4904-848B-EFE88ECEEA51}" srcOrd="0" destOrd="0" presId="urn:microsoft.com/office/officeart/2005/8/layout/default"/>
    <dgm:cxn modelId="{17A64704-ABF7-44F5-BA37-75772E5A27BB}" type="presParOf" srcId="{55B1A540-B3F1-4A52-8862-86470680CF18}" destId="{5EBC0B71-CB2B-4F6E-A47D-768F26B69093}" srcOrd="1" destOrd="0" presId="urn:microsoft.com/office/officeart/2005/8/layout/default"/>
    <dgm:cxn modelId="{7F5E628E-BAEA-472B-A95D-22514F2EB975}" type="presParOf" srcId="{55B1A540-B3F1-4A52-8862-86470680CF18}" destId="{62989548-53F7-461A-B28E-234FB6F1064A}" srcOrd="2" destOrd="0" presId="urn:microsoft.com/office/officeart/2005/8/layout/default"/>
    <dgm:cxn modelId="{CCCDFAD7-C568-44AD-A97E-126D0D2C4765}" type="presParOf" srcId="{55B1A540-B3F1-4A52-8862-86470680CF18}" destId="{EE398CE3-E12D-47D8-9352-26434BA6CDD5}" srcOrd="3" destOrd="0" presId="urn:microsoft.com/office/officeart/2005/8/layout/default"/>
    <dgm:cxn modelId="{7341CE15-CA47-4BF4-BFCB-76B4A72DA7AD}" type="presParOf" srcId="{55B1A540-B3F1-4A52-8862-86470680CF18}" destId="{3D844F95-9335-45ED-8015-F0C339FF18DE}" srcOrd="4" destOrd="0" presId="urn:microsoft.com/office/officeart/2005/8/layout/default"/>
    <dgm:cxn modelId="{E2B74AD9-B599-442E-8CC6-EAD4C50F1F12}" type="presParOf" srcId="{55B1A540-B3F1-4A52-8862-86470680CF18}" destId="{B11A8D17-7A16-4A2F-B035-D5DBE090AE94}" srcOrd="5" destOrd="0" presId="urn:microsoft.com/office/officeart/2005/8/layout/default"/>
    <dgm:cxn modelId="{A62C478A-228D-4A56-B546-A5A769487C2B}" type="presParOf" srcId="{55B1A540-B3F1-4A52-8862-86470680CF18}" destId="{60489B76-50DB-4B52-BA9E-14FE3C9E9FA8}" srcOrd="6" destOrd="0" presId="urn:microsoft.com/office/officeart/2005/8/layout/default"/>
    <dgm:cxn modelId="{81363274-301A-4771-B5A4-2B56F7C37576}" type="presParOf" srcId="{55B1A540-B3F1-4A52-8862-86470680CF18}" destId="{D7766569-62EA-478F-891A-88ED1BC5D39A}" srcOrd="7" destOrd="0" presId="urn:microsoft.com/office/officeart/2005/8/layout/default"/>
    <dgm:cxn modelId="{81996785-701D-4F07-9BE9-ABBFDE02E1B8}" type="presParOf" srcId="{55B1A540-B3F1-4A52-8862-86470680CF18}" destId="{4CBF2CF3-7FD2-479E-BDE5-1B47EBC830C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893E92-A3A7-4AB7-87ED-7EA371172F0A}" type="doc">
      <dgm:prSet loTypeId="urn:microsoft.com/office/officeart/2005/8/layout/defaul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495723-3DF7-4408-B8FB-4EB587FEB691}">
      <dgm:prSet/>
      <dgm:spPr/>
      <dgm:t>
        <a:bodyPr/>
        <a:lstStyle/>
        <a:p>
          <a:r>
            <a:rPr lang="en-US" dirty="0"/>
            <a:t>Day</a:t>
          </a:r>
        </a:p>
      </dgm:t>
    </dgm:pt>
    <dgm:pt modelId="{50F72B00-06E9-4F23-9C5C-DF7E76F1B999}" type="parTrans" cxnId="{0DAB5478-1A88-4277-86A7-CE5892961121}">
      <dgm:prSet/>
      <dgm:spPr/>
      <dgm:t>
        <a:bodyPr/>
        <a:lstStyle/>
        <a:p>
          <a:endParaRPr lang="en-US"/>
        </a:p>
      </dgm:t>
    </dgm:pt>
    <dgm:pt modelId="{040515E5-D110-48AD-823B-CEBFAEBA67F4}" type="sibTrans" cxnId="{0DAB5478-1A88-4277-86A7-CE5892961121}">
      <dgm:prSet/>
      <dgm:spPr/>
      <dgm:t>
        <a:bodyPr/>
        <a:lstStyle/>
        <a:p>
          <a:endParaRPr lang="en-US"/>
        </a:p>
      </dgm:t>
    </dgm:pt>
    <dgm:pt modelId="{17FDBE07-31C4-4961-B929-B5F3A42A3D78}">
      <dgm:prSet/>
      <dgm:spPr/>
      <dgm:t>
        <a:bodyPr/>
        <a:lstStyle/>
        <a:p>
          <a:r>
            <a:rPr lang="en-US" dirty="0"/>
            <a:t>Month</a:t>
          </a:r>
        </a:p>
      </dgm:t>
    </dgm:pt>
    <dgm:pt modelId="{EFF30B72-E303-4FE9-B65C-7C189C918DAB}" type="parTrans" cxnId="{74BFFE1B-3726-40F1-931B-FE9C6B4A05A0}">
      <dgm:prSet/>
      <dgm:spPr/>
      <dgm:t>
        <a:bodyPr/>
        <a:lstStyle/>
        <a:p>
          <a:endParaRPr lang="en-US"/>
        </a:p>
      </dgm:t>
    </dgm:pt>
    <dgm:pt modelId="{730E1289-90B2-475B-BA99-4230D6E3DD47}" type="sibTrans" cxnId="{74BFFE1B-3726-40F1-931B-FE9C6B4A05A0}">
      <dgm:prSet/>
      <dgm:spPr/>
      <dgm:t>
        <a:bodyPr/>
        <a:lstStyle/>
        <a:p>
          <a:endParaRPr lang="en-US"/>
        </a:p>
      </dgm:t>
    </dgm:pt>
    <dgm:pt modelId="{BF75BC77-19FA-47BC-AFF9-BB66921F4747}">
      <dgm:prSet/>
      <dgm:spPr/>
      <dgm:t>
        <a:bodyPr/>
        <a:lstStyle/>
        <a:p>
          <a:r>
            <a:rPr lang="en-US" dirty="0"/>
            <a:t>Year</a:t>
          </a:r>
        </a:p>
      </dgm:t>
    </dgm:pt>
    <dgm:pt modelId="{A0092CD3-C1D1-4086-8E59-EA64940A13BF}" type="parTrans" cxnId="{F4125D2F-380C-4601-B5E5-2D6D0455DFAA}">
      <dgm:prSet/>
      <dgm:spPr/>
      <dgm:t>
        <a:bodyPr/>
        <a:lstStyle/>
        <a:p>
          <a:endParaRPr lang="en-US"/>
        </a:p>
      </dgm:t>
    </dgm:pt>
    <dgm:pt modelId="{1537D223-F198-487D-8DB4-3C9FF3734D81}" type="sibTrans" cxnId="{F4125D2F-380C-4601-B5E5-2D6D0455DFAA}">
      <dgm:prSet/>
      <dgm:spPr/>
      <dgm:t>
        <a:bodyPr/>
        <a:lstStyle/>
        <a:p>
          <a:endParaRPr lang="en-US"/>
        </a:p>
      </dgm:t>
    </dgm:pt>
    <dgm:pt modelId="{311A2790-AC1A-42DA-9BEE-2E72B95F187A}">
      <dgm:prSet/>
      <dgm:spPr/>
      <dgm:t>
        <a:bodyPr/>
        <a:lstStyle/>
        <a:p>
          <a:r>
            <a:rPr lang="en-US" dirty="0"/>
            <a:t>Workdays</a:t>
          </a:r>
        </a:p>
      </dgm:t>
    </dgm:pt>
    <dgm:pt modelId="{1C62505F-42F7-4715-83BC-72140E3DEB36}" type="parTrans" cxnId="{A4EA8EC3-0799-41A6-9E03-E7788A792496}">
      <dgm:prSet/>
      <dgm:spPr/>
      <dgm:t>
        <a:bodyPr/>
        <a:lstStyle/>
        <a:p>
          <a:endParaRPr lang="en-US"/>
        </a:p>
      </dgm:t>
    </dgm:pt>
    <dgm:pt modelId="{BCB2553D-786A-4C94-ACF2-73281C5344FB}" type="sibTrans" cxnId="{A4EA8EC3-0799-41A6-9E03-E7788A792496}">
      <dgm:prSet/>
      <dgm:spPr/>
      <dgm:t>
        <a:bodyPr/>
        <a:lstStyle/>
        <a:p>
          <a:endParaRPr lang="en-US"/>
        </a:p>
      </dgm:t>
    </dgm:pt>
    <dgm:pt modelId="{61AC66E8-E468-4DE7-90BD-D5B4BFA88543}">
      <dgm:prSet/>
      <dgm:spPr/>
      <dgm:t>
        <a:bodyPr/>
        <a:lstStyle/>
        <a:p>
          <a:r>
            <a:rPr lang="en-US" dirty="0" err="1"/>
            <a:t>Networkdays</a:t>
          </a:r>
          <a:endParaRPr lang="en-US" dirty="0"/>
        </a:p>
      </dgm:t>
    </dgm:pt>
    <dgm:pt modelId="{66C2E1C9-E7B7-46F7-925D-9B46541D1025}" type="parTrans" cxnId="{A3A595B8-4BCC-49D9-8E10-AE7BC7BA1CCE}">
      <dgm:prSet/>
      <dgm:spPr/>
      <dgm:t>
        <a:bodyPr/>
        <a:lstStyle/>
        <a:p>
          <a:endParaRPr lang="en-US"/>
        </a:p>
      </dgm:t>
    </dgm:pt>
    <dgm:pt modelId="{87726DE9-E479-4DA1-B2A1-17B1412ACE55}" type="sibTrans" cxnId="{A3A595B8-4BCC-49D9-8E10-AE7BC7BA1CCE}">
      <dgm:prSet/>
      <dgm:spPr/>
      <dgm:t>
        <a:bodyPr/>
        <a:lstStyle/>
        <a:p>
          <a:endParaRPr lang="en-US"/>
        </a:p>
      </dgm:t>
    </dgm:pt>
    <dgm:pt modelId="{3FE437B1-8301-4E8A-A440-F4590FEE0D81}">
      <dgm:prSet/>
      <dgm:spPr/>
      <dgm:t>
        <a:bodyPr/>
        <a:lstStyle/>
        <a:p>
          <a:r>
            <a:rPr lang="en-US" dirty="0" err="1"/>
            <a:t>YearFrac</a:t>
          </a:r>
          <a:endParaRPr lang="en-US" dirty="0"/>
        </a:p>
      </dgm:t>
    </dgm:pt>
    <dgm:pt modelId="{A767B028-1BA6-4156-870E-4B9A25AD7C04}" type="parTrans" cxnId="{4C361509-681B-478A-8188-2ABCB360BA0E}">
      <dgm:prSet/>
      <dgm:spPr/>
      <dgm:t>
        <a:bodyPr/>
        <a:lstStyle/>
        <a:p>
          <a:endParaRPr lang="en-US"/>
        </a:p>
      </dgm:t>
    </dgm:pt>
    <dgm:pt modelId="{258676D6-8944-4423-980E-76BB1044A398}" type="sibTrans" cxnId="{4C361509-681B-478A-8188-2ABCB360BA0E}">
      <dgm:prSet/>
      <dgm:spPr/>
      <dgm:t>
        <a:bodyPr/>
        <a:lstStyle/>
        <a:p>
          <a:endParaRPr lang="en-US"/>
        </a:p>
      </dgm:t>
    </dgm:pt>
    <dgm:pt modelId="{93E90417-BE32-4201-B7CE-69E46E3557A4}">
      <dgm:prSet/>
      <dgm:spPr/>
      <dgm:t>
        <a:bodyPr/>
        <a:lstStyle/>
        <a:p>
          <a:r>
            <a:rPr lang="en-US" dirty="0"/>
            <a:t>Date</a:t>
          </a:r>
        </a:p>
      </dgm:t>
    </dgm:pt>
    <dgm:pt modelId="{C51FBF2C-5E80-48F1-844C-52BFA03B1F10}" type="parTrans" cxnId="{A71704DB-C552-487E-83A7-61971E2086FA}">
      <dgm:prSet/>
      <dgm:spPr/>
      <dgm:t>
        <a:bodyPr/>
        <a:lstStyle/>
        <a:p>
          <a:endParaRPr lang="en-US"/>
        </a:p>
      </dgm:t>
    </dgm:pt>
    <dgm:pt modelId="{93BEDC29-4D3B-43AE-BBDE-DC3AFB79F4AE}" type="sibTrans" cxnId="{A71704DB-C552-487E-83A7-61971E2086FA}">
      <dgm:prSet/>
      <dgm:spPr/>
      <dgm:t>
        <a:bodyPr/>
        <a:lstStyle/>
        <a:p>
          <a:endParaRPr lang="en-US"/>
        </a:p>
      </dgm:t>
    </dgm:pt>
    <dgm:pt modelId="{2AFD8DFB-EFCA-488B-A8C4-A9FFB2CA235D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9228C5CD-E812-4278-8A82-06EA8A1F7A71}" type="parTrans" cxnId="{DBC10C45-3AB1-4A2E-A11F-7D410E46FFAF}">
      <dgm:prSet/>
      <dgm:spPr/>
      <dgm:t>
        <a:bodyPr/>
        <a:lstStyle/>
        <a:p>
          <a:endParaRPr lang="en-US"/>
        </a:p>
      </dgm:t>
    </dgm:pt>
    <dgm:pt modelId="{B0CBF000-8891-44D9-AA4D-52244F24A15E}" type="sibTrans" cxnId="{DBC10C45-3AB1-4A2E-A11F-7D410E46FFAF}">
      <dgm:prSet/>
      <dgm:spPr/>
      <dgm:t>
        <a:bodyPr/>
        <a:lstStyle/>
        <a:p>
          <a:endParaRPr lang="en-US"/>
        </a:p>
      </dgm:t>
    </dgm:pt>
    <dgm:pt modelId="{CA8E1D63-015C-42D5-B56E-A183295494F2}">
      <dgm:prSet/>
      <dgm:spPr/>
      <dgm:t>
        <a:bodyPr/>
        <a:lstStyle/>
        <a:p>
          <a:r>
            <a:rPr lang="en-US" dirty="0"/>
            <a:t>Now</a:t>
          </a:r>
        </a:p>
      </dgm:t>
    </dgm:pt>
    <dgm:pt modelId="{4A04DD75-AE08-405F-B1E1-C09F8EF80D47}" type="parTrans" cxnId="{358E6007-7638-413D-B47F-E47A52F5EDFA}">
      <dgm:prSet/>
      <dgm:spPr/>
      <dgm:t>
        <a:bodyPr/>
        <a:lstStyle/>
        <a:p>
          <a:endParaRPr lang="en-US"/>
        </a:p>
      </dgm:t>
    </dgm:pt>
    <dgm:pt modelId="{89E05B74-D2F1-488E-9D69-6EE70DE8F61A}" type="sibTrans" cxnId="{358E6007-7638-413D-B47F-E47A52F5EDFA}">
      <dgm:prSet/>
      <dgm:spPr/>
      <dgm:t>
        <a:bodyPr/>
        <a:lstStyle/>
        <a:p>
          <a:endParaRPr lang="en-US"/>
        </a:p>
      </dgm:t>
    </dgm:pt>
    <dgm:pt modelId="{55B1A540-B3F1-4A52-8862-86470680CF18}" type="pres">
      <dgm:prSet presAssocID="{51893E92-A3A7-4AB7-87ED-7EA371172F0A}" presName="diagram" presStyleCnt="0">
        <dgm:presLayoutVars>
          <dgm:dir/>
          <dgm:resizeHandles val="exact"/>
        </dgm:presLayoutVars>
      </dgm:prSet>
      <dgm:spPr/>
    </dgm:pt>
    <dgm:pt modelId="{2DBB5E97-4ECA-4904-848B-EFE88ECEEA51}" type="pres">
      <dgm:prSet presAssocID="{08495723-3DF7-4408-B8FB-4EB587FEB691}" presName="node" presStyleLbl="node1" presStyleIdx="0" presStyleCnt="9">
        <dgm:presLayoutVars>
          <dgm:bulletEnabled val="1"/>
        </dgm:presLayoutVars>
      </dgm:prSet>
      <dgm:spPr/>
    </dgm:pt>
    <dgm:pt modelId="{84C58730-2C55-4E3C-80FB-6532C8AE0C6B}" type="pres">
      <dgm:prSet presAssocID="{040515E5-D110-48AD-823B-CEBFAEBA67F4}" presName="sibTrans" presStyleCnt="0"/>
      <dgm:spPr/>
    </dgm:pt>
    <dgm:pt modelId="{8E3A6FCC-2F63-41F6-8E32-7904B87629C4}" type="pres">
      <dgm:prSet presAssocID="{17FDBE07-31C4-4961-B929-B5F3A42A3D78}" presName="node" presStyleLbl="node1" presStyleIdx="1" presStyleCnt="9">
        <dgm:presLayoutVars>
          <dgm:bulletEnabled val="1"/>
        </dgm:presLayoutVars>
      </dgm:prSet>
      <dgm:spPr/>
    </dgm:pt>
    <dgm:pt modelId="{0FFBFA3F-33AD-4ACB-A800-5AB94B2FE72B}" type="pres">
      <dgm:prSet presAssocID="{730E1289-90B2-475B-BA99-4230D6E3DD47}" presName="sibTrans" presStyleCnt="0"/>
      <dgm:spPr/>
    </dgm:pt>
    <dgm:pt modelId="{8A37AE00-C921-4610-B715-14C5B5C82047}" type="pres">
      <dgm:prSet presAssocID="{BF75BC77-19FA-47BC-AFF9-BB66921F4747}" presName="node" presStyleLbl="node1" presStyleIdx="2" presStyleCnt="9">
        <dgm:presLayoutVars>
          <dgm:bulletEnabled val="1"/>
        </dgm:presLayoutVars>
      </dgm:prSet>
      <dgm:spPr/>
    </dgm:pt>
    <dgm:pt modelId="{C99488BE-9001-41E5-9870-28660FDB319C}" type="pres">
      <dgm:prSet presAssocID="{1537D223-F198-487D-8DB4-3C9FF3734D81}" presName="sibTrans" presStyleCnt="0"/>
      <dgm:spPr/>
    </dgm:pt>
    <dgm:pt modelId="{455196E9-DC17-4A1D-A746-20EF36CC7E2D}" type="pres">
      <dgm:prSet presAssocID="{93E90417-BE32-4201-B7CE-69E46E3557A4}" presName="node" presStyleLbl="node1" presStyleIdx="3" presStyleCnt="9">
        <dgm:presLayoutVars>
          <dgm:bulletEnabled val="1"/>
        </dgm:presLayoutVars>
      </dgm:prSet>
      <dgm:spPr/>
    </dgm:pt>
    <dgm:pt modelId="{6F7B411C-3238-49AD-B231-088CEDDC3857}" type="pres">
      <dgm:prSet presAssocID="{93BEDC29-4D3B-43AE-BBDE-DC3AFB79F4AE}" presName="sibTrans" presStyleCnt="0"/>
      <dgm:spPr/>
    </dgm:pt>
    <dgm:pt modelId="{44A4643F-9E1A-4275-802C-3D978F8BC8E8}" type="pres">
      <dgm:prSet presAssocID="{2AFD8DFB-EFCA-488B-A8C4-A9FFB2CA235D}" presName="node" presStyleLbl="node1" presStyleIdx="4" presStyleCnt="9">
        <dgm:presLayoutVars>
          <dgm:bulletEnabled val="1"/>
        </dgm:presLayoutVars>
      </dgm:prSet>
      <dgm:spPr/>
    </dgm:pt>
    <dgm:pt modelId="{8D1490E5-990F-4E54-AB95-E9741CAF4CC3}" type="pres">
      <dgm:prSet presAssocID="{B0CBF000-8891-44D9-AA4D-52244F24A15E}" presName="sibTrans" presStyleCnt="0"/>
      <dgm:spPr/>
    </dgm:pt>
    <dgm:pt modelId="{3B8F8532-F689-4839-9EA7-29A4A94F0C6E}" type="pres">
      <dgm:prSet presAssocID="{CA8E1D63-015C-42D5-B56E-A183295494F2}" presName="node" presStyleLbl="node1" presStyleIdx="5" presStyleCnt="9">
        <dgm:presLayoutVars>
          <dgm:bulletEnabled val="1"/>
        </dgm:presLayoutVars>
      </dgm:prSet>
      <dgm:spPr/>
    </dgm:pt>
    <dgm:pt modelId="{091215DD-D90B-4F0B-A2CC-71C4D0EB36C7}" type="pres">
      <dgm:prSet presAssocID="{89E05B74-D2F1-488E-9D69-6EE70DE8F61A}" presName="sibTrans" presStyleCnt="0"/>
      <dgm:spPr/>
    </dgm:pt>
    <dgm:pt modelId="{3CE55D11-E3E7-4786-AEB6-6C41ABC5FCEF}" type="pres">
      <dgm:prSet presAssocID="{311A2790-AC1A-42DA-9BEE-2E72B95F187A}" presName="node" presStyleLbl="node1" presStyleIdx="6" presStyleCnt="9">
        <dgm:presLayoutVars>
          <dgm:bulletEnabled val="1"/>
        </dgm:presLayoutVars>
      </dgm:prSet>
      <dgm:spPr/>
    </dgm:pt>
    <dgm:pt modelId="{94DBE49B-1DDE-4F9D-AC58-0D163B452C1C}" type="pres">
      <dgm:prSet presAssocID="{BCB2553D-786A-4C94-ACF2-73281C5344FB}" presName="sibTrans" presStyleCnt="0"/>
      <dgm:spPr/>
    </dgm:pt>
    <dgm:pt modelId="{DDC709A8-897C-496C-9360-D9A19B2FA003}" type="pres">
      <dgm:prSet presAssocID="{61AC66E8-E468-4DE7-90BD-D5B4BFA88543}" presName="node" presStyleLbl="node1" presStyleIdx="7" presStyleCnt="9">
        <dgm:presLayoutVars>
          <dgm:bulletEnabled val="1"/>
        </dgm:presLayoutVars>
      </dgm:prSet>
      <dgm:spPr/>
    </dgm:pt>
    <dgm:pt modelId="{F2643820-5A07-445E-9572-C69FAB56E7BE}" type="pres">
      <dgm:prSet presAssocID="{87726DE9-E479-4DA1-B2A1-17B1412ACE55}" presName="sibTrans" presStyleCnt="0"/>
      <dgm:spPr/>
    </dgm:pt>
    <dgm:pt modelId="{557F8105-02E9-48F8-80A2-08695BB6A8F5}" type="pres">
      <dgm:prSet presAssocID="{3FE437B1-8301-4E8A-A440-F4590FEE0D81}" presName="node" presStyleLbl="node1" presStyleIdx="8" presStyleCnt="9">
        <dgm:presLayoutVars>
          <dgm:bulletEnabled val="1"/>
        </dgm:presLayoutVars>
      </dgm:prSet>
      <dgm:spPr/>
    </dgm:pt>
  </dgm:ptLst>
  <dgm:cxnLst>
    <dgm:cxn modelId="{358E6007-7638-413D-B47F-E47A52F5EDFA}" srcId="{51893E92-A3A7-4AB7-87ED-7EA371172F0A}" destId="{CA8E1D63-015C-42D5-B56E-A183295494F2}" srcOrd="5" destOrd="0" parTransId="{4A04DD75-AE08-405F-B1E1-C09F8EF80D47}" sibTransId="{89E05B74-D2F1-488E-9D69-6EE70DE8F61A}"/>
    <dgm:cxn modelId="{4C361509-681B-478A-8188-2ABCB360BA0E}" srcId="{51893E92-A3A7-4AB7-87ED-7EA371172F0A}" destId="{3FE437B1-8301-4E8A-A440-F4590FEE0D81}" srcOrd="8" destOrd="0" parTransId="{A767B028-1BA6-4156-870E-4B9A25AD7C04}" sibTransId="{258676D6-8944-4423-980E-76BB1044A398}"/>
    <dgm:cxn modelId="{74BFFE1B-3726-40F1-931B-FE9C6B4A05A0}" srcId="{51893E92-A3A7-4AB7-87ED-7EA371172F0A}" destId="{17FDBE07-31C4-4961-B929-B5F3A42A3D78}" srcOrd="1" destOrd="0" parTransId="{EFF30B72-E303-4FE9-B65C-7C189C918DAB}" sibTransId="{730E1289-90B2-475B-BA99-4230D6E3DD47}"/>
    <dgm:cxn modelId="{C5BEF121-741A-4BA7-8BB3-E8C414BB888C}" type="presOf" srcId="{2AFD8DFB-EFCA-488B-A8C4-A9FFB2CA235D}" destId="{44A4643F-9E1A-4275-802C-3D978F8BC8E8}" srcOrd="0" destOrd="0" presId="urn:microsoft.com/office/officeart/2005/8/layout/default"/>
    <dgm:cxn modelId="{F4125D2F-380C-4601-B5E5-2D6D0455DFAA}" srcId="{51893E92-A3A7-4AB7-87ED-7EA371172F0A}" destId="{BF75BC77-19FA-47BC-AFF9-BB66921F4747}" srcOrd="2" destOrd="0" parTransId="{A0092CD3-C1D1-4086-8E59-EA64940A13BF}" sibTransId="{1537D223-F198-487D-8DB4-3C9FF3734D81}"/>
    <dgm:cxn modelId="{6D3C1E63-8780-4133-B3F6-8CF3F71100D7}" type="presOf" srcId="{51893E92-A3A7-4AB7-87ED-7EA371172F0A}" destId="{55B1A540-B3F1-4A52-8862-86470680CF18}" srcOrd="0" destOrd="0" presId="urn:microsoft.com/office/officeart/2005/8/layout/default"/>
    <dgm:cxn modelId="{DBC10C45-3AB1-4A2E-A11F-7D410E46FFAF}" srcId="{51893E92-A3A7-4AB7-87ED-7EA371172F0A}" destId="{2AFD8DFB-EFCA-488B-A8C4-A9FFB2CA235D}" srcOrd="4" destOrd="0" parTransId="{9228C5CD-E812-4278-8A82-06EA8A1F7A71}" sibTransId="{B0CBF000-8891-44D9-AA4D-52244F24A15E}"/>
    <dgm:cxn modelId="{05121345-3E09-4EC3-BA64-69A63BD590B5}" type="presOf" srcId="{311A2790-AC1A-42DA-9BEE-2E72B95F187A}" destId="{3CE55D11-E3E7-4786-AEB6-6C41ABC5FCEF}" srcOrd="0" destOrd="0" presId="urn:microsoft.com/office/officeart/2005/8/layout/default"/>
    <dgm:cxn modelId="{7DE7E672-D146-49E6-B9C2-2AD489AB4185}" type="presOf" srcId="{CA8E1D63-015C-42D5-B56E-A183295494F2}" destId="{3B8F8532-F689-4839-9EA7-29A4A94F0C6E}" srcOrd="0" destOrd="0" presId="urn:microsoft.com/office/officeart/2005/8/layout/default"/>
    <dgm:cxn modelId="{0DAB5478-1A88-4277-86A7-CE5892961121}" srcId="{51893E92-A3A7-4AB7-87ED-7EA371172F0A}" destId="{08495723-3DF7-4408-B8FB-4EB587FEB691}" srcOrd="0" destOrd="0" parTransId="{50F72B00-06E9-4F23-9C5C-DF7E76F1B999}" sibTransId="{040515E5-D110-48AD-823B-CEBFAEBA67F4}"/>
    <dgm:cxn modelId="{33C7E97A-69AB-4C12-A54F-23B2385086AB}" type="presOf" srcId="{61AC66E8-E468-4DE7-90BD-D5B4BFA88543}" destId="{DDC709A8-897C-496C-9360-D9A19B2FA003}" srcOrd="0" destOrd="0" presId="urn:microsoft.com/office/officeart/2005/8/layout/default"/>
    <dgm:cxn modelId="{13071DB0-8FCF-4A89-9AD6-7A5E41EF500B}" type="presOf" srcId="{08495723-3DF7-4408-B8FB-4EB587FEB691}" destId="{2DBB5E97-4ECA-4904-848B-EFE88ECEEA51}" srcOrd="0" destOrd="0" presId="urn:microsoft.com/office/officeart/2005/8/layout/default"/>
    <dgm:cxn modelId="{22F169B2-BC18-4F64-9C16-7F8D7BEFE788}" type="presOf" srcId="{BF75BC77-19FA-47BC-AFF9-BB66921F4747}" destId="{8A37AE00-C921-4610-B715-14C5B5C82047}" srcOrd="0" destOrd="0" presId="urn:microsoft.com/office/officeart/2005/8/layout/default"/>
    <dgm:cxn modelId="{DC8C54B7-B8B6-4473-A439-244F12763E2F}" type="presOf" srcId="{93E90417-BE32-4201-B7CE-69E46E3557A4}" destId="{455196E9-DC17-4A1D-A746-20EF36CC7E2D}" srcOrd="0" destOrd="0" presId="urn:microsoft.com/office/officeart/2005/8/layout/default"/>
    <dgm:cxn modelId="{A3A595B8-4BCC-49D9-8E10-AE7BC7BA1CCE}" srcId="{51893E92-A3A7-4AB7-87ED-7EA371172F0A}" destId="{61AC66E8-E468-4DE7-90BD-D5B4BFA88543}" srcOrd="7" destOrd="0" parTransId="{66C2E1C9-E7B7-46F7-925D-9B46541D1025}" sibTransId="{87726DE9-E479-4DA1-B2A1-17B1412ACE55}"/>
    <dgm:cxn modelId="{1C2298BB-1ACF-4DB3-8093-88D5101165A7}" type="presOf" srcId="{17FDBE07-31C4-4961-B929-B5F3A42A3D78}" destId="{8E3A6FCC-2F63-41F6-8E32-7904B87629C4}" srcOrd="0" destOrd="0" presId="urn:microsoft.com/office/officeart/2005/8/layout/default"/>
    <dgm:cxn modelId="{A4EA8EC3-0799-41A6-9E03-E7788A792496}" srcId="{51893E92-A3A7-4AB7-87ED-7EA371172F0A}" destId="{311A2790-AC1A-42DA-9BEE-2E72B95F187A}" srcOrd="6" destOrd="0" parTransId="{1C62505F-42F7-4715-83BC-72140E3DEB36}" sibTransId="{BCB2553D-786A-4C94-ACF2-73281C5344FB}"/>
    <dgm:cxn modelId="{A71704DB-C552-487E-83A7-61971E2086FA}" srcId="{51893E92-A3A7-4AB7-87ED-7EA371172F0A}" destId="{93E90417-BE32-4201-B7CE-69E46E3557A4}" srcOrd="3" destOrd="0" parTransId="{C51FBF2C-5E80-48F1-844C-52BFA03B1F10}" sibTransId="{93BEDC29-4D3B-43AE-BBDE-DC3AFB79F4AE}"/>
    <dgm:cxn modelId="{E73282FF-E7DE-46F6-B645-28A0F3C5A7B5}" type="presOf" srcId="{3FE437B1-8301-4E8A-A440-F4590FEE0D81}" destId="{557F8105-02E9-48F8-80A2-08695BB6A8F5}" srcOrd="0" destOrd="0" presId="urn:microsoft.com/office/officeart/2005/8/layout/default"/>
    <dgm:cxn modelId="{0CF652EC-969D-4B66-82DD-84F36AA28973}" type="presParOf" srcId="{55B1A540-B3F1-4A52-8862-86470680CF18}" destId="{2DBB5E97-4ECA-4904-848B-EFE88ECEEA51}" srcOrd="0" destOrd="0" presId="urn:microsoft.com/office/officeart/2005/8/layout/default"/>
    <dgm:cxn modelId="{46CC2A87-96A0-46B5-AEA1-11418991A5EC}" type="presParOf" srcId="{55B1A540-B3F1-4A52-8862-86470680CF18}" destId="{84C58730-2C55-4E3C-80FB-6532C8AE0C6B}" srcOrd="1" destOrd="0" presId="urn:microsoft.com/office/officeart/2005/8/layout/default"/>
    <dgm:cxn modelId="{2F2ACC01-F150-4242-85BB-816B5ADBDEE3}" type="presParOf" srcId="{55B1A540-B3F1-4A52-8862-86470680CF18}" destId="{8E3A6FCC-2F63-41F6-8E32-7904B87629C4}" srcOrd="2" destOrd="0" presId="urn:microsoft.com/office/officeart/2005/8/layout/default"/>
    <dgm:cxn modelId="{45C04124-52EF-4591-87C1-A7F3769B8709}" type="presParOf" srcId="{55B1A540-B3F1-4A52-8862-86470680CF18}" destId="{0FFBFA3F-33AD-4ACB-A800-5AB94B2FE72B}" srcOrd="3" destOrd="0" presId="urn:microsoft.com/office/officeart/2005/8/layout/default"/>
    <dgm:cxn modelId="{4956F335-2741-4F90-B5A3-AD4B762A175B}" type="presParOf" srcId="{55B1A540-B3F1-4A52-8862-86470680CF18}" destId="{8A37AE00-C921-4610-B715-14C5B5C82047}" srcOrd="4" destOrd="0" presId="urn:microsoft.com/office/officeart/2005/8/layout/default"/>
    <dgm:cxn modelId="{31DFEC3D-9B0C-4C9A-A12A-D53797BC3DB2}" type="presParOf" srcId="{55B1A540-B3F1-4A52-8862-86470680CF18}" destId="{C99488BE-9001-41E5-9870-28660FDB319C}" srcOrd="5" destOrd="0" presId="urn:microsoft.com/office/officeart/2005/8/layout/default"/>
    <dgm:cxn modelId="{16917496-5159-4099-88AB-ACBAD505042D}" type="presParOf" srcId="{55B1A540-B3F1-4A52-8862-86470680CF18}" destId="{455196E9-DC17-4A1D-A746-20EF36CC7E2D}" srcOrd="6" destOrd="0" presId="urn:microsoft.com/office/officeart/2005/8/layout/default"/>
    <dgm:cxn modelId="{53FE535B-6E2E-4065-BA31-4C7D0A58DFAE}" type="presParOf" srcId="{55B1A540-B3F1-4A52-8862-86470680CF18}" destId="{6F7B411C-3238-49AD-B231-088CEDDC3857}" srcOrd="7" destOrd="0" presId="urn:microsoft.com/office/officeart/2005/8/layout/default"/>
    <dgm:cxn modelId="{7F2EA812-6607-4B54-869B-9B56B1169498}" type="presParOf" srcId="{55B1A540-B3F1-4A52-8862-86470680CF18}" destId="{44A4643F-9E1A-4275-802C-3D978F8BC8E8}" srcOrd="8" destOrd="0" presId="urn:microsoft.com/office/officeart/2005/8/layout/default"/>
    <dgm:cxn modelId="{40074DB1-8BDB-44BB-8ED1-C0DD411A54CD}" type="presParOf" srcId="{55B1A540-B3F1-4A52-8862-86470680CF18}" destId="{8D1490E5-990F-4E54-AB95-E9741CAF4CC3}" srcOrd="9" destOrd="0" presId="urn:microsoft.com/office/officeart/2005/8/layout/default"/>
    <dgm:cxn modelId="{CEBBE763-F287-4E39-B752-9B9D6213F7EB}" type="presParOf" srcId="{55B1A540-B3F1-4A52-8862-86470680CF18}" destId="{3B8F8532-F689-4839-9EA7-29A4A94F0C6E}" srcOrd="10" destOrd="0" presId="urn:microsoft.com/office/officeart/2005/8/layout/default"/>
    <dgm:cxn modelId="{901883E9-C177-4C7D-8FA4-8F433903E7AE}" type="presParOf" srcId="{55B1A540-B3F1-4A52-8862-86470680CF18}" destId="{091215DD-D90B-4F0B-A2CC-71C4D0EB36C7}" srcOrd="11" destOrd="0" presId="urn:microsoft.com/office/officeart/2005/8/layout/default"/>
    <dgm:cxn modelId="{63DC1E51-3DFD-494A-AF36-57736C09F726}" type="presParOf" srcId="{55B1A540-B3F1-4A52-8862-86470680CF18}" destId="{3CE55D11-E3E7-4786-AEB6-6C41ABC5FCEF}" srcOrd="12" destOrd="0" presId="urn:microsoft.com/office/officeart/2005/8/layout/default"/>
    <dgm:cxn modelId="{CB88E5B8-A06D-4B31-A608-5F3239ABF19D}" type="presParOf" srcId="{55B1A540-B3F1-4A52-8862-86470680CF18}" destId="{94DBE49B-1DDE-4F9D-AC58-0D163B452C1C}" srcOrd="13" destOrd="0" presId="urn:microsoft.com/office/officeart/2005/8/layout/default"/>
    <dgm:cxn modelId="{391752F0-5447-48DF-A0B3-AC62F776CBFA}" type="presParOf" srcId="{55B1A540-B3F1-4A52-8862-86470680CF18}" destId="{DDC709A8-897C-496C-9360-D9A19B2FA003}" srcOrd="14" destOrd="0" presId="urn:microsoft.com/office/officeart/2005/8/layout/default"/>
    <dgm:cxn modelId="{A5ACCD9C-82BD-493F-8D39-F624A8055708}" type="presParOf" srcId="{55B1A540-B3F1-4A52-8862-86470680CF18}" destId="{F2643820-5A07-445E-9572-C69FAB56E7BE}" srcOrd="15" destOrd="0" presId="urn:microsoft.com/office/officeart/2005/8/layout/default"/>
    <dgm:cxn modelId="{415207A9-F0AF-41B6-8621-ED14C52D4299}" type="presParOf" srcId="{55B1A540-B3F1-4A52-8862-86470680CF18}" destId="{557F8105-02E9-48F8-80A2-08695BB6A8F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893E92-A3A7-4AB7-87ED-7EA371172F0A}" type="doc">
      <dgm:prSet loTypeId="urn:microsoft.com/office/officeart/2005/8/layout/defaul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495723-3DF7-4408-B8FB-4EB587FEB691}">
      <dgm:prSet/>
      <dgm:spPr/>
      <dgm:t>
        <a:bodyPr/>
        <a:lstStyle/>
        <a:p>
          <a:r>
            <a:rPr lang="en-US" b="1" dirty="0"/>
            <a:t>Round</a:t>
          </a:r>
          <a:endParaRPr lang="en-US" dirty="0"/>
        </a:p>
      </dgm:t>
    </dgm:pt>
    <dgm:pt modelId="{50F72B00-06E9-4F23-9C5C-DF7E76F1B999}" type="parTrans" cxnId="{0DAB5478-1A88-4277-86A7-CE5892961121}">
      <dgm:prSet/>
      <dgm:spPr/>
      <dgm:t>
        <a:bodyPr/>
        <a:lstStyle/>
        <a:p>
          <a:endParaRPr lang="en-US"/>
        </a:p>
      </dgm:t>
    </dgm:pt>
    <dgm:pt modelId="{040515E5-D110-48AD-823B-CEBFAEBA67F4}" type="sibTrans" cxnId="{0DAB5478-1A88-4277-86A7-CE5892961121}">
      <dgm:prSet/>
      <dgm:spPr/>
      <dgm:t>
        <a:bodyPr/>
        <a:lstStyle/>
        <a:p>
          <a:endParaRPr lang="en-US"/>
        </a:p>
      </dgm:t>
    </dgm:pt>
    <dgm:pt modelId="{ABF60192-5E1B-4F8F-BBB3-67FA039F4141}">
      <dgm:prSet/>
      <dgm:spPr/>
      <dgm:t>
        <a:bodyPr/>
        <a:lstStyle/>
        <a:p>
          <a:r>
            <a:rPr lang="en-US" dirty="0"/>
            <a:t>Rand</a:t>
          </a:r>
        </a:p>
      </dgm:t>
    </dgm:pt>
    <dgm:pt modelId="{31638177-C772-4722-8D12-E7C17E340494}" type="parTrans" cxnId="{DC6925F4-93F0-4C35-A1C8-71C2DFD0A21B}">
      <dgm:prSet/>
      <dgm:spPr/>
      <dgm:t>
        <a:bodyPr/>
        <a:lstStyle/>
        <a:p>
          <a:endParaRPr lang="en-US"/>
        </a:p>
      </dgm:t>
    </dgm:pt>
    <dgm:pt modelId="{1B71B9A4-4BB5-4C5D-83A4-3E7FB6708604}" type="sibTrans" cxnId="{DC6925F4-93F0-4C35-A1C8-71C2DFD0A21B}">
      <dgm:prSet/>
      <dgm:spPr/>
      <dgm:t>
        <a:bodyPr/>
        <a:lstStyle/>
        <a:p>
          <a:endParaRPr lang="en-US"/>
        </a:p>
      </dgm:t>
    </dgm:pt>
    <dgm:pt modelId="{FBE4A02D-7190-45EE-840E-AC6CB23D0024}">
      <dgm:prSet/>
      <dgm:spPr/>
      <dgm:t>
        <a:bodyPr/>
        <a:lstStyle/>
        <a:p>
          <a:r>
            <a:rPr lang="en-US" dirty="0" err="1"/>
            <a:t>refrence</a:t>
          </a:r>
          <a:endParaRPr lang="en-US" dirty="0"/>
        </a:p>
      </dgm:t>
    </dgm:pt>
    <dgm:pt modelId="{0C968567-76D4-496C-8579-8BCC76CFDE9A}" type="parTrans" cxnId="{5F02F61E-B979-4531-89E7-75548CF5D467}">
      <dgm:prSet/>
      <dgm:spPr/>
      <dgm:t>
        <a:bodyPr/>
        <a:lstStyle/>
        <a:p>
          <a:endParaRPr lang="en-US"/>
        </a:p>
      </dgm:t>
    </dgm:pt>
    <dgm:pt modelId="{BE301F1C-31BB-4601-9D98-8679FAB6FA58}" type="sibTrans" cxnId="{5F02F61E-B979-4531-89E7-75548CF5D467}">
      <dgm:prSet/>
      <dgm:spPr/>
      <dgm:t>
        <a:bodyPr/>
        <a:lstStyle/>
        <a:p>
          <a:endParaRPr lang="en-US"/>
        </a:p>
      </dgm:t>
    </dgm:pt>
    <dgm:pt modelId="{55B1A540-B3F1-4A52-8862-86470680CF18}" type="pres">
      <dgm:prSet presAssocID="{51893E92-A3A7-4AB7-87ED-7EA371172F0A}" presName="diagram" presStyleCnt="0">
        <dgm:presLayoutVars>
          <dgm:dir/>
          <dgm:resizeHandles val="exact"/>
        </dgm:presLayoutVars>
      </dgm:prSet>
      <dgm:spPr/>
    </dgm:pt>
    <dgm:pt modelId="{2DBB5E97-4ECA-4904-848B-EFE88ECEEA51}" type="pres">
      <dgm:prSet presAssocID="{08495723-3DF7-4408-B8FB-4EB587FEB691}" presName="node" presStyleLbl="node1" presStyleIdx="0" presStyleCnt="3">
        <dgm:presLayoutVars>
          <dgm:bulletEnabled val="1"/>
        </dgm:presLayoutVars>
      </dgm:prSet>
      <dgm:spPr/>
    </dgm:pt>
    <dgm:pt modelId="{8DE4500E-CF7C-4367-9FAD-6EE1F29E3917}" type="pres">
      <dgm:prSet presAssocID="{040515E5-D110-48AD-823B-CEBFAEBA67F4}" presName="sibTrans" presStyleCnt="0"/>
      <dgm:spPr/>
    </dgm:pt>
    <dgm:pt modelId="{2A5AEF4F-ECAC-4C3E-81C3-AE70FC92A428}" type="pres">
      <dgm:prSet presAssocID="{ABF60192-5E1B-4F8F-BBB3-67FA039F4141}" presName="node" presStyleLbl="node1" presStyleIdx="1" presStyleCnt="3">
        <dgm:presLayoutVars>
          <dgm:bulletEnabled val="1"/>
        </dgm:presLayoutVars>
      </dgm:prSet>
      <dgm:spPr/>
    </dgm:pt>
    <dgm:pt modelId="{8F188315-1D65-4771-9D74-32518BC876C5}" type="pres">
      <dgm:prSet presAssocID="{1B71B9A4-4BB5-4C5D-83A4-3E7FB6708604}" presName="sibTrans" presStyleCnt="0"/>
      <dgm:spPr/>
    </dgm:pt>
    <dgm:pt modelId="{95285751-4952-43F9-8B74-FD3EB68DDCF4}" type="pres">
      <dgm:prSet presAssocID="{FBE4A02D-7190-45EE-840E-AC6CB23D0024}" presName="node" presStyleLbl="node1" presStyleIdx="2" presStyleCnt="3">
        <dgm:presLayoutVars>
          <dgm:bulletEnabled val="1"/>
        </dgm:presLayoutVars>
      </dgm:prSet>
      <dgm:spPr/>
    </dgm:pt>
  </dgm:ptLst>
  <dgm:cxnLst>
    <dgm:cxn modelId="{5F02F61E-B979-4531-89E7-75548CF5D467}" srcId="{51893E92-A3A7-4AB7-87ED-7EA371172F0A}" destId="{FBE4A02D-7190-45EE-840E-AC6CB23D0024}" srcOrd="2" destOrd="0" parTransId="{0C968567-76D4-496C-8579-8BCC76CFDE9A}" sibTransId="{BE301F1C-31BB-4601-9D98-8679FAB6FA58}"/>
    <dgm:cxn modelId="{6D3C1E63-8780-4133-B3F6-8CF3F71100D7}" type="presOf" srcId="{51893E92-A3A7-4AB7-87ED-7EA371172F0A}" destId="{55B1A540-B3F1-4A52-8862-86470680CF18}" srcOrd="0" destOrd="0" presId="urn:microsoft.com/office/officeart/2005/8/layout/default"/>
    <dgm:cxn modelId="{0DAB5478-1A88-4277-86A7-CE5892961121}" srcId="{51893E92-A3A7-4AB7-87ED-7EA371172F0A}" destId="{08495723-3DF7-4408-B8FB-4EB587FEB691}" srcOrd="0" destOrd="0" parTransId="{50F72B00-06E9-4F23-9C5C-DF7E76F1B999}" sibTransId="{040515E5-D110-48AD-823B-CEBFAEBA67F4}"/>
    <dgm:cxn modelId="{4C172EAA-E8AF-40C2-BC78-DE8571C0AA31}" type="presOf" srcId="{FBE4A02D-7190-45EE-840E-AC6CB23D0024}" destId="{95285751-4952-43F9-8B74-FD3EB68DDCF4}" srcOrd="0" destOrd="0" presId="urn:microsoft.com/office/officeart/2005/8/layout/default"/>
    <dgm:cxn modelId="{13071DB0-8FCF-4A89-9AD6-7A5E41EF500B}" type="presOf" srcId="{08495723-3DF7-4408-B8FB-4EB587FEB691}" destId="{2DBB5E97-4ECA-4904-848B-EFE88ECEEA51}" srcOrd="0" destOrd="0" presId="urn:microsoft.com/office/officeart/2005/8/layout/default"/>
    <dgm:cxn modelId="{738F41C8-AFFA-43D4-8038-0D3851E0B655}" type="presOf" srcId="{ABF60192-5E1B-4F8F-BBB3-67FA039F4141}" destId="{2A5AEF4F-ECAC-4C3E-81C3-AE70FC92A428}" srcOrd="0" destOrd="0" presId="urn:microsoft.com/office/officeart/2005/8/layout/default"/>
    <dgm:cxn modelId="{DC6925F4-93F0-4C35-A1C8-71C2DFD0A21B}" srcId="{51893E92-A3A7-4AB7-87ED-7EA371172F0A}" destId="{ABF60192-5E1B-4F8F-BBB3-67FA039F4141}" srcOrd="1" destOrd="0" parTransId="{31638177-C772-4722-8D12-E7C17E340494}" sibTransId="{1B71B9A4-4BB5-4C5D-83A4-3E7FB6708604}"/>
    <dgm:cxn modelId="{0CF652EC-969D-4B66-82DD-84F36AA28973}" type="presParOf" srcId="{55B1A540-B3F1-4A52-8862-86470680CF18}" destId="{2DBB5E97-4ECA-4904-848B-EFE88ECEEA51}" srcOrd="0" destOrd="0" presId="urn:microsoft.com/office/officeart/2005/8/layout/default"/>
    <dgm:cxn modelId="{315B0661-E540-49F8-B4B8-1C2E23D71301}" type="presParOf" srcId="{55B1A540-B3F1-4A52-8862-86470680CF18}" destId="{8DE4500E-CF7C-4367-9FAD-6EE1F29E3917}" srcOrd="1" destOrd="0" presId="urn:microsoft.com/office/officeart/2005/8/layout/default"/>
    <dgm:cxn modelId="{C18DA7C9-C4CF-4EDB-B622-27A6234B26C8}" type="presParOf" srcId="{55B1A540-B3F1-4A52-8862-86470680CF18}" destId="{2A5AEF4F-ECAC-4C3E-81C3-AE70FC92A428}" srcOrd="2" destOrd="0" presId="urn:microsoft.com/office/officeart/2005/8/layout/default"/>
    <dgm:cxn modelId="{1BC5793C-F965-4FB2-9084-42A484DB81BF}" type="presParOf" srcId="{55B1A540-B3F1-4A52-8862-86470680CF18}" destId="{8F188315-1D65-4771-9D74-32518BC876C5}" srcOrd="3" destOrd="0" presId="urn:microsoft.com/office/officeart/2005/8/layout/default"/>
    <dgm:cxn modelId="{262B339F-9495-4379-B1D8-C3C1418B355A}" type="presParOf" srcId="{55B1A540-B3F1-4A52-8862-86470680CF18}" destId="{95285751-4952-43F9-8B74-FD3EB68DDCF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B5E97-4ECA-4904-848B-EFE88ECEEA51}">
      <dsp:nvSpPr>
        <dsp:cNvPr id="0" name=""/>
        <dsp:cNvSpPr/>
      </dsp:nvSpPr>
      <dsp:spPr>
        <a:xfrm>
          <a:off x="458969" y="193"/>
          <a:ext cx="2206739" cy="13240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VLOOKUP</a:t>
          </a:r>
          <a:endParaRPr lang="en-US" sz="3200" kern="1200"/>
        </a:p>
      </dsp:txBody>
      <dsp:txXfrm>
        <a:off x="458969" y="193"/>
        <a:ext cx="2206739" cy="1324043"/>
      </dsp:txXfrm>
    </dsp:sp>
    <dsp:sp modelId="{62989548-53F7-461A-B28E-234FB6F1064A}">
      <dsp:nvSpPr>
        <dsp:cNvPr id="0" name=""/>
        <dsp:cNvSpPr/>
      </dsp:nvSpPr>
      <dsp:spPr>
        <a:xfrm>
          <a:off x="2886382" y="193"/>
          <a:ext cx="2206739" cy="1324043"/>
        </a:xfrm>
        <a:prstGeom prst="rect">
          <a:avLst/>
        </a:prstGeom>
        <a:solidFill>
          <a:schemeClr val="accent4">
            <a:hueOff val="-382089"/>
            <a:satOff val="-2561"/>
            <a:lumOff val="-2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HLOOKUP</a:t>
          </a:r>
          <a:endParaRPr lang="en-US" sz="3200" kern="1200"/>
        </a:p>
      </dsp:txBody>
      <dsp:txXfrm>
        <a:off x="2886382" y="193"/>
        <a:ext cx="2206739" cy="1324043"/>
      </dsp:txXfrm>
    </dsp:sp>
    <dsp:sp modelId="{3D844F95-9335-45ED-8015-F0C339FF18DE}">
      <dsp:nvSpPr>
        <dsp:cNvPr id="0" name=""/>
        <dsp:cNvSpPr/>
      </dsp:nvSpPr>
      <dsp:spPr>
        <a:xfrm>
          <a:off x="458969" y="1544910"/>
          <a:ext cx="2206739" cy="1324043"/>
        </a:xfrm>
        <a:prstGeom prst="rect">
          <a:avLst/>
        </a:prstGeom>
        <a:solidFill>
          <a:schemeClr val="accent4">
            <a:hueOff val="-764177"/>
            <a:satOff val="-5123"/>
            <a:lumOff val="-5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XLOOKUP</a:t>
          </a:r>
          <a:endParaRPr lang="en-US" sz="3200" kern="1200"/>
        </a:p>
      </dsp:txBody>
      <dsp:txXfrm>
        <a:off x="458969" y="1544910"/>
        <a:ext cx="2206739" cy="1324043"/>
      </dsp:txXfrm>
    </dsp:sp>
    <dsp:sp modelId="{60489B76-50DB-4B52-BA9E-14FE3C9E9FA8}">
      <dsp:nvSpPr>
        <dsp:cNvPr id="0" name=""/>
        <dsp:cNvSpPr/>
      </dsp:nvSpPr>
      <dsp:spPr>
        <a:xfrm>
          <a:off x="2886382" y="1544910"/>
          <a:ext cx="2206739" cy="1324043"/>
        </a:xfrm>
        <a:prstGeom prst="rect">
          <a:avLst/>
        </a:prstGeom>
        <a:solidFill>
          <a:schemeClr val="accent4">
            <a:hueOff val="-1146266"/>
            <a:satOff val="-7684"/>
            <a:lumOff val="-7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MATCH</a:t>
          </a:r>
          <a:endParaRPr lang="en-US" sz="3200" kern="1200"/>
        </a:p>
      </dsp:txBody>
      <dsp:txXfrm>
        <a:off x="2886382" y="1544910"/>
        <a:ext cx="2206739" cy="1324043"/>
      </dsp:txXfrm>
    </dsp:sp>
    <dsp:sp modelId="{4CBF2CF3-7FD2-479E-BDE5-1B47EBC830CE}">
      <dsp:nvSpPr>
        <dsp:cNvPr id="0" name=""/>
        <dsp:cNvSpPr/>
      </dsp:nvSpPr>
      <dsp:spPr>
        <a:xfrm>
          <a:off x="1672675" y="3089628"/>
          <a:ext cx="2206739" cy="1324043"/>
        </a:xfrm>
        <a:prstGeom prst="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INDEX</a:t>
          </a:r>
          <a:endParaRPr lang="en-US" sz="3200" kern="1200"/>
        </a:p>
      </dsp:txBody>
      <dsp:txXfrm>
        <a:off x="1672675" y="3089628"/>
        <a:ext cx="2206739" cy="1324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B5E97-4ECA-4904-848B-EFE88ECEEA51}">
      <dsp:nvSpPr>
        <dsp:cNvPr id="0" name=""/>
        <dsp:cNvSpPr/>
      </dsp:nvSpPr>
      <dsp:spPr>
        <a:xfrm>
          <a:off x="0" y="288122"/>
          <a:ext cx="1943633" cy="11661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Day</a:t>
          </a:r>
        </a:p>
      </dsp:txBody>
      <dsp:txXfrm>
        <a:off x="0" y="288122"/>
        <a:ext cx="1943633" cy="1166180"/>
      </dsp:txXfrm>
    </dsp:sp>
    <dsp:sp modelId="{8E3A6FCC-2F63-41F6-8E32-7904B87629C4}">
      <dsp:nvSpPr>
        <dsp:cNvPr id="0" name=""/>
        <dsp:cNvSpPr/>
      </dsp:nvSpPr>
      <dsp:spPr>
        <a:xfrm>
          <a:off x="2137997" y="288122"/>
          <a:ext cx="1943633" cy="1166180"/>
        </a:xfrm>
        <a:prstGeom prst="rect">
          <a:avLst/>
        </a:prstGeom>
        <a:solidFill>
          <a:schemeClr val="accent4">
            <a:hueOff val="-191044"/>
            <a:satOff val="-1281"/>
            <a:lumOff val="-13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Month</a:t>
          </a:r>
        </a:p>
      </dsp:txBody>
      <dsp:txXfrm>
        <a:off x="2137997" y="288122"/>
        <a:ext cx="1943633" cy="1166180"/>
      </dsp:txXfrm>
    </dsp:sp>
    <dsp:sp modelId="{8A37AE00-C921-4610-B715-14C5B5C82047}">
      <dsp:nvSpPr>
        <dsp:cNvPr id="0" name=""/>
        <dsp:cNvSpPr/>
      </dsp:nvSpPr>
      <dsp:spPr>
        <a:xfrm>
          <a:off x="4275994" y="288122"/>
          <a:ext cx="1943633" cy="1166180"/>
        </a:xfrm>
        <a:prstGeom prst="rect">
          <a:avLst/>
        </a:prstGeom>
        <a:solidFill>
          <a:schemeClr val="accent4">
            <a:hueOff val="-382089"/>
            <a:satOff val="-2561"/>
            <a:lumOff val="-2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Year</a:t>
          </a:r>
        </a:p>
      </dsp:txBody>
      <dsp:txXfrm>
        <a:off x="4275994" y="288122"/>
        <a:ext cx="1943633" cy="1166180"/>
      </dsp:txXfrm>
    </dsp:sp>
    <dsp:sp modelId="{455196E9-DC17-4A1D-A746-20EF36CC7E2D}">
      <dsp:nvSpPr>
        <dsp:cNvPr id="0" name=""/>
        <dsp:cNvSpPr/>
      </dsp:nvSpPr>
      <dsp:spPr>
        <a:xfrm>
          <a:off x="0" y="1648665"/>
          <a:ext cx="1943633" cy="1166180"/>
        </a:xfrm>
        <a:prstGeom prst="rect">
          <a:avLst/>
        </a:prstGeom>
        <a:solidFill>
          <a:schemeClr val="accent4">
            <a:hueOff val="-573133"/>
            <a:satOff val="-3842"/>
            <a:lumOff val="-39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Date</a:t>
          </a:r>
        </a:p>
      </dsp:txBody>
      <dsp:txXfrm>
        <a:off x="0" y="1648665"/>
        <a:ext cx="1943633" cy="1166180"/>
      </dsp:txXfrm>
    </dsp:sp>
    <dsp:sp modelId="{44A4643F-9E1A-4275-802C-3D978F8BC8E8}">
      <dsp:nvSpPr>
        <dsp:cNvPr id="0" name=""/>
        <dsp:cNvSpPr/>
      </dsp:nvSpPr>
      <dsp:spPr>
        <a:xfrm>
          <a:off x="2137997" y="1648665"/>
          <a:ext cx="1943633" cy="1166180"/>
        </a:xfrm>
        <a:prstGeom prst="rect">
          <a:avLst/>
        </a:prstGeom>
        <a:solidFill>
          <a:schemeClr val="accent4">
            <a:hueOff val="-764177"/>
            <a:satOff val="-5123"/>
            <a:lumOff val="-5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Today</a:t>
          </a:r>
        </a:p>
      </dsp:txBody>
      <dsp:txXfrm>
        <a:off x="2137997" y="1648665"/>
        <a:ext cx="1943633" cy="1166180"/>
      </dsp:txXfrm>
    </dsp:sp>
    <dsp:sp modelId="{3B8F8532-F689-4839-9EA7-29A4A94F0C6E}">
      <dsp:nvSpPr>
        <dsp:cNvPr id="0" name=""/>
        <dsp:cNvSpPr/>
      </dsp:nvSpPr>
      <dsp:spPr>
        <a:xfrm>
          <a:off x="4275994" y="1648665"/>
          <a:ext cx="1943633" cy="1166180"/>
        </a:xfrm>
        <a:prstGeom prst="rect">
          <a:avLst/>
        </a:prstGeom>
        <a:solidFill>
          <a:schemeClr val="accent4">
            <a:hueOff val="-955222"/>
            <a:satOff val="-6403"/>
            <a:lumOff val="-66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Now</a:t>
          </a:r>
        </a:p>
      </dsp:txBody>
      <dsp:txXfrm>
        <a:off x="4275994" y="1648665"/>
        <a:ext cx="1943633" cy="1166180"/>
      </dsp:txXfrm>
    </dsp:sp>
    <dsp:sp modelId="{3CE55D11-E3E7-4786-AEB6-6C41ABC5FCEF}">
      <dsp:nvSpPr>
        <dsp:cNvPr id="0" name=""/>
        <dsp:cNvSpPr/>
      </dsp:nvSpPr>
      <dsp:spPr>
        <a:xfrm>
          <a:off x="0" y="3009209"/>
          <a:ext cx="1943633" cy="1166180"/>
        </a:xfrm>
        <a:prstGeom prst="rect">
          <a:avLst/>
        </a:prstGeom>
        <a:solidFill>
          <a:schemeClr val="accent4">
            <a:hueOff val="-1146266"/>
            <a:satOff val="-7684"/>
            <a:lumOff val="-7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Workdays</a:t>
          </a:r>
        </a:p>
      </dsp:txBody>
      <dsp:txXfrm>
        <a:off x="0" y="3009209"/>
        <a:ext cx="1943633" cy="1166180"/>
      </dsp:txXfrm>
    </dsp:sp>
    <dsp:sp modelId="{DDC709A8-897C-496C-9360-D9A19B2FA003}">
      <dsp:nvSpPr>
        <dsp:cNvPr id="0" name=""/>
        <dsp:cNvSpPr/>
      </dsp:nvSpPr>
      <dsp:spPr>
        <a:xfrm>
          <a:off x="2137997" y="3009209"/>
          <a:ext cx="1943633" cy="1166180"/>
        </a:xfrm>
        <a:prstGeom prst="rect">
          <a:avLst/>
        </a:prstGeom>
        <a:solidFill>
          <a:schemeClr val="accent4">
            <a:hueOff val="-1337310"/>
            <a:satOff val="-8964"/>
            <a:lumOff val="-92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Networkdays</a:t>
          </a:r>
          <a:endParaRPr lang="en-US" sz="2300" kern="1200" dirty="0"/>
        </a:p>
      </dsp:txBody>
      <dsp:txXfrm>
        <a:off x="2137997" y="3009209"/>
        <a:ext cx="1943633" cy="1166180"/>
      </dsp:txXfrm>
    </dsp:sp>
    <dsp:sp modelId="{557F8105-02E9-48F8-80A2-08695BB6A8F5}">
      <dsp:nvSpPr>
        <dsp:cNvPr id="0" name=""/>
        <dsp:cNvSpPr/>
      </dsp:nvSpPr>
      <dsp:spPr>
        <a:xfrm>
          <a:off x="4275994" y="3009209"/>
          <a:ext cx="1943633" cy="1166180"/>
        </a:xfrm>
        <a:prstGeom prst="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YearFrac</a:t>
          </a:r>
          <a:endParaRPr lang="en-US" sz="2300" kern="1200" dirty="0"/>
        </a:p>
      </dsp:txBody>
      <dsp:txXfrm>
        <a:off x="4275994" y="3009209"/>
        <a:ext cx="1943633" cy="1166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B5E97-4ECA-4904-848B-EFE88ECEEA51}">
      <dsp:nvSpPr>
        <dsp:cNvPr id="0" name=""/>
        <dsp:cNvSpPr/>
      </dsp:nvSpPr>
      <dsp:spPr>
        <a:xfrm>
          <a:off x="551" y="296731"/>
          <a:ext cx="2151933" cy="1291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Round</a:t>
          </a:r>
          <a:endParaRPr lang="en-US" sz="3900" kern="1200" dirty="0"/>
        </a:p>
      </dsp:txBody>
      <dsp:txXfrm>
        <a:off x="551" y="296731"/>
        <a:ext cx="2151933" cy="1291160"/>
      </dsp:txXfrm>
    </dsp:sp>
    <dsp:sp modelId="{2A5AEF4F-ECAC-4C3E-81C3-AE70FC92A428}">
      <dsp:nvSpPr>
        <dsp:cNvPr id="0" name=""/>
        <dsp:cNvSpPr/>
      </dsp:nvSpPr>
      <dsp:spPr>
        <a:xfrm>
          <a:off x="2367678" y="296731"/>
          <a:ext cx="2151933" cy="1291160"/>
        </a:xfrm>
        <a:prstGeom prst="rect">
          <a:avLst/>
        </a:prstGeom>
        <a:solidFill>
          <a:schemeClr val="accent4">
            <a:hueOff val="-764177"/>
            <a:satOff val="-5123"/>
            <a:lumOff val="-5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Rand</a:t>
          </a:r>
        </a:p>
      </dsp:txBody>
      <dsp:txXfrm>
        <a:off x="2367678" y="296731"/>
        <a:ext cx="2151933" cy="1291160"/>
      </dsp:txXfrm>
    </dsp:sp>
    <dsp:sp modelId="{95285751-4952-43F9-8B74-FD3EB68DDCF4}">
      <dsp:nvSpPr>
        <dsp:cNvPr id="0" name=""/>
        <dsp:cNvSpPr/>
      </dsp:nvSpPr>
      <dsp:spPr>
        <a:xfrm>
          <a:off x="1184115" y="1803085"/>
          <a:ext cx="2151933" cy="1291160"/>
        </a:xfrm>
        <a:prstGeom prst="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refrence</a:t>
          </a:r>
          <a:endParaRPr lang="en-US" sz="3900" kern="1200" dirty="0"/>
        </a:p>
      </dsp:txBody>
      <dsp:txXfrm>
        <a:off x="1184115" y="1803085"/>
        <a:ext cx="2151933" cy="1291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Excel Advanced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D06FA-EEAF-CE28-7321-36F635808C52}"/>
              </a:ext>
            </a:extLst>
          </p:cNvPr>
          <p:cNvSpPr txBox="1"/>
          <p:nvPr/>
        </p:nvSpPr>
        <p:spPr>
          <a:xfrm>
            <a:off x="8706119" y="5563673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7B29C-F458-D295-2858-D52B1789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FF43-88F6-1129-470D-95F75BC7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Protect Cells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B75D7BB-0AD3-4823-CCDE-4ACBFEAC06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58" y="591184"/>
            <a:ext cx="4033058" cy="368461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FE923E-9546-6666-65C6-E7A45C4BE74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0" y="4656106"/>
            <a:ext cx="11383732" cy="132556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A86F2D-321F-F1E4-9F72-AF8779240010}"/>
              </a:ext>
            </a:extLst>
          </p:cNvPr>
          <p:cNvSpPr/>
          <p:nvPr/>
        </p:nvSpPr>
        <p:spPr>
          <a:xfrm>
            <a:off x="8695113" y="4688378"/>
            <a:ext cx="2244436" cy="1446415"/>
          </a:xfrm>
          <a:custGeom>
            <a:avLst/>
            <a:gdLst>
              <a:gd name="connsiteX0" fmla="*/ 0 w 2244436"/>
              <a:gd name="connsiteY0" fmla="*/ 0 h 1446415"/>
              <a:gd name="connsiteX1" fmla="*/ 493776 w 2244436"/>
              <a:gd name="connsiteY1" fmla="*/ 0 h 1446415"/>
              <a:gd name="connsiteX2" fmla="*/ 1054885 w 2244436"/>
              <a:gd name="connsiteY2" fmla="*/ 0 h 1446415"/>
              <a:gd name="connsiteX3" fmla="*/ 1593550 w 2244436"/>
              <a:gd name="connsiteY3" fmla="*/ 0 h 1446415"/>
              <a:gd name="connsiteX4" fmla="*/ 2244436 w 2244436"/>
              <a:gd name="connsiteY4" fmla="*/ 0 h 1446415"/>
              <a:gd name="connsiteX5" fmla="*/ 2244436 w 2244436"/>
              <a:gd name="connsiteY5" fmla="*/ 496602 h 1446415"/>
              <a:gd name="connsiteX6" fmla="*/ 2244436 w 2244436"/>
              <a:gd name="connsiteY6" fmla="*/ 949813 h 1446415"/>
              <a:gd name="connsiteX7" fmla="*/ 2244436 w 2244436"/>
              <a:gd name="connsiteY7" fmla="*/ 1446415 h 1446415"/>
              <a:gd name="connsiteX8" fmla="*/ 1750660 w 2244436"/>
              <a:gd name="connsiteY8" fmla="*/ 1446415 h 1446415"/>
              <a:gd name="connsiteX9" fmla="*/ 1234440 w 2244436"/>
              <a:gd name="connsiteY9" fmla="*/ 1446415 h 1446415"/>
              <a:gd name="connsiteX10" fmla="*/ 628442 w 2244436"/>
              <a:gd name="connsiteY10" fmla="*/ 1446415 h 1446415"/>
              <a:gd name="connsiteX11" fmla="*/ 0 w 2244436"/>
              <a:gd name="connsiteY11" fmla="*/ 1446415 h 1446415"/>
              <a:gd name="connsiteX12" fmla="*/ 0 w 2244436"/>
              <a:gd name="connsiteY12" fmla="*/ 978741 h 1446415"/>
              <a:gd name="connsiteX13" fmla="*/ 0 w 2244436"/>
              <a:gd name="connsiteY13" fmla="*/ 525531 h 1446415"/>
              <a:gd name="connsiteX14" fmla="*/ 0 w 2244436"/>
              <a:gd name="connsiteY14" fmla="*/ 0 h 144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44436" h="1446415" extrusionOk="0">
                <a:moveTo>
                  <a:pt x="0" y="0"/>
                </a:moveTo>
                <a:cubicBezTo>
                  <a:pt x="214281" y="-42309"/>
                  <a:pt x="362981" y="9504"/>
                  <a:pt x="493776" y="0"/>
                </a:cubicBezTo>
                <a:cubicBezTo>
                  <a:pt x="624571" y="-9504"/>
                  <a:pt x="925085" y="53533"/>
                  <a:pt x="1054885" y="0"/>
                </a:cubicBezTo>
                <a:cubicBezTo>
                  <a:pt x="1184685" y="-53533"/>
                  <a:pt x="1384682" y="64052"/>
                  <a:pt x="1593550" y="0"/>
                </a:cubicBezTo>
                <a:cubicBezTo>
                  <a:pt x="1802419" y="-64052"/>
                  <a:pt x="2064263" y="23992"/>
                  <a:pt x="2244436" y="0"/>
                </a:cubicBezTo>
                <a:cubicBezTo>
                  <a:pt x="2263399" y="166875"/>
                  <a:pt x="2230945" y="281355"/>
                  <a:pt x="2244436" y="496602"/>
                </a:cubicBezTo>
                <a:cubicBezTo>
                  <a:pt x="2257927" y="711849"/>
                  <a:pt x="2232917" y="754267"/>
                  <a:pt x="2244436" y="949813"/>
                </a:cubicBezTo>
                <a:cubicBezTo>
                  <a:pt x="2255955" y="1145359"/>
                  <a:pt x="2208741" y="1305856"/>
                  <a:pt x="2244436" y="1446415"/>
                </a:cubicBezTo>
                <a:cubicBezTo>
                  <a:pt x="2022338" y="1483962"/>
                  <a:pt x="1886968" y="1396609"/>
                  <a:pt x="1750660" y="1446415"/>
                </a:cubicBezTo>
                <a:cubicBezTo>
                  <a:pt x="1614352" y="1496221"/>
                  <a:pt x="1438133" y="1419052"/>
                  <a:pt x="1234440" y="1446415"/>
                </a:cubicBezTo>
                <a:cubicBezTo>
                  <a:pt x="1030747" y="1473778"/>
                  <a:pt x="925877" y="1380098"/>
                  <a:pt x="628442" y="1446415"/>
                </a:cubicBezTo>
                <a:cubicBezTo>
                  <a:pt x="331007" y="1512732"/>
                  <a:pt x="203837" y="1443762"/>
                  <a:pt x="0" y="1446415"/>
                </a:cubicBezTo>
                <a:cubicBezTo>
                  <a:pt x="-54617" y="1338673"/>
                  <a:pt x="20216" y="1210655"/>
                  <a:pt x="0" y="978741"/>
                </a:cubicBezTo>
                <a:cubicBezTo>
                  <a:pt x="-20216" y="746827"/>
                  <a:pt x="28174" y="687361"/>
                  <a:pt x="0" y="525531"/>
                </a:cubicBezTo>
                <a:cubicBezTo>
                  <a:pt x="-28174" y="363701"/>
                  <a:pt x="30247" y="10694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083037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 Station</a:t>
            </a:r>
          </a:p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Eng. Dalia Morad</a:t>
            </a:r>
          </a:p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Advanced S4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More Functions</a:t>
            </a:r>
          </a:p>
          <a:p>
            <a:r>
              <a:rPr lang="en-US" b="1" dirty="0">
                <a:solidFill>
                  <a:schemeClr val="accent5"/>
                </a:solidFill>
              </a:rPr>
              <a:t>Conditional Formatting</a:t>
            </a:r>
          </a:p>
          <a:p>
            <a:r>
              <a:rPr lang="en-US" b="1" dirty="0">
                <a:solidFill>
                  <a:schemeClr val="accent5"/>
                </a:solidFill>
              </a:rPr>
              <a:t>Protect Cells</a:t>
            </a:r>
          </a:p>
          <a:p>
            <a:r>
              <a:rPr lang="en-US" b="1" dirty="0">
                <a:solidFill>
                  <a:schemeClr val="accent5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1366-6434-C1ED-EC1E-16B6DA49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D535-81E9-BCB6-1223-79D4C782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E8853"/>
                </a:solidFill>
              </a:rPr>
              <a:t>Lookup Functions</a:t>
            </a:r>
          </a:p>
          <a:p>
            <a:r>
              <a:rPr lang="en-US" b="1" dirty="0">
                <a:solidFill>
                  <a:srgbClr val="3E8853"/>
                </a:solidFill>
              </a:rPr>
              <a:t>Date &amp; Time Functions</a:t>
            </a:r>
          </a:p>
          <a:p>
            <a:r>
              <a:rPr lang="en-US" b="1" dirty="0">
                <a:solidFill>
                  <a:srgbClr val="3E8853"/>
                </a:solidFill>
              </a:rPr>
              <a:t>More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5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7AAE-C7E5-C49C-E518-E97F380A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US"/>
              <a:t>Lookup Functions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D7528E4-C3A3-E24C-5B7E-4868EFAB4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19318"/>
              </p:ext>
            </p:extLst>
          </p:nvPr>
        </p:nvGraphicFramePr>
        <p:xfrm>
          <a:off x="5615728" y="1924942"/>
          <a:ext cx="5552091" cy="4413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89F41-010F-0218-0ECC-424A15EB4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E686-81CB-65A6-F854-8A576948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VLOOKUP &amp; HLOOKUP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0B58233-5B7F-2EB4-87BE-097F49405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3" y="1589262"/>
            <a:ext cx="11347913" cy="2017988"/>
          </a:xfrm>
          <a:prstGeom prst="rect">
            <a:avLst/>
          </a:prstGeom>
        </p:spPr>
      </p:pic>
      <p:pic>
        <p:nvPicPr>
          <p:cNvPr id="11" name="Picture 10" descr="A close up of a text&#10;&#10;Description automatically generated">
            <a:extLst>
              <a:ext uri="{FF2B5EF4-FFF2-40B4-BE49-F238E27FC236}">
                <a16:creationId xmlns:a16="http://schemas.microsoft.com/office/drawing/2014/main" id="{00D6FD53-785B-6672-122B-F7A4C8E57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3" y="3944616"/>
            <a:ext cx="10791871" cy="18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AFEB0-9B95-8C74-AC14-24824F5B7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500C-5AAB-6273-0E3C-811733EF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XLOOKUP</a:t>
            </a:r>
          </a:p>
        </p:txBody>
      </p:sp>
      <p:pic>
        <p:nvPicPr>
          <p:cNvPr id="4" name="Picture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FEADD086-584F-2C82-CC63-3C21790A2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0" y="1791958"/>
            <a:ext cx="11082959" cy="16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02AEB-BDD4-5621-6680-7839539A5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27F5-5258-59A1-00F6-64F38B8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US" dirty="0"/>
              <a:t>Date Time Functions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2F232DA-B84C-23E7-B4B4-60E2D0CDE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364324"/>
              </p:ext>
            </p:extLst>
          </p:nvPr>
        </p:nvGraphicFramePr>
        <p:xfrm>
          <a:off x="5362415" y="1627323"/>
          <a:ext cx="6219628" cy="4463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08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79D2B-A12A-7502-CD56-C48B23527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7CE5-D000-AF42-6731-4AD3F317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072537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US" dirty="0"/>
              <a:t>More Functions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81208BC-0BDD-66F8-F561-8710E0FF4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418605"/>
              </p:ext>
            </p:extLst>
          </p:nvPr>
        </p:nvGraphicFramePr>
        <p:xfrm>
          <a:off x="6452637" y="2002434"/>
          <a:ext cx="4520164" cy="3390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63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17710-E0F4-9650-0B88-AD15CAE6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7CFE-980B-2663-A5EC-FD63B34A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Conditional Formatting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FB2AD48-E003-EC6F-32AF-A571F2B0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10" y="2215590"/>
            <a:ext cx="5404936" cy="29412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0E0B73-DA8E-C9E5-780A-477489B0A1B5}"/>
              </a:ext>
            </a:extLst>
          </p:cNvPr>
          <p:cNvSpPr/>
          <p:nvPr/>
        </p:nvSpPr>
        <p:spPr>
          <a:xfrm>
            <a:off x="3472184" y="2215590"/>
            <a:ext cx="2244436" cy="2588885"/>
          </a:xfrm>
          <a:custGeom>
            <a:avLst/>
            <a:gdLst>
              <a:gd name="connsiteX0" fmla="*/ 0 w 2244436"/>
              <a:gd name="connsiteY0" fmla="*/ 0 h 2588885"/>
              <a:gd name="connsiteX1" fmla="*/ 493776 w 2244436"/>
              <a:gd name="connsiteY1" fmla="*/ 0 h 2588885"/>
              <a:gd name="connsiteX2" fmla="*/ 1054885 w 2244436"/>
              <a:gd name="connsiteY2" fmla="*/ 0 h 2588885"/>
              <a:gd name="connsiteX3" fmla="*/ 1593550 w 2244436"/>
              <a:gd name="connsiteY3" fmla="*/ 0 h 2588885"/>
              <a:gd name="connsiteX4" fmla="*/ 2244436 w 2244436"/>
              <a:gd name="connsiteY4" fmla="*/ 0 h 2588885"/>
              <a:gd name="connsiteX5" fmla="*/ 2244436 w 2244436"/>
              <a:gd name="connsiteY5" fmla="*/ 543666 h 2588885"/>
              <a:gd name="connsiteX6" fmla="*/ 2244436 w 2244436"/>
              <a:gd name="connsiteY6" fmla="*/ 1009665 h 2588885"/>
              <a:gd name="connsiteX7" fmla="*/ 2244436 w 2244436"/>
              <a:gd name="connsiteY7" fmla="*/ 1501553 h 2588885"/>
              <a:gd name="connsiteX8" fmla="*/ 2244436 w 2244436"/>
              <a:gd name="connsiteY8" fmla="*/ 1941664 h 2588885"/>
              <a:gd name="connsiteX9" fmla="*/ 2244436 w 2244436"/>
              <a:gd name="connsiteY9" fmla="*/ 2588885 h 2588885"/>
              <a:gd name="connsiteX10" fmla="*/ 1638438 w 2244436"/>
              <a:gd name="connsiteY10" fmla="*/ 2588885 h 2588885"/>
              <a:gd name="connsiteX11" fmla="*/ 1054885 w 2244436"/>
              <a:gd name="connsiteY11" fmla="*/ 2588885 h 2588885"/>
              <a:gd name="connsiteX12" fmla="*/ 516220 w 2244436"/>
              <a:gd name="connsiteY12" fmla="*/ 2588885 h 2588885"/>
              <a:gd name="connsiteX13" fmla="*/ 0 w 2244436"/>
              <a:gd name="connsiteY13" fmla="*/ 2588885 h 2588885"/>
              <a:gd name="connsiteX14" fmla="*/ 0 w 2244436"/>
              <a:gd name="connsiteY14" fmla="*/ 2019330 h 2588885"/>
              <a:gd name="connsiteX15" fmla="*/ 0 w 2244436"/>
              <a:gd name="connsiteY15" fmla="*/ 1579220 h 2588885"/>
              <a:gd name="connsiteX16" fmla="*/ 0 w 2244436"/>
              <a:gd name="connsiteY16" fmla="*/ 1087332 h 2588885"/>
              <a:gd name="connsiteX17" fmla="*/ 0 w 2244436"/>
              <a:gd name="connsiteY17" fmla="*/ 647221 h 2588885"/>
              <a:gd name="connsiteX18" fmla="*/ 0 w 2244436"/>
              <a:gd name="connsiteY18" fmla="*/ 0 h 258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44436" h="2588885" extrusionOk="0">
                <a:moveTo>
                  <a:pt x="0" y="0"/>
                </a:moveTo>
                <a:cubicBezTo>
                  <a:pt x="214281" y="-42309"/>
                  <a:pt x="362981" y="9504"/>
                  <a:pt x="493776" y="0"/>
                </a:cubicBezTo>
                <a:cubicBezTo>
                  <a:pt x="624571" y="-9504"/>
                  <a:pt x="925085" y="53533"/>
                  <a:pt x="1054885" y="0"/>
                </a:cubicBezTo>
                <a:cubicBezTo>
                  <a:pt x="1184685" y="-53533"/>
                  <a:pt x="1384682" y="64052"/>
                  <a:pt x="1593550" y="0"/>
                </a:cubicBezTo>
                <a:cubicBezTo>
                  <a:pt x="1802419" y="-64052"/>
                  <a:pt x="2064263" y="23992"/>
                  <a:pt x="2244436" y="0"/>
                </a:cubicBezTo>
                <a:cubicBezTo>
                  <a:pt x="2298839" y="157644"/>
                  <a:pt x="2216668" y="367086"/>
                  <a:pt x="2244436" y="543666"/>
                </a:cubicBezTo>
                <a:cubicBezTo>
                  <a:pt x="2272204" y="720246"/>
                  <a:pt x="2206436" y="887818"/>
                  <a:pt x="2244436" y="1009665"/>
                </a:cubicBezTo>
                <a:cubicBezTo>
                  <a:pt x="2282436" y="1131512"/>
                  <a:pt x="2215001" y="1353366"/>
                  <a:pt x="2244436" y="1501553"/>
                </a:cubicBezTo>
                <a:cubicBezTo>
                  <a:pt x="2273871" y="1649740"/>
                  <a:pt x="2237830" y="1724766"/>
                  <a:pt x="2244436" y="1941664"/>
                </a:cubicBezTo>
                <a:cubicBezTo>
                  <a:pt x="2251042" y="2158562"/>
                  <a:pt x="2208912" y="2414999"/>
                  <a:pt x="2244436" y="2588885"/>
                </a:cubicBezTo>
                <a:cubicBezTo>
                  <a:pt x="2102185" y="2628430"/>
                  <a:pt x="1935873" y="2522568"/>
                  <a:pt x="1638438" y="2588885"/>
                </a:cubicBezTo>
                <a:cubicBezTo>
                  <a:pt x="1341003" y="2655202"/>
                  <a:pt x="1290135" y="2557204"/>
                  <a:pt x="1054885" y="2588885"/>
                </a:cubicBezTo>
                <a:cubicBezTo>
                  <a:pt x="819635" y="2620566"/>
                  <a:pt x="649037" y="2563668"/>
                  <a:pt x="516220" y="2588885"/>
                </a:cubicBezTo>
                <a:cubicBezTo>
                  <a:pt x="383404" y="2614102"/>
                  <a:pt x="229457" y="2577478"/>
                  <a:pt x="0" y="2588885"/>
                </a:cubicBezTo>
                <a:cubicBezTo>
                  <a:pt x="-19310" y="2365809"/>
                  <a:pt x="3780" y="2165959"/>
                  <a:pt x="0" y="2019330"/>
                </a:cubicBezTo>
                <a:cubicBezTo>
                  <a:pt x="-3780" y="1872701"/>
                  <a:pt x="36610" y="1779488"/>
                  <a:pt x="0" y="1579220"/>
                </a:cubicBezTo>
                <a:cubicBezTo>
                  <a:pt x="-36610" y="1378952"/>
                  <a:pt x="52749" y="1240149"/>
                  <a:pt x="0" y="1087332"/>
                </a:cubicBezTo>
                <a:cubicBezTo>
                  <a:pt x="-52749" y="934515"/>
                  <a:pt x="6369" y="746296"/>
                  <a:pt x="0" y="647221"/>
                </a:cubicBezTo>
                <a:cubicBezTo>
                  <a:pt x="-6369" y="548146"/>
                  <a:pt x="29961" y="147152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083037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21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{83144B5B-0D58-4172-92A7-A45F98C0824B}tf78504181_win32</Template>
  <TotalTime>1224</TotalTime>
  <Words>67</Words>
  <Application>Microsoft Office PowerPoint</Application>
  <PresentationFormat>Widescreen</PresentationFormat>
  <Paragraphs>42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Excel Advanced</vt:lpstr>
      <vt:lpstr>Contents</vt:lpstr>
      <vt:lpstr>Functions</vt:lpstr>
      <vt:lpstr>Lookup Functions</vt:lpstr>
      <vt:lpstr>VLOOKUP &amp; HLOOKUP</vt:lpstr>
      <vt:lpstr>XLOOKUP</vt:lpstr>
      <vt:lpstr>Date Time Functions</vt:lpstr>
      <vt:lpstr>More Functions</vt:lpstr>
      <vt:lpstr>Conditional Formatting</vt:lpstr>
      <vt:lpstr>Protect Cells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داليا  خميس  محمود مراد</dc:creator>
  <cp:lastModifiedBy>dalia morad</cp:lastModifiedBy>
  <cp:revision>18</cp:revision>
  <dcterms:created xsi:type="dcterms:W3CDTF">2024-12-22T08:24:10Z</dcterms:created>
  <dcterms:modified xsi:type="dcterms:W3CDTF">2024-12-28T11:37:22Z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