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8E3"/>
    <a:srgbClr val="112C92"/>
    <a:srgbClr val="F1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7E2-C528-FBC8-8CCF-3E9F82287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818" y="876508"/>
            <a:ext cx="8196470" cy="766072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F19D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865A0-45B5-57D2-F68B-D37E458F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53" y="17732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B37A-94B7-11F8-6A1F-17EE86AA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162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8CE42E-5FFE-408E-9A89-9FFFA24073D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240E-8FE0-2C0C-1419-5BFCA783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6EB6-B709-6F09-5D02-E3B253CF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5835" y="6406045"/>
            <a:ext cx="2743200" cy="365125"/>
          </a:xfrm>
          <a:prstGeom prst="rect">
            <a:avLst/>
          </a:prstGeom>
        </p:spPr>
        <p:txBody>
          <a:bodyPr/>
          <a:lstStyle/>
          <a:p>
            <a:fld id="{C9F78F9C-AF6E-4FE1-9215-3D840653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CE5-8057-B009-E3EC-A082AFB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83"/>
            <a:ext cx="10515600" cy="5775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DBE5-2CD3-D77D-5CAE-15356D43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20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8001-5199-72D5-4CD7-BC7868E0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0653" y="6406045"/>
            <a:ext cx="808382" cy="365125"/>
          </a:xfrm>
          <a:prstGeom prst="rect">
            <a:avLst/>
          </a:prstGeom>
        </p:spPr>
        <p:txBody>
          <a:bodyPr/>
          <a:lstStyle/>
          <a:p>
            <a:fld id="{C9F78F9C-AF6E-4FE1-9215-3D8406533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25BB-48D6-842D-31CD-C68D7998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32" y="318260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9D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17FD8-E696-E727-759A-1DA51D54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2757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54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D04FE0-6993-AD96-544C-2033E40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80" y="340329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F19D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4C8E12-B1BF-9D2C-050D-5A9047CF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748" y="1204826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4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57C0C-DBE1-6C27-E549-9DEC21C9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5" y="491502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31B8E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BF34AFE-303B-BAC4-3155-3957496B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82" y="1480932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77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F1F0BE-B10C-14B2-6279-74966FC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5" y="491502"/>
            <a:ext cx="9468403" cy="675653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solidFill>
                  <a:srgbClr val="31B8E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DE37AE5-B5C9-E54D-A945-9E878DF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782" y="1480932"/>
            <a:ext cx="10515600" cy="44483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5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0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>
            <a:extLst>
              <a:ext uri="{FF2B5EF4-FFF2-40B4-BE49-F238E27FC236}">
                <a16:creationId xmlns:a16="http://schemas.microsoft.com/office/drawing/2014/main" id="{F40710CB-B5A4-AD49-0532-1365A0F56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163" y="4665518"/>
            <a:ext cx="2142055" cy="488373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1B8E3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Sakkal Majalla" panose="02000000000000000000" pitchFamily="2" charset="-78"/>
              </a:rPr>
              <a:t>Instructor</a:t>
            </a:r>
            <a:endParaRPr kumimoji="0" lang="ar-EG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1B8E3"/>
              </a:solidFill>
              <a:effectLst/>
              <a:uLnTx/>
              <a:uFillTx/>
              <a:latin typeface="Comic Sans MS" panose="030F0702030302020204" pitchFamily="66" charset="0"/>
              <a:cs typeface="Sakkal Majalla" panose="020000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D4E32-53B1-3FDA-84BC-36D2BD8707E1}"/>
              </a:ext>
            </a:extLst>
          </p:cNvPr>
          <p:cNvSpPr txBox="1"/>
          <p:nvPr/>
        </p:nvSpPr>
        <p:spPr>
          <a:xfrm>
            <a:off x="2161309" y="5119044"/>
            <a:ext cx="282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eat" panose="00000500000000000000" pitchFamily="2" charset="0"/>
              </a:rPr>
              <a:t>Eng. Dalia Morad</a:t>
            </a:r>
          </a:p>
        </p:txBody>
      </p:sp>
    </p:spTree>
    <p:extLst>
      <p:ext uri="{BB962C8B-B14F-4D97-AF65-F5344CB8AC3E}">
        <p14:creationId xmlns:p14="http://schemas.microsoft.com/office/powerpoint/2010/main" val="11369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59C8-754B-ED8C-5698-AA6CD9CF2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B4D69-A473-A2A2-D8A7-F6177C2B5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B46C-7648-78F8-5AC1-B265A1A3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7E9C-C818-9993-08A2-85CA79B9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C6E9-1A57-319E-DC9D-AE84FCE2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1BAE-AAD2-F47C-CA3D-AC6993A0A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04C8-2720-AAB2-D5E4-8A958C3F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E57F-26E8-184D-CF67-F97849588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3895-EF83-9DBD-3C06-1F2D4111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26999-D704-33BF-0EBC-C4A080147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Caveat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Mamdouh Gouda</dc:creator>
  <cp:lastModifiedBy>dalia morad</cp:lastModifiedBy>
  <cp:revision>3</cp:revision>
  <dcterms:created xsi:type="dcterms:W3CDTF">2025-01-11T15:48:31Z</dcterms:created>
  <dcterms:modified xsi:type="dcterms:W3CDTF">2025-01-18T07:38:06Z</dcterms:modified>
</cp:coreProperties>
</file>