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426" r:id="rId6"/>
    <p:sldId id="417" r:id="rId7"/>
    <p:sldId id="419" r:id="rId8"/>
    <p:sldId id="420" r:id="rId9"/>
    <p:sldId id="423" r:id="rId10"/>
    <p:sldId id="421" r:id="rId11"/>
    <p:sldId id="422" r:id="rId12"/>
    <p:sldId id="427" r:id="rId13"/>
    <p:sldId id="424" r:id="rId14"/>
    <p:sldId id="411" r:id="rId15"/>
    <p:sldId id="413" r:id="rId16"/>
    <p:sldId id="414" r:id="rId17"/>
    <p:sldId id="415" r:id="rId18"/>
    <p:sldId id="416" r:id="rId19"/>
    <p:sldId id="428" r:id="rId20"/>
    <p:sldId id="430" r:id="rId21"/>
    <p:sldId id="431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65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slide" Target="../slides/slide13.xml"/><Relationship Id="rId1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IF</a:t>
          </a:r>
        </a:p>
      </dgm: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AND</a:t>
          </a:r>
        </a:p>
      </dgm: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54067A91-14B1-4669-9434-BC655A866856}">
      <dgm:prSet/>
      <dgm:spPr/>
      <dgm:t>
        <a:bodyPr/>
        <a:lstStyle/>
        <a:p>
          <a:r>
            <a:rPr lang="en-US" dirty="0"/>
            <a:t>OR</a:t>
          </a:r>
        </a:p>
      </dgm:t>
    </dgm:pt>
    <dgm:pt modelId="{AC7CDEB2-D49B-4BBE-9BD0-4E1141DFC975}" type="parTrans" cxnId="{69A79EE4-257F-4F5B-99E5-2507E7678857}">
      <dgm:prSet/>
      <dgm:spPr/>
    </dgm:pt>
    <dgm:pt modelId="{E1CD68BA-B90F-4CE7-922F-6EA8DB5BA952}" type="sibTrans" cxnId="{69A79EE4-257F-4F5B-99E5-2507E7678857}">
      <dgm:prSet/>
      <dgm:spPr/>
    </dgm:pt>
    <dgm:pt modelId="{F8E3A832-223E-4E9E-BC1C-41E8E6082E85}">
      <dgm:prSet/>
      <dgm:spPr/>
      <dgm:t>
        <a:bodyPr/>
        <a:lstStyle/>
        <a:p>
          <a:r>
            <a:rPr lang="en-US" dirty="0"/>
            <a:t>IFS</a:t>
          </a:r>
        </a:p>
      </dgm:t>
    </dgm:pt>
    <dgm:pt modelId="{F4B14517-6952-422B-A5DF-D2056CFFBF24}" type="parTrans" cxnId="{926595D1-3412-412F-8A0E-08BE0A6A3DDC}">
      <dgm:prSet/>
      <dgm:spPr/>
    </dgm:pt>
    <dgm:pt modelId="{0FFC4558-8054-41DD-8A8B-8C347EE73B88}" type="sibTrans" cxnId="{926595D1-3412-412F-8A0E-08BE0A6A3DDC}">
      <dgm:prSet/>
      <dgm:spPr/>
    </dgm:pt>
    <dgm:pt modelId="{A4905052-9A34-49DB-9BE1-BDDBDCE07530}">
      <dgm:prSet/>
      <dgm:spPr/>
      <dgm:t>
        <a:bodyPr/>
        <a:lstStyle/>
        <a:p>
          <a:r>
            <a:rPr lang="en-US" dirty="0"/>
            <a:t>nested IF</a:t>
          </a:r>
        </a:p>
      </dgm:t>
    </dgm:pt>
    <dgm:pt modelId="{ACA192AB-BB92-4F08-8126-B59D2A675B39}" type="parTrans" cxnId="{13E5FB03-2B45-4CC0-A696-D56AD8C816A8}">
      <dgm:prSet/>
      <dgm:spPr/>
    </dgm:pt>
    <dgm:pt modelId="{EE237272-39B8-435F-AE2C-11CDA84A9200}" type="sibTrans" cxnId="{13E5FB03-2B45-4CC0-A696-D56AD8C816A8}">
      <dgm:prSet/>
      <dgm:spPr/>
    </dgm:pt>
    <dgm:pt modelId="{C69BA8C2-CEC4-4A3B-995D-83CD04B4B073}">
      <dgm:prSet/>
      <dgm:spPr/>
      <dgm:t>
        <a:bodyPr/>
        <a:lstStyle/>
        <a:p>
          <a:r>
            <a:rPr lang="en-US" dirty="0"/>
            <a:t>NOT</a:t>
          </a:r>
        </a:p>
      </dgm:t>
    </dgm:pt>
    <dgm:pt modelId="{952125E0-DE67-42EF-88A5-676CABF9E779}" type="parTrans" cxnId="{C2200A73-34C7-4AE1-A822-036A0866EC62}">
      <dgm:prSet/>
      <dgm:spPr/>
    </dgm:pt>
    <dgm:pt modelId="{C529316C-69E5-4B2E-8FC4-978D7C786A33}" type="sibTrans" cxnId="{C2200A73-34C7-4AE1-A822-036A0866EC62}">
      <dgm:prSet/>
      <dgm:spPr/>
    </dgm:pt>
    <dgm:pt modelId="{433834C5-9717-43EB-BEB9-3CD732D15FE1}" type="pres">
      <dgm:prSet presAssocID="{EDB9EA7B-92CC-42EE-91DB-DDFD5E0BF4B3}" presName="Name0" presStyleCnt="0">
        <dgm:presLayoutVars>
          <dgm:dir/>
          <dgm:animLvl val="lvl"/>
          <dgm:resizeHandles val="exact"/>
        </dgm:presLayoutVars>
      </dgm:prSet>
      <dgm:spPr/>
    </dgm:pt>
    <dgm:pt modelId="{429428EE-5A8A-4260-A24A-FBE1892CAF12}" type="pres">
      <dgm:prSet presAssocID="{449CCFCF-A12E-4368-AAE0-C9FAE8D240A7}" presName="composite" presStyleCnt="0"/>
      <dgm:spPr/>
    </dgm:pt>
    <dgm:pt modelId="{E836F406-37FF-4109-9F8C-D123CB975BE3}" type="pres">
      <dgm:prSet presAssocID="{449CCFCF-A12E-4368-AAE0-C9FAE8D240A7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9CEA14A6-7DFA-440A-93F8-001D73ED88AB}" type="pres">
      <dgm:prSet presAssocID="{449CCFCF-A12E-4368-AAE0-C9FAE8D240A7}" presName="desTx" presStyleLbl="alignAccFollowNode1" presStyleIdx="0" presStyleCnt="6">
        <dgm:presLayoutVars>
          <dgm:bulletEnabled val="1"/>
        </dgm:presLayoutVars>
      </dgm:prSet>
      <dgm:spPr/>
    </dgm:pt>
    <dgm:pt modelId="{F7EC4E72-DDC0-4B6F-9799-B42647D6D80B}" type="pres">
      <dgm:prSet presAssocID="{9631F635-8EDF-4B1F-BA17-BCB7D360E376}" presName="space" presStyleCnt="0"/>
      <dgm:spPr/>
    </dgm:pt>
    <dgm:pt modelId="{A3D7B759-E9D2-47BC-98BE-ECE73B719959}" type="pres">
      <dgm:prSet presAssocID="{13E31FB8-CFF1-4CCC-9B36-1843E7FF7D9B}" presName="composite" presStyleCnt="0"/>
      <dgm:spPr/>
    </dgm:pt>
    <dgm:pt modelId="{B6D4CFCC-823B-4EC0-8360-059BBAF8303C}" type="pres">
      <dgm:prSet presAssocID="{13E31FB8-CFF1-4CCC-9B36-1843E7FF7D9B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A364F60E-BD05-44D2-B61B-30D5F7D10533}" type="pres">
      <dgm:prSet presAssocID="{13E31FB8-CFF1-4CCC-9B36-1843E7FF7D9B}" presName="desTx" presStyleLbl="alignAccFollowNode1" presStyleIdx="1" presStyleCnt="6">
        <dgm:presLayoutVars>
          <dgm:bulletEnabled val="1"/>
        </dgm:presLayoutVars>
      </dgm:prSet>
      <dgm:spPr/>
    </dgm:pt>
    <dgm:pt modelId="{E062D6AD-3969-4334-8983-DC9949BA4B4A}" type="pres">
      <dgm:prSet presAssocID="{3ADEFB4E-A350-42F0-A478-D244AC89B618}" presName="space" presStyleCnt="0"/>
      <dgm:spPr/>
    </dgm:pt>
    <dgm:pt modelId="{B70EC316-19C1-4E5F-BC75-2A6E92369C25}" type="pres">
      <dgm:prSet presAssocID="{54067A91-14B1-4669-9434-BC655A866856}" presName="composite" presStyleCnt="0"/>
      <dgm:spPr/>
    </dgm:pt>
    <dgm:pt modelId="{F69286F7-6848-46E7-97A3-FE2408F4E45F}" type="pres">
      <dgm:prSet presAssocID="{54067A91-14B1-4669-9434-BC655A86685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7F8DF426-3276-4627-B479-EF3E7F3B221E}" type="pres">
      <dgm:prSet presAssocID="{54067A91-14B1-4669-9434-BC655A866856}" presName="desTx" presStyleLbl="alignAccFollowNode1" presStyleIdx="2" presStyleCnt="6">
        <dgm:presLayoutVars>
          <dgm:bulletEnabled val="1"/>
        </dgm:presLayoutVars>
      </dgm:prSet>
      <dgm:spPr/>
    </dgm:pt>
    <dgm:pt modelId="{F3C54BEC-FB1E-4D0F-A0B3-A4CEC3374F28}" type="pres">
      <dgm:prSet presAssocID="{E1CD68BA-B90F-4CE7-922F-6EA8DB5BA952}" presName="space" presStyleCnt="0"/>
      <dgm:spPr/>
    </dgm:pt>
    <dgm:pt modelId="{1B9B9E87-1720-46F9-8DED-918482371A4D}" type="pres">
      <dgm:prSet presAssocID="{F8E3A832-223E-4E9E-BC1C-41E8E6082E85}" presName="composite" presStyleCnt="0"/>
      <dgm:spPr/>
    </dgm:pt>
    <dgm:pt modelId="{0D2D6798-49BC-4B92-A9B4-4837E450BD95}" type="pres">
      <dgm:prSet presAssocID="{F8E3A832-223E-4E9E-BC1C-41E8E6082E85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D330B276-F0B8-4D76-8059-596FD9D93242}" type="pres">
      <dgm:prSet presAssocID="{F8E3A832-223E-4E9E-BC1C-41E8E6082E85}" presName="desTx" presStyleLbl="alignAccFollowNode1" presStyleIdx="3" presStyleCnt="6">
        <dgm:presLayoutVars>
          <dgm:bulletEnabled val="1"/>
        </dgm:presLayoutVars>
      </dgm:prSet>
      <dgm:spPr/>
    </dgm:pt>
    <dgm:pt modelId="{D0D32C2C-9359-4BBC-B1A6-1324F655164A}" type="pres">
      <dgm:prSet presAssocID="{0FFC4558-8054-41DD-8A8B-8C347EE73B88}" presName="space" presStyleCnt="0"/>
      <dgm:spPr/>
    </dgm:pt>
    <dgm:pt modelId="{5135AFC8-4173-4823-B0F9-8F6F6771F754}" type="pres">
      <dgm:prSet presAssocID="{A4905052-9A34-49DB-9BE1-BDDBDCE07530}" presName="composite" presStyleCnt="0"/>
      <dgm:spPr/>
    </dgm:pt>
    <dgm:pt modelId="{965ACFBC-7603-438C-B204-EE2061CAA708}" type="pres">
      <dgm:prSet presAssocID="{A4905052-9A34-49DB-9BE1-BDDBDCE0753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28A78DB0-D5AA-40FF-A853-AB0FE5BDC3E8}" type="pres">
      <dgm:prSet presAssocID="{A4905052-9A34-49DB-9BE1-BDDBDCE07530}" presName="desTx" presStyleLbl="alignAccFollowNode1" presStyleIdx="4" presStyleCnt="6">
        <dgm:presLayoutVars>
          <dgm:bulletEnabled val="1"/>
        </dgm:presLayoutVars>
      </dgm:prSet>
      <dgm:spPr/>
    </dgm:pt>
    <dgm:pt modelId="{6D6A064F-DABF-4209-9F0F-01D7E5AEEEFB}" type="pres">
      <dgm:prSet presAssocID="{EE237272-39B8-435F-AE2C-11CDA84A9200}" presName="space" presStyleCnt="0"/>
      <dgm:spPr/>
    </dgm:pt>
    <dgm:pt modelId="{F02EDC33-53B7-4053-9A09-85683B9145FC}" type="pres">
      <dgm:prSet presAssocID="{C69BA8C2-CEC4-4A3B-995D-83CD04B4B073}" presName="composite" presStyleCnt="0"/>
      <dgm:spPr/>
    </dgm:pt>
    <dgm:pt modelId="{E9BE1457-9C19-4F71-B5F5-A5AE42A00C78}" type="pres">
      <dgm:prSet presAssocID="{C69BA8C2-CEC4-4A3B-995D-83CD04B4B073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15BC673A-A308-4E5A-B5BE-9528C006129F}" type="pres">
      <dgm:prSet presAssocID="{C69BA8C2-CEC4-4A3B-995D-83CD04B4B073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13E5FB03-2B45-4CC0-A696-D56AD8C816A8}" srcId="{EDB9EA7B-92CC-42EE-91DB-DDFD5E0BF4B3}" destId="{A4905052-9A34-49DB-9BE1-BDDBDCE07530}" srcOrd="4" destOrd="0" parTransId="{ACA192AB-BB92-4F08-8126-B59D2A675B39}" sibTransId="{EE237272-39B8-435F-AE2C-11CDA84A9200}"/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BA1BED61-C061-487C-91C2-5B035D65FC21}" type="presOf" srcId="{54067A91-14B1-4669-9434-BC655A866856}" destId="{F69286F7-6848-46E7-97A3-FE2408F4E45F}" srcOrd="0" destOrd="0" presId="urn:microsoft.com/office/officeart/2005/8/layout/hList1"/>
    <dgm:cxn modelId="{C2200A73-34C7-4AE1-A822-036A0866EC62}" srcId="{EDB9EA7B-92CC-42EE-91DB-DDFD5E0BF4B3}" destId="{C69BA8C2-CEC4-4A3B-995D-83CD04B4B073}" srcOrd="5" destOrd="0" parTransId="{952125E0-DE67-42EF-88A5-676CABF9E779}" sibTransId="{C529316C-69E5-4B2E-8FC4-978D7C786A33}"/>
    <dgm:cxn modelId="{49E9FE73-08E2-4A9D-B5CB-AEF67EA2CE7D}" type="presOf" srcId="{13E31FB8-CFF1-4CCC-9B36-1843E7FF7D9B}" destId="{B6D4CFCC-823B-4EC0-8360-059BBAF8303C}" srcOrd="0" destOrd="0" presId="urn:microsoft.com/office/officeart/2005/8/layout/hList1"/>
    <dgm:cxn modelId="{99C8EC85-AE22-4923-AC68-6560D91235F3}" type="presOf" srcId="{449CCFCF-A12E-4368-AAE0-C9FAE8D240A7}" destId="{E836F406-37FF-4109-9F8C-D123CB975BE3}" srcOrd="0" destOrd="0" presId="urn:microsoft.com/office/officeart/2005/8/layout/hList1"/>
    <dgm:cxn modelId="{4590DFA7-1565-440C-BAD3-CA30411F4461}" type="presOf" srcId="{F8E3A832-223E-4E9E-BC1C-41E8E6082E85}" destId="{0D2D6798-49BC-4B92-A9B4-4837E450BD95}" srcOrd="0" destOrd="0" presId="urn:microsoft.com/office/officeart/2005/8/layout/hList1"/>
    <dgm:cxn modelId="{7C4C5DB2-D626-493B-8F4D-DA3CFE01D934}" type="presOf" srcId="{EDB9EA7B-92CC-42EE-91DB-DDFD5E0BF4B3}" destId="{433834C5-9717-43EB-BEB9-3CD732D15FE1}" srcOrd="0" destOrd="0" presId="urn:microsoft.com/office/officeart/2005/8/layout/hList1"/>
    <dgm:cxn modelId="{926595D1-3412-412F-8A0E-08BE0A6A3DDC}" srcId="{EDB9EA7B-92CC-42EE-91DB-DDFD5E0BF4B3}" destId="{F8E3A832-223E-4E9E-BC1C-41E8E6082E85}" srcOrd="3" destOrd="0" parTransId="{F4B14517-6952-422B-A5DF-D2056CFFBF24}" sibTransId="{0FFC4558-8054-41DD-8A8B-8C347EE73B88}"/>
    <dgm:cxn modelId="{7FCCE2D2-0939-47CB-B20B-6FE0E4FBC712}" type="presOf" srcId="{C69BA8C2-CEC4-4A3B-995D-83CD04B4B073}" destId="{E9BE1457-9C19-4F71-B5F5-A5AE42A00C78}" srcOrd="0" destOrd="0" presId="urn:microsoft.com/office/officeart/2005/8/layout/hList1"/>
    <dgm:cxn modelId="{69A79EE4-257F-4F5B-99E5-2507E7678857}" srcId="{EDB9EA7B-92CC-42EE-91DB-DDFD5E0BF4B3}" destId="{54067A91-14B1-4669-9434-BC655A866856}" srcOrd="2" destOrd="0" parTransId="{AC7CDEB2-D49B-4BBE-9BD0-4E1141DFC975}" sibTransId="{E1CD68BA-B90F-4CE7-922F-6EA8DB5BA952}"/>
    <dgm:cxn modelId="{52C9F1EC-4E70-45C3-B7C8-F8213927AAA7}" srcId="{EDB9EA7B-92CC-42EE-91DB-DDFD5E0BF4B3}" destId="{13E31FB8-CFF1-4CCC-9B36-1843E7FF7D9B}" srcOrd="1" destOrd="0" parTransId="{712AE63A-E6E2-4D61-93AB-F8B2C98C2082}" sibTransId="{3ADEFB4E-A350-42F0-A478-D244AC89B618}"/>
    <dgm:cxn modelId="{CAC809FC-B4E7-4896-9422-B8670E17C0F2}" type="presOf" srcId="{A4905052-9A34-49DB-9BE1-BDDBDCE07530}" destId="{965ACFBC-7603-438C-B204-EE2061CAA708}" srcOrd="0" destOrd="0" presId="urn:microsoft.com/office/officeart/2005/8/layout/hList1"/>
    <dgm:cxn modelId="{50C17DD8-5492-4C57-B3FC-AF3082603E15}" type="presParOf" srcId="{433834C5-9717-43EB-BEB9-3CD732D15FE1}" destId="{429428EE-5A8A-4260-A24A-FBE1892CAF12}" srcOrd="0" destOrd="0" presId="urn:microsoft.com/office/officeart/2005/8/layout/hList1"/>
    <dgm:cxn modelId="{00B50E26-8AD4-4C14-8290-431CE2BAAE14}" type="presParOf" srcId="{429428EE-5A8A-4260-A24A-FBE1892CAF12}" destId="{E836F406-37FF-4109-9F8C-D123CB975BE3}" srcOrd="0" destOrd="0" presId="urn:microsoft.com/office/officeart/2005/8/layout/hList1"/>
    <dgm:cxn modelId="{ADD6F8CA-30F0-4D6A-9FF7-EC8558D4E7A9}" type="presParOf" srcId="{429428EE-5A8A-4260-A24A-FBE1892CAF12}" destId="{9CEA14A6-7DFA-440A-93F8-001D73ED88AB}" srcOrd="1" destOrd="0" presId="urn:microsoft.com/office/officeart/2005/8/layout/hList1"/>
    <dgm:cxn modelId="{698E3C3E-6FDE-43A5-9CDC-7B47F3A939C7}" type="presParOf" srcId="{433834C5-9717-43EB-BEB9-3CD732D15FE1}" destId="{F7EC4E72-DDC0-4B6F-9799-B42647D6D80B}" srcOrd="1" destOrd="0" presId="urn:microsoft.com/office/officeart/2005/8/layout/hList1"/>
    <dgm:cxn modelId="{3284180E-7F29-4DD7-98E1-167C102085EA}" type="presParOf" srcId="{433834C5-9717-43EB-BEB9-3CD732D15FE1}" destId="{A3D7B759-E9D2-47BC-98BE-ECE73B719959}" srcOrd="2" destOrd="0" presId="urn:microsoft.com/office/officeart/2005/8/layout/hList1"/>
    <dgm:cxn modelId="{56AD412A-5005-4474-A0C4-6FCDD487D54B}" type="presParOf" srcId="{A3D7B759-E9D2-47BC-98BE-ECE73B719959}" destId="{B6D4CFCC-823B-4EC0-8360-059BBAF8303C}" srcOrd="0" destOrd="0" presId="urn:microsoft.com/office/officeart/2005/8/layout/hList1"/>
    <dgm:cxn modelId="{251FA17F-6D0E-471F-B79C-4AFFE7F916B4}" type="presParOf" srcId="{A3D7B759-E9D2-47BC-98BE-ECE73B719959}" destId="{A364F60E-BD05-44D2-B61B-30D5F7D10533}" srcOrd="1" destOrd="0" presId="urn:microsoft.com/office/officeart/2005/8/layout/hList1"/>
    <dgm:cxn modelId="{17A77BE9-BEF2-478A-BB01-46C2B4743238}" type="presParOf" srcId="{433834C5-9717-43EB-BEB9-3CD732D15FE1}" destId="{E062D6AD-3969-4334-8983-DC9949BA4B4A}" srcOrd="3" destOrd="0" presId="urn:microsoft.com/office/officeart/2005/8/layout/hList1"/>
    <dgm:cxn modelId="{B903736F-C2B4-4299-BBCB-B5FE07ED579C}" type="presParOf" srcId="{433834C5-9717-43EB-BEB9-3CD732D15FE1}" destId="{B70EC316-19C1-4E5F-BC75-2A6E92369C25}" srcOrd="4" destOrd="0" presId="urn:microsoft.com/office/officeart/2005/8/layout/hList1"/>
    <dgm:cxn modelId="{5D12EC6D-4BE0-4326-A67F-16A968C32C55}" type="presParOf" srcId="{B70EC316-19C1-4E5F-BC75-2A6E92369C25}" destId="{F69286F7-6848-46E7-97A3-FE2408F4E45F}" srcOrd="0" destOrd="0" presId="urn:microsoft.com/office/officeart/2005/8/layout/hList1"/>
    <dgm:cxn modelId="{AC1247DA-0D53-4EA9-99B5-66412A75296A}" type="presParOf" srcId="{B70EC316-19C1-4E5F-BC75-2A6E92369C25}" destId="{7F8DF426-3276-4627-B479-EF3E7F3B221E}" srcOrd="1" destOrd="0" presId="urn:microsoft.com/office/officeart/2005/8/layout/hList1"/>
    <dgm:cxn modelId="{8A59ED80-63F7-42C9-A4A7-56CA3EAFB1E3}" type="presParOf" srcId="{433834C5-9717-43EB-BEB9-3CD732D15FE1}" destId="{F3C54BEC-FB1E-4D0F-A0B3-A4CEC3374F28}" srcOrd="5" destOrd="0" presId="urn:microsoft.com/office/officeart/2005/8/layout/hList1"/>
    <dgm:cxn modelId="{4D7764A9-131B-4C8C-A1BE-2D1DCD253235}" type="presParOf" srcId="{433834C5-9717-43EB-BEB9-3CD732D15FE1}" destId="{1B9B9E87-1720-46F9-8DED-918482371A4D}" srcOrd="6" destOrd="0" presId="urn:microsoft.com/office/officeart/2005/8/layout/hList1"/>
    <dgm:cxn modelId="{1A8418C8-5298-4230-A217-1CB923D39E31}" type="presParOf" srcId="{1B9B9E87-1720-46F9-8DED-918482371A4D}" destId="{0D2D6798-49BC-4B92-A9B4-4837E450BD95}" srcOrd="0" destOrd="0" presId="urn:microsoft.com/office/officeart/2005/8/layout/hList1"/>
    <dgm:cxn modelId="{32311C5C-42CE-4442-91A9-08879532CA27}" type="presParOf" srcId="{1B9B9E87-1720-46F9-8DED-918482371A4D}" destId="{D330B276-F0B8-4D76-8059-596FD9D93242}" srcOrd="1" destOrd="0" presId="urn:microsoft.com/office/officeart/2005/8/layout/hList1"/>
    <dgm:cxn modelId="{5F9DE689-28DF-4B19-8685-948ED0DF071A}" type="presParOf" srcId="{433834C5-9717-43EB-BEB9-3CD732D15FE1}" destId="{D0D32C2C-9359-4BBC-B1A6-1324F655164A}" srcOrd="7" destOrd="0" presId="urn:microsoft.com/office/officeart/2005/8/layout/hList1"/>
    <dgm:cxn modelId="{E4182CAF-01C3-462A-B7E7-EC9B92F9276F}" type="presParOf" srcId="{433834C5-9717-43EB-BEB9-3CD732D15FE1}" destId="{5135AFC8-4173-4823-B0F9-8F6F6771F754}" srcOrd="8" destOrd="0" presId="urn:microsoft.com/office/officeart/2005/8/layout/hList1"/>
    <dgm:cxn modelId="{A7470C2E-0F2E-47A6-BED0-087EDC9C0462}" type="presParOf" srcId="{5135AFC8-4173-4823-B0F9-8F6F6771F754}" destId="{965ACFBC-7603-438C-B204-EE2061CAA708}" srcOrd="0" destOrd="0" presId="urn:microsoft.com/office/officeart/2005/8/layout/hList1"/>
    <dgm:cxn modelId="{4609C886-0E03-4A6D-ABFB-691BE51BB74A}" type="presParOf" srcId="{5135AFC8-4173-4823-B0F9-8F6F6771F754}" destId="{28A78DB0-D5AA-40FF-A853-AB0FE5BDC3E8}" srcOrd="1" destOrd="0" presId="urn:microsoft.com/office/officeart/2005/8/layout/hList1"/>
    <dgm:cxn modelId="{CCB865F3-4885-4050-9E23-1806DB21BA93}" type="presParOf" srcId="{433834C5-9717-43EB-BEB9-3CD732D15FE1}" destId="{6D6A064F-DABF-4209-9F0F-01D7E5AEEEFB}" srcOrd="9" destOrd="0" presId="urn:microsoft.com/office/officeart/2005/8/layout/hList1"/>
    <dgm:cxn modelId="{5060CFB5-B9BA-4947-9167-55943FC89D22}" type="presParOf" srcId="{433834C5-9717-43EB-BEB9-3CD732D15FE1}" destId="{F02EDC33-53B7-4053-9A09-85683B9145FC}" srcOrd="10" destOrd="0" presId="urn:microsoft.com/office/officeart/2005/8/layout/hList1"/>
    <dgm:cxn modelId="{EB24EF83-4B23-4304-AC59-7AE107FDFC01}" type="presParOf" srcId="{F02EDC33-53B7-4053-9A09-85683B9145FC}" destId="{E9BE1457-9C19-4F71-B5F5-A5AE42A00C78}" srcOrd="0" destOrd="0" presId="urn:microsoft.com/office/officeart/2005/8/layout/hList1"/>
    <dgm:cxn modelId="{F21EA27A-E20B-4385-A38D-28712F50151F}" type="presParOf" srcId="{F02EDC33-53B7-4053-9A09-85683B9145FC}" destId="{15BC673A-A308-4E5A-B5BE-9528C00612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49CCFCF-A12E-4368-AAE0-C9FAE8D240A7}">
      <dgm:prSet/>
      <dgm:spPr/>
      <dgm:t>
        <a:bodyPr/>
        <a:lstStyle/>
        <a:p>
          <a:r>
            <a:rPr lang="en-US" dirty="0"/>
            <a:t>SUMIF</a:t>
          </a:r>
        </a:p>
      </dgm:t>
    </dgm:pt>
    <dgm:pt modelId="{1DDD5C74-66A3-4C9E-AD3E-87461EA258D0}" type="parTrans" cxnId="{6DA7A12D-BB52-4195-979C-D332E43A2A9D}">
      <dgm:prSet/>
      <dgm:spPr/>
      <dgm:t>
        <a:bodyPr/>
        <a:lstStyle/>
        <a:p>
          <a:endParaRPr lang="en-US"/>
        </a:p>
      </dgm:t>
    </dgm:pt>
    <dgm:pt modelId="{9631F635-8EDF-4B1F-BA17-BCB7D360E376}" type="sibTrans" cxnId="{6DA7A12D-BB52-4195-979C-D332E43A2A9D}">
      <dgm:prSet/>
      <dgm:spPr/>
      <dgm:t>
        <a:bodyPr/>
        <a:lstStyle/>
        <a:p>
          <a:endParaRPr lang="en-US"/>
        </a:p>
      </dgm:t>
    </dgm:pt>
    <dgm:pt modelId="{7C680ED6-C57E-4BFE-8EEE-BE1C4DA6A8B8}">
      <dgm:prSet/>
      <dgm:spPr/>
      <dgm:t>
        <a:bodyPr/>
        <a:lstStyle/>
        <a:p>
          <a:r>
            <a:rPr lang="en-US" dirty="0"/>
            <a:t>SUMIFS</a:t>
          </a:r>
        </a:p>
      </dgm:t>
    </dgm:pt>
    <dgm:pt modelId="{AA08B591-1321-48CA-ABBA-CA336C776414}" type="parTrans" cxnId="{87E8B757-5D6C-4DDF-A907-0588FCCAB42A}">
      <dgm:prSet/>
      <dgm:spPr/>
    </dgm:pt>
    <dgm:pt modelId="{AB13255A-62C5-4C76-BCBF-F369832F8A0C}" type="sibTrans" cxnId="{87E8B757-5D6C-4DDF-A907-0588FCCAB42A}">
      <dgm:prSet/>
      <dgm:spPr/>
    </dgm:pt>
    <dgm:pt modelId="{8298D0BE-5A79-4210-9342-C0FBED98524E}">
      <dgm:prSet/>
      <dgm:spPr/>
      <dgm:t>
        <a:bodyPr/>
        <a:lstStyle/>
        <a:p>
          <a:r>
            <a:rPr lang="en-US" dirty="0"/>
            <a:t>COUNTIF</a:t>
          </a:r>
        </a:p>
      </dgm:t>
    </dgm:pt>
    <dgm:pt modelId="{9F75A5C8-B10E-4903-95B2-9F7ACDCEAEEE}" type="parTrans" cxnId="{1053D280-F720-4340-B71E-1444B9048F04}">
      <dgm:prSet/>
      <dgm:spPr/>
    </dgm:pt>
    <dgm:pt modelId="{6FE7C27E-F888-4668-BCA8-C89A34C8F24D}" type="sibTrans" cxnId="{1053D280-F720-4340-B71E-1444B9048F04}">
      <dgm:prSet/>
      <dgm:spPr/>
    </dgm:pt>
    <dgm:pt modelId="{11305095-4A18-4968-B7A0-256D0986E329}">
      <dgm:prSet/>
      <dgm:spPr/>
      <dgm:t>
        <a:bodyPr/>
        <a:lstStyle/>
        <a:p>
          <a:r>
            <a:rPr lang="en-US" dirty="0"/>
            <a:t>COUNTIFS</a:t>
          </a:r>
        </a:p>
      </dgm:t>
    </dgm:pt>
    <dgm:pt modelId="{7F2A8F6F-E33B-48CC-B665-316402405484}" type="parTrans" cxnId="{5604D415-0D8B-43C8-9909-F41CF31884B8}">
      <dgm:prSet/>
      <dgm:spPr/>
    </dgm:pt>
    <dgm:pt modelId="{BDF9EF32-EA77-44F2-9631-11EF07DC2BBD}" type="sibTrans" cxnId="{5604D415-0D8B-43C8-9909-F41CF31884B8}">
      <dgm:prSet/>
      <dgm:spPr/>
    </dgm:pt>
    <dgm:pt modelId="{B62BE39E-FD89-4109-A201-1D56DA813771}">
      <dgm:prSet/>
      <dgm:spPr/>
      <dgm:t>
        <a:bodyPr/>
        <a:lstStyle/>
        <a:p>
          <a:r>
            <a:rPr lang="en-US" dirty="0"/>
            <a:t>AVERAGEIF</a:t>
          </a:r>
        </a:p>
      </dgm:t>
    </dgm:pt>
    <dgm:pt modelId="{52DFA545-12F6-4F2D-8F60-65028DCAED2C}" type="parTrans" cxnId="{7083827D-03A0-48C1-A15F-D09ACB5C0B95}">
      <dgm:prSet/>
      <dgm:spPr/>
    </dgm:pt>
    <dgm:pt modelId="{F561DCE0-AB45-4E6C-95BE-F82319E8A14B}" type="sibTrans" cxnId="{7083827D-03A0-48C1-A15F-D09ACB5C0B95}">
      <dgm:prSet/>
      <dgm:spPr/>
    </dgm:pt>
    <dgm:pt modelId="{433834C5-9717-43EB-BEB9-3CD732D15FE1}" type="pres">
      <dgm:prSet presAssocID="{EDB9EA7B-92CC-42EE-91DB-DDFD5E0BF4B3}" presName="Name0" presStyleCnt="0">
        <dgm:presLayoutVars>
          <dgm:dir/>
          <dgm:animLvl val="lvl"/>
          <dgm:resizeHandles val="exact"/>
        </dgm:presLayoutVars>
      </dgm:prSet>
      <dgm:spPr/>
    </dgm:pt>
    <dgm:pt modelId="{429428EE-5A8A-4260-A24A-FBE1892CAF12}" type="pres">
      <dgm:prSet presAssocID="{449CCFCF-A12E-4368-AAE0-C9FAE8D240A7}" presName="composite" presStyleCnt="0"/>
      <dgm:spPr/>
    </dgm:pt>
    <dgm:pt modelId="{E836F406-37FF-4109-9F8C-D123CB975BE3}" type="pres">
      <dgm:prSet presAssocID="{449CCFCF-A12E-4368-AAE0-C9FAE8D240A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CEA14A6-7DFA-440A-93F8-001D73ED88AB}" type="pres">
      <dgm:prSet presAssocID="{449CCFCF-A12E-4368-AAE0-C9FAE8D240A7}" presName="desTx" presStyleLbl="alignAccFollowNode1" presStyleIdx="0" presStyleCnt="5">
        <dgm:presLayoutVars>
          <dgm:bulletEnabled val="1"/>
        </dgm:presLayoutVars>
      </dgm:prSet>
      <dgm:spPr/>
    </dgm:pt>
    <dgm:pt modelId="{82A8A905-52C6-4718-96BD-B3AED94D929B}" type="pres">
      <dgm:prSet presAssocID="{9631F635-8EDF-4B1F-BA17-BCB7D360E376}" presName="space" presStyleCnt="0"/>
      <dgm:spPr/>
    </dgm:pt>
    <dgm:pt modelId="{F7806CCF-DB87-4B0E-A836-77935AA223DC}" type="pres">
      <dgm:prSet presAssocID="{7C680ED6-C57E-4BFE-8EEE-BE1C4DA6A8B8}" presName="composite" presStyleCnt="0"/>
      <dgm:spPr/>
    </dgm:pt>
    <dgm:pt modelId="{AC4D1B6B-974B-4160-A186-B28C252181C0}" type="pres">
      <dgm:prSet presAssocID="{7C680ED6-C57E-4BFE-8EEE-BE1C4DA6A8B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BCA0B7B-8CF8-4B27-AC0C-C7A59198E197}" type="pres">
      <dgm:prSet presAssocID="{7C680ED6-C57E-4BFE-8EEE-BE1C4DA6A8B8}" presName="desTx" presStyleLbl="alignAccFollowNode1" presStyleIdx="1" presStyleCnt="5">
        <dgm:presLayoutVars>
          <dgm:bulletEnabled val="1"/>
        </dgm:presLayoutVars>
      </dgm:prSet>
      <dgm:spPr/>
    </dgm:pt>
    <dgm:pt modelId="{C82385D4-E44D-42CE-A666-A46A53E37BF4}" type="pres">
      <dgm:prSet presAssocID="{AB13255A-62C5-4C76-BCBF-F369832F8A0C}" presName="space" presStyleCnt="0"/>
      <dgm:spPr/>
    </dgm:pt>
    <dgm:pt modelId="{C54C576C-23CB-47DA-9CAE-4CFC31895707}" type="pres">
      <dgm:prSet presAssocID="{8298D0BE-5A79-4210-9342-C0FBED98524E}" presName="composite" presStyleCnt="0"/>
      <dgm:spPr/>
    </dgm:pt>
    <dgm:pt modelId="{6120E70F-9F60-4630-BACC-3E08291C06BB}" type="pres">
      <dgm:prSet presAssocID="{8298D0BE-5A79-4210-9342-C0FBED98524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4516F27-98D1-47B0-8F69-FB69D2EE5799}" type="pres">
      <dgm:prSet presAssocID="{8298D0BE-5A79-4210-9342-C0FBED98524E}" presName="desTx" presStyleLbl="alignAccFollowNode1" presStyleIdx="2" presStyleCnt="5">
        <dgm:presLayoutVars>
          <dgm:bulletEnabled val="1"/>
        </dgm:presLayoutVars>
      </dgm:prSet>
      <dgm:spPr/>
    </dgm:pt>
    <dgm:pt modelId="{4F826849-119E-4802-8BBD-8663ED349FB1}" type="pres">
      <dgm:prSet presAssocID="{6FE7C27E-F888-4668-BCA8-C89A34C8F24D}" presName="space" presStyleCnt="0"/>
      <dgm:spPr/>
    </dgm:pt>
    <dgm:pt modelId="{05B736D9-F9F6-4590-8F02-320142976861}" type="pres">
      <dgm:prSet presAssocID="{11305095-4A18-4968-B7A0-256D0986E329}" presName="composite" presStyleCnt="0"/>
      <dgm:spPr/>
    </dgm:pt>
    <dgm:pt modelId="{97D58A8C-A76D-4F1F-AAB3-5D6EB6DFCA44}" type="pres">
      <dgm:prSet presAssocID="{11305095-4A18-4968-B7A0-256D0986E3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7B4B6DA-AC4F-47B6-85C9-4B29FEB7F289}" type="pres">
      <dgm:prSet presAssocID="{11305095-4A18-4968-B7A0-256D0986E329}" presName="desTx" presStyleLbl="alignAccFollowNode1" presStyleIdx="3" presStyleCnt="5">
        <dgm:presLayoutVars>
          <dgm:bulletEnabled val="1"/>
        </dgm:presLayoutVars>
      </dgm:prSet>
      <dgm:spPr/>
    </dgm:pt>
    <dgm:pt modelId="{B4F7E5E0-3B81-4E75-B5E7-2F41EBBAD0E4}" type="pres">
      <dgm:prSet presAssocID="{BDF9EF32-EA77-44F2-9631-11EF07DC2BBD}" presName="space" presStyleCnt="0"/>
      <dgm:spPr/>
    </dgm:pt>
    <dgm:pt modelId="{BAF22F29-B439-4174-90BC-EA5AB3A0B063}" type="pres">
      <dgm:prSet presAssocID="{B62BE39E-FD89-4109-A201-1D56DA813771}" presName="composite" presStyleCnt="0"/>
      <dgm:spPr/>
    </dgm:pt>
    <dgm:pt modelId="{07B90027-FEF6-47D6-830B-0F565AEFBC2F}" type="pres">
      <dgm:prSet presAssocID="{B62BE39E-FD89-4109-A201-1D56DA81377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5DB1D56-7F49-4CAB-896C-E7CE7C23BD84}" type="pres">
      <dgm:prSet presAssocID="{B62BE39E-FD89-4109-A201-1D56DA81377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604D415-0D8B-43C8-9909-F41CF31884B8}" srcId="{EDB9EA7B-92CC-42EE-91DB-DDFD5E0BF4B3}" destId="{11305095-4A18-4968-B7A0-256D0986E329}" srcOrd="3" destOrd="0" parTransId="{7F2A8F6F-E33B-48CC-B665-316402405484}" sibTransId="{BDF9EF32-EA77-44F2-9631-11EF07DC2BBD}"/>
    <dgm:cxn modelId="{6DA7A12D-BB52-4195-979C-D332E43A2A9D}" srcId="{EDB9EA7B-92CC-42EE-91DB-DDFD5E0BF4B3}" destId="{449CCFCF-A12E-4368-AAE0-C9FAE8D240A7}" srcOrd="0" destOrd="0" parTransId="{1DDD5C74-66A3-4C9E-AD3E-87461EA258D0}" sibTransId="{9631F635-8EDF-4B1F-BA17-BCB7D360E376}"/>
    <dgm:cxn modelId="{87E8B757-5D6C-4DDF-A907-0588FCCAB42A}" srcId="{EDB9EA7B-92CC-42EE-91DB-DDFD5E0BF4B3}" destId="{7C680ED6-C57E-4BFE-8EEE-BE1C4DA6A8B8}" srcOrd="1" destOrd="0" parTransId="{AA08B591-1321-48CA-ABBA-CA336C776414}" sibTransId="{AB13255A-62C5-4C76-BCBF-F369832F8A0C}"/>
    <dgm:cxn modelId="{7083827D-03A0-48C1-A15F-D09ACB5C0B95}" srcId="{EDB9EA7B-92CC-42EE-91DB-DDFD5E0BF4B3}" destId="{B62BE39E-FD89-4109-A201-1D56DA813771}" srcOrd="4" destOrd="0" parTransId="{52DFA545-12F6-4F2D-8F60-65028DCAED2C}" sibTransId="{F561DCE0-AB45-4E6C-95BE-F82319E8A14B}"/>
    <dgm:cxn modelId="{F6C7F27D-CB37-426F-AC8A-BD1A4CF0A312}" type="presOf" srcId="{11305095-4A18-4968-B7A0-256D0986E329}" destId="{97D58A8C-A76D-4F1F-AAB3-5D6EB6DFCA44}" srcOrd="0" destOrd="0" presId="urn:microsoft.com/office/officeart/2005/8/layout/hList1"/>
    <dgm:cxn modelId="{1053D280-F720-4340-B71E-1444B9048F04}" srcId="{EDB9EA7B-92CC-42EE-91DB-DDFD5E0BF4B3}" destId="{8298D0BE-5A79-4210-9342-C0FBED98524E}" srcOrd="2" destOrd="0" parTransId="{9F75A5C8-B10E-4903-95B2-9F7ACDCEAEEE}" sibTransId="{6FE7C27E-F888-4668-BCA8-C89A34C8F24D}"/>
    <dgm:cxn modelId="{99C8EC85-AE22-4923-AC68-6560D91235F3}" type="presOf" srcId="{449CCFCF-A12E-4368-AAE0-C9FAE8D240A7}" destId="{E836F406-37FF-4109-9F8C-D123CB975BE3}" srcOrd="0" destOrd="0" presId="urn:microsoft.com/office/officeart/2005/8/layout/hList1"/>
    <dgm:cxn modelId="{7C4C5DB2-D626-493B-8F4D-DA3CFE01D934}" type="presOf" srcId="{EDB9EA7B-92CC-42EE-91DB-DDFD5E0BF4B3}" destId="{433834C5-9717-43EB-BEB9-3CD732D15FE1}" srcOrd="0" destOrd="0" presId="urn:microsoft.com/office/officeart/2005/8/layout/hList1"/>
    <dgm:cxn modelId="{C431D7C0-C073-45B0-806E-8053F3FF10B2}" type="presOf" srcId="{7C680ED6-C57E-4BFE-8EEE-BE1C4DA6A8B8}" destId="{AC4D1B6B-974B-4160-A186-B28C252181C0}" srcOrd="0" destOrd="0" presId="urn:microsoft.com/office/officeart/2005/8/layout/hList1"/>
    <dgm:cxn modelId="{B77318F4-098C-470D-9961-E940B8AE288B}" type="presOf" srcId="{B62BE39E-FD89-4109-A201-1D56DA813771}" destId="{07B90027-FEF6-47D6-830B-0F565AEFBC2F}" srcOrd="0" destOrd="0" presId="urn:microsoft.com/office/officeart/2005/8/layout/hList1"/>
    <dgm:cxn modelId="{2BEB59F5-B235-4ADC-907A-4408545ED5BC}" type="presOf" srcId="{8298D0BE-5A79-4210-9342-C0FBED98524E}" destId="{6120E70F-9F60-4630-BACC-3E08291C06BB}" srcOrd="0" destOrd="0" presId="urn:microsoft.com/office/officeart/2005/8/layout/hList1"/>
    <dgm:cxn modelId="{50C17DD8-5492-4C57-B3FC-AF3082603E15}" type="presParOf" srcId="{433834C5-9717-43EB-BEB9-3CD732D15FE1}" destId="{429428EE-5A8A-4260-A24A-FBE1892CAF12}" srcOrd="0" destOrd="0" presId="urn:microsoft.com/office/officeart/2005/8/layout/hList1"/>
    <dgm:cxn modelId="{00B50E26-8AD4-4C14-8290-431CE2BAAE14}" type="presParOf" srcId="{429428EE-5A8A-4260-A24A-FBE1892CAF12}" destId="{E836F406-37FF-4109-9F8C-D123CB975BE3}" srcOrd="0" destOrd="0" presId="urn:microsoft.com/office/officeart/2005/8/layout/hList1"/>
    <dgm:cxn modelId="{ADD6F8CA-30F0-4D6A-9FF7-EC8558D4E7A9}" type="presParOf" srcId="{429428EE-5A8A-4260-A24A-FBE1892CAF12}" destId="{9CEA14A6-7DFA-440A-93F8-001D73ED88AB}" srcOrd="1" destOrd="0" presId="urn:microsoft.com/office/officeart/2005/8/layout/hList1"/>
    <dgm:cxn modelId="{9CC1A8A0-86D1-4D12-BACA-9D8C9863D9C2}" type="presParOf" srcId="{433834C5-9717-43EB-BEB9-3CD732D15FE1}" destId="{82A8A905-52C6-4718-96BD-B3AED94D929B}" srcOrd="1" destOrd="0" presId="urn:microsoft.com/office/officeart/2005/8/layout/hList1"/>
    <dgm:cxn modelId="{35633630-5D07-4ECB-B85E-58A792089544}" type="presParOf" srcId="{433834C5-9717-43EB-BEB9-3CD732D15FE1}" destId="{F7806CCF-DB87-4B0E-A836-77935AA223DC}" srcOrd="2" destOrd="0" presId="urn:microsoft.com/office/officeart/2005/8/layout/hList1"/>
    <dgm:cxn modelId="{59BF0A29-289E-4B6B-9B63-0A8ACFF93A5A}" type="presParOf" srcId="{F7806CCF-DB87-4B0E-A836-77935AA223DC}" destId="{AC4D1B6B-974B-4160-A186-B28C252181C0}" srcOrd="0" destOrd="0" presId="urn:microsoft.com/office/officeart/2005/8/layout/hList1"/>
    <dgm:cxn modelId="{26BBB0C3-98E9-4400-A2C8-2DED76A8C2B1}" type="presParOf" srcId="{F7806CCF-DB87-4B0E-A836-77935AA223DC}" destId="{3BCA0B7B-8CF8-4B27-AC0C-C7A59198E197}" srcOrd="1" destOrd="0" presId="urn:microsoft.com/office/officeart/2005/8/layout/hList1"/>
    <dgm:cxn modelId="{C524F8D2-BBF1-4E1A-A3EF-F70880DEE893}" type="presParOf" srcId="{433834C5-9717-43EB-BEB9-3CD732D15FE1}" destId="{C82385D4-E44D-42CE-A666-A46A53E37BF4}" srcOrd="3" destOrd="0" presId="urn:microsoft.com/office/officeart/2005/8/layout/hList1"/>
    <dgm:cxn modelId="{B1DCC769-0CBD-4BB7-94E7-9768B6B9C79A}" type="presParOf" srcId="{433834C5-9717-43EB-BEB9-3CD732D15FE1}" destId="{C54C576C-23CB-47DA-9CAE-4CFC31895707}" srcOrd="4" destOrd="0" presId="urn:microsoft.com/office/officeart/2005/8/layout/hList1"/>
    <dgm:cxn modelId="{E8CE01CE-CDF2-4398-BB3D-57E490AE1CBE}" type="presParOf" srcId="{C54C576C-23CB-47DA-9CAE-4CFC31895707}" destId="{6120E70F-9F60-4630-BACC-3E08291C06BB}" srcOrd="0" destOrd="0" presId="urn:microsoft.com/office/officeart/2005/8/layout/hList1"/>
    <dgm:cxn modelId="{8FAC0F31-B226-4603-80B9-F7E08CD351F9}" type="presParOf" srcId="{C54C576C-23CB-47DA-9CAE-4CFC31895707}" destId="{C4516F27-98D1-47B0-8F69-FB69D2EE5799}" srcOrd="1" destOrd="0" presId="urn:microsoft.com/office/officeart/2005/8/layout/hList1"/>
    <dgm:cxn modelId="{69E66E76-B0CA-4F13-B67F-9622323F4872}" type="presParOf" srcId="{433834C5-9717-43EB-BEB9-3CD732D15FE1}" destId="{4F826849-119E-4802-8BBD-8663ED349FB1}" srcOrd="5" destOrd="0" presId="urn:microsoft.com/office/officeart/2005/8/layout/hList1"/>
    <dgm:cxn modelId="{85A7592A-9B17-4C2F-A0ED-BA5D83417B81}" type="presParOf" srcId="{433834C5-9717-43EB-BEB9-3CD732D15FE1}" destId="{05B736D9-F9F6-4590-8F02-320142976861}" srcOrd="6" destOrd="0" presId="urn:microsoft.com/office/officeart/2005/8/layout/hList1"/>
    <dgm:cxn modelId="{1E5328D9-1A7F-4B00-A0B6-37B1708BB08F}" type="presParOf" srcId="{05B736D9-F9F6-4590-8F02-320142976861}" destId="{97D58A8C-A76D-4F1F-AAB3-5D6EB6DFCA44}" srcOrd="0" destOrd="0" presId="urn:microsoft.com/office/officeart/2005/8/layout/hList1"/>
    <dgm:cxn modelId="{08B192C1-9C8A-43A6-B3A3-7EF85386B8E0}" type="presParOf" srcId="{05B736D9-F9F6-4590-8F02-320142976861}" destId="{37B4B6DA-AC4F-47B6-85C9-4B29FEB7F289}" srcOrd="1" destOrd="0" presId="urn:microsoft.com/office/officeart/2005/8/layout/hList1"/>
    <dgm:cxn modelId="{B6ACA6DC-5513-4D90-AFE8-471966FF23ED}" type="presParOf" srcId="{433834C5-9717-43EB-BEB9-3CD732D15FE1}" destId="{B4F7E5E0-3B81-4E75-B5E7-2F41EBBAD0E4}" srcOrd="7" destOrd="0" presId="urn:microsoft.com/office/officeart/2005/8/layout/hList1"/>
    <dgm:cxn modelId="{7B1A4CB8-A089-4E2E-8340-BE2B2568CBCD}" type="presParOf" srcId="{433834C5-9717-43EB-BEB9-3CD732D15FE1}" destId="{BAF22F29-B439-4174-90BC-EA5AB3A0B063}" srcOrd="8" destOrd="0" presId="urn:microsoft.com/office/officeart/2005/8/layout/hList1"/>
    <dgm:cxn modelId="{A84CAFDF-90DA-4784-AC5B-FFF1C9372677}" type="presParOf" srcId="{BAF22F29-B439-4174-90BC-EA5AB3A0B063}" destId="{07B90027-FEF6-47D6-830B-0F565AEFBC2F}" srcOrd="0" destOrd="0" presId="urn:microsoft.com/office/officeart/2005/8/layout/hList1"/>
    <dgm:cxn modelId="{A4AB6E57-D9E6-418C-A428-5F8DC403A598}" type="presParOf" srcId="{BAF22F29-B439-4174-90BC-EA5AB3A0B063}" destId="{15DB1D56-7F49-4CAB-896C-E7CE7C23BD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9EA7B-92CC-42EE-91DB-DDFD5E0BF4B3}" type="doc">
      <dgm:prSet loTypeId="urn:microsoft.com/office/officeart/2005/8/layout/lProcess1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3E31FB8-CFF1-4CCC-9B36-1843E7FF7D9B}">
      <dgm:prSet/>
      <dgm:spPr/>
      <dgm:t>
        <a:bodyPr/>
        <a:lstStyle/>
        <a:p>
          <a:r>
            <a:rPr lang="en-US" dirty="0"/>
            <a:t>Alignment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12AE63A-E6E2-4D61-93AB-F8B2C98C2082}" type="parTrans" cxnId="{52C9F1EC-4E70-45C3-B7C8-F8213927AAA7}">
      <dgm:prSet/>
      <dgm:spPr/>
      <dgm:t>
        <a:bodyPr/>
        <a:lstStyle/>
        <a:p>
          <a:endParaRPr lang="en-US"/>
        </a:p>
      </dgm:t>
    </dgm:pt>
    <dgm:pt modelId="{3ADEFB4E-A350-42F0-A478-D244AC89B618}" type="sibTrans" cxnId="{52C9F1EC-4E70-45C3-B7C8-F8213927AAA7}">
      <dgm:prSet/>
      <dgm:spPr/>
      <dgm:t>
        <a:bodyPr/>
        <a:lstStyle/>
        <a:p>
          <a:endParaRPr lang="en-US"/>
        </a:p>
      </dgm:t>
    </dgm:pt>
    <dgm:pt modelId="{C2022FD0-72E1-41E9-8461-18063010F0CD}">
      <dgm:prSet/>
      <dgm:spPr/>
      <dgm:t>
        <a:bodyPr/>
        <a:lstStyle/>
        <a:p>
          <a:r>
            <a:rPr lang="en-US" dirty="0"/>
            <a:t>Number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BA9C5B7-B91E-4A9C-A7EC-7479EA3B4070}" type="parTrans" cxnId="{E3041AEE-782A-425A-81EE-EC1E08BAF9D2}">
      <dgm:prSet/>
      <dgm:spPr/>
      <dgm:t>
        <a:bodyPr/>
        <a:lstStyle/>
        <a:p>
          <a:endParaRPr lang="en-US"/>
        </a:p>
      </dgm:t>
    </dgm:pt>
    <dgm:pt modelId="{2320E313-D024-45F9-A2C9-0238A6E92D16}" type="sibTrans" cxnId="{E3041AEE-782A-425A-81EE-EC1E08BAF9D2}">
      <dgm:prSet/>
      <dgm:spPr/>
      <dgm:t>
        <a:bodyPr/>
        <a:lstStyle/>
        <a:p>
          <a:endParaRPr lang="en-US"/>
        </a:p>
      </dgm:t>
    </dgm:pt>
    <dgm:pt modelId="{F991BB64-3BD4-4E59-AA77-ED334DEDE0D1}">
      <dgm:prSet/>
      <dgm:spPr/>
      <dgm:t>
        <a:bodyPr/>
        <a:lstStyle/>
        <a:p>
          <a:r>
            <a:rPr lang="en-US" dirty="0"/>
            <a:t>Cells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91D0AF0-A1D6-4A30-8CFA-B160F3B772CA}" type="parTrans" cxnId="{BAEE6253-58BE-4F77-A0C5-F5E555109F06}">
      <dgm:prSet/>
      <dgm:spPr/>
      <dgm:t>
        <a:bodyPr/>
        <a:lstStyle/>
        <a:p>
          <a:endParaRPr lang="en-US"/>
        </a:p>
      </dgm:t>
    </dgm:pt>
    <dgm:pt modelId="{E820C77C-C9ED-4C17-B8C7-2022DAC8A26D}" type="sibTrans" cxnId="{BAEE6253-58BE-4F77-A0C5-F5E555109F06}">
      <dgm:prSet/>
      <dgm:spPr/>
      <dgm:t>
        <a:bodyPr/>
        <a:lstStyle/>
        <a:p>
          <a:endParaRPr lang="en-US"/>
        </a:p>
      </dgm:t>
    </dgm:pt>
    <dgm:pt modelId="{A65A3AC3-12E6-4F64-971C-12994A9273AE}" type="pres">
      <dgm:prSet presAssocID="{EDB9EA7B-92CC-42EE-91DB-DDFD5E0BF4B3}" presName="Name0" presStyleCnt="0">
        <dgm:presLayoutVars>
          <dgm:dir/>
          <dgm:animLvl val="lvl"/>
          <dgm:resizeHandles val="exact"/>
        </dgm:presLayoutVars>
      </dgm:prSet>
      <dgm:spPr/>
    </dgm:pt>
    <dgm:pt modelId="{75ECBF71-9F6B-4AA4-8F2B-3CDA94F21016}" type="pres">
      <dgm:prSet presAssocID="{13E31FB8-CFF1-4CCC-9B36-1843E7FF7D9B}" presName="vertFlow" presStyleCnt="0"/>
      <dgm:spPr/>
    </dgm:pt>
    <dgm:pt modelId="{CB651463-5A04-4FAC-BE4A-9B830BE26D07}" type="pres">
      <dgm:prSet presAssocID="{13E31FB8-CFF1-4CCC-9B36-1843E7FF7D9B}" presName="header" presStyleLbl="node1" presStyleIdx="0" presStyleCnt="3"/>
      <dgm:spPr/>
    </dgm:pt>
    <dgm:pt modelId="{4225D749-BAEA-4EB0-BB15-74C5CFDE8EBC}" type="pres">
      <dgm:prSet presAssocID="{13E31FB8-CFF1-4CCC-9B36-1843E7FF7D9B}" presName="hSp" presStyleCnt="0"/>
      <dgm:spPr/>
    </dgm:pt>
    <dgm:pt modelId="{276C6F66-B5FE-46EC-910A-5EF0D97E72D0}" type="pres">
      <dgm:prSet presAssocID="{C2022FD0-72E1-41E9-8461-18063010F0CD}" presName="vertFlow" presStyleCnt="0"/>
      <dgm:spPr/>
    </dgm:pt>
    <dgm:pt modelId="{F8C9FC23-576D-42A7-A6FA-27E451591699}" type="pres">
      <dgm:prSet presAssocID="{C2022FD0-72E1-41E9-8461-18063010F0CD}" presName="header" presStyleLbl="node1" presStyleIdx="1" presStyleCnt="3"/>
      <dgm:spPr/>
    </dgm:pt>
    <dgm:pt modelId="{D6A4B3C8-6204-4801-84BD-1EB00F5EC8B2}" type="pres">
      <dgm:prSet presAssocID="{C2022FD0-72E1-41E9-8461-18063010F0CD}" presName="hSp" presStyleCnt="0"/>
      <dgm:spPr/>
    </dgm:pt>
    <dgm:pt modelId="{3F1A8DB0-C554-4483-AA44-77B25B994273}" type="pres">
      <dgm:prSet presAssocID="{F991BB64-3BD4-4E59-AA77-ED334DEDE0D1}" presName="vertFlow" presStyleCnt="0"/>
      <dgm:spPr/>
    </dgm:pt>
    <dgm:pt modelId="{030AC0C8-D0ED-460C-A740-E825A4822852}" type="pres">
      <dgm:prSet presAssocID="{F991BB64-3BD4-4E59-AA77-ED334DEDE0D1}" presName="header" presStyleLbl="node1" presStyleIdx="2" presStyleCnt="3"/>
      <dgm:spPr/>
    </dgm:pt>
  </dgm:ptLst>
  <dgm:cxnLst>
    <dgm:cxn modelId="{97803722-1C36-42A1-B42D-711276969AF9}" type="presOf" srcId="{C2022FD0-72E1-41E9-8461-18063010F0CD}" destId="{F8C9FC23-576D-42A7-A6FA-27E451591699}" srcOrd="0" destOrd="0" presId="urn:microsoft.com/office/officeart/2005/8/layout/lProcess1"/>
    <dgm:cxn modelId="{C616D048-A143-4D55-AD8F-9C6B4B0641DA}" type="presOf" srcId="{EDB9EA7B-92CC-42EE-91DB-DDFD5E0BF4B3}" destId="{A65A3AC3-12E6-4F64-971C-12994A9273AE}" srcOrd="0" destOrd="0" presId="urn:microsoft.com/office/officeart/2005/8/layout/lProcess1"/>
    <dgm:cxn modelId="{95F4A64A-245C-4B89-A5C3-C4415635D52C}" type="presOf" srcId="{13E31FB8-CFF1-4CCC-9B36-1843E7FF7D9B}" destId="{CB651463-5A04-4FAC-BE4A-9B830BE26D07}" srcOrd="0" destOrd="0" presId="urn:microsoft.com/office/officeart/2005/8/layout/lProcess1"/>
    <dgm:cxn modelId="{BAEE6253-58BE-4F77-A0C5-F5E555109F06}" srcId="{EDB9EA7B-92CC-42EE-91DB-DDFD5E0BF4B3}" destId="{F991BB64-3BD4-4E59-AA77-ED334DEDE0D1}" srcOrd="2" destOrd="0" parTransId="{491D0AF0-A1D6-4A30-8CFA-B160F3B772CA}" sibTransId="{E820C77C-C9ED-4C17-B8C7-2022DAC8A26D}"/>
    <dgm:cxn modelId="{52C9F1EC-4E70-45C3-B7C8-F8213927AAA7}" srcId="{EDB9EA7B-92CC-42EE-91DB-DDFD5E0BF4B3}" destId="{13E31FB8-CFF1-4CCC-9B36-1843E7FF7D9B}" srcOrd="0" destOrd="0" parTransId="{712AE63A-E6E2-4D61-93AB-F8B2C98C2082}" sibTransId="{3ADEFB4E-A350-42F0-A478-D244AC89B618}"/>
    <dgm:cxn modelId="{E3041AEE-782A-425A-81EE-EC1E08BAF9D2}" srcId="{EDB9EA7B-92CC-42EE-91DB-DDFD5E0BF4B3}" destId="{C2022FD0-72E1-41E9-8461-18063010F0CD}" srcOrd="1" destOrd="0" parTransId="{6BA9C5B7-B91E-4A9C-A7EC-7479EA3B4070}" sibTransId="{2320E313-D024-45F9-A2C9-0238A6E92D16}"/>
    <dgm:cxn modelId="{AE6A24FB-9135-49E2-8B4C-E5D52D2EE547}" type="presOf" srcId="{F991BB64-3BD4-4E59-AA77-ED334DEDE0D1}" destId="{030AC0C8-D0ED-460C-A740-E825A4822852}" srcOrd="0" destOrd="0" presId="urn:microsoft.com/office/officeart/2005/8/layout/lProcess1"/>
    <dgm:cxn modelId="{E59A7D82-845A-4C93-BBF1-67484526950E}" type="presParOf" srcId="{A65A3AC3-12E6-4F64-971C-12994A9273AE}" destId="{75ECBF71-9F6B-4AA4-8F2B-3CDA94F21016}" srcOrd="0" destOrd="0" presId="urn:microsoft.com/office/officeart/2005/8/layout/lProcess1"/>
    <dgm:cxn modelId="{38CE5122-8CEA-440D-92BF-8B1C15F43DE0}" type="presParOf" srcId="{75ECBF71-9F6B-4AA4-8F2B-3CDA94F21016}" destId="{CB651463-5A04-4FAC-BE4A-9B830BE26D07}" srcOrd="0" destOrd="0" presId="urn:microsoft.com/office/officeart/2005/8/layout/lProcess1"/>
    <dgm:cxn modelId="{6AE86DE4-7FBE-4145-B113-F0D5C9E6FB21}" type="presParOf" srcId="{A65A3AC3-12E6-4F64-971C-12994A9273AE}" destId="{4225D749-BAEA-4EB0-BB15-74C5CFDE8EBC}" srcOrd="1" destOrd="0" presId="urn:microsoft.com/office/officeart/2005/8/layout/lProcess1"/>
    <dgm:cxn modelId="{7CEA05A8-47B9-4EBB-91C2-304DE7C9EC4F}" type="presParOf" srcId="{A65A3AC3-12E6-4F64-971C-12994A9273AE}" destId="{276C6F66-B5FE-46EC-910A-5EF0D97E72D0}" srcOrd="2" destOrd="0" presId="urn:microsoft.com/office/officeart/2005/8/layout/lProcess1"/>
    <dgm:cxn modelId="{1F40E6CC-2DCC-49FC-B125-E81535BBD071}" type="presParOf" srcId="{276C6F66-B5FE-46EC-910A-5EF0D97E72D0}" destId="{F8C9FC23-576D-42A7-A6FA-27E451591699}" srcOrd="0" destOrd="0" presId="urn:microsoft.com/office/officeart/2005/8/layout/lProcess1"/>
    <dgm:cxn modelId="{22CE26C0-AA3E-484E-A764-3761B612CFB4}" type="presParOf" srcId="{A65A3AC3-12E6-4F64-971C-12994A9273AE}" destId="{D6A4B3C8-6204-4801-84BD-1EB00F5EC8B2}" srcOrd="3" destOrd="0" presId="urn:microsoft.com/office/officeart/2005/8/layout/lProcess1"/>
    <dgm:cxn modelId="{F321BF11-C967-46FD-9186-E0D175DFF6CB}" type="presParOf" srcId="{A65A3AC3-12E6-4F64-971C-12994A9273AE}" destId="{3F1A8DB0-C554-4483-AA44-77B25B994273}" srcOrd="4" destOrd="0" presId="urn:microsoft.com/office/officeart/2005/8/layout/lProcess1"/>
    <dgm:cxn modelId="{B64B2587-DDF6-4E80-BE6E-3B9C01229F9E}" type="presParOf" srcId="{3F1A8DB0-C554-4483-AA44-77B25B994273}" destId="{030AC0C8-D0ED-460C-A740-E825A4822852}" srcOrd="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F406-37FF-4109-9F8C-D123CB975BE3}">
      <dsp:nvSpPr>
        <dsp:cNvPr id="0" name=""/>
        <dsp:cNvSpPr/>
      </dsp:nvSpPr>
      <dsp:spPr>
        <a:xfrm>
          <a:off x="3080" y="942007"/>
          <a:ext cx="1636811" cy="6547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</a:t>
          </a:r>
        </a:p>
      </dsp:txBody>
      <dsp:txXfrm>
        <a:off x="3080" y="942007"/>
        <a:ext cx="1636811" cy="654724"/>
      </dsp:txXfrm>
    </dsp:sp>
    <dsp:sp modelId="{9CEA14A6-7DFA-440A-93F8-001D73ED88AB}">
      <dsp:nvSpPr>
        <dsp:cNvPr id="0" name=""/>
        <dsp:cNvSpPr/>
      </dsp:nvSpPr>
      <dsp:spPr>
        <a:xfrm>
          <a:off x="3080" y="1596732"/>
          <a:ext cx="1636811" cy="10980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D4CFCC-823B-4EC0-8360-059BBAF8303C}">
      <dsp:nvSpPr>
        <dsp:cNvPr id="0" name=""/>
        <dsp:cNvSpPr/>
      </dsp:nvSpPr>
      <dsp:spPr>
        <a:xfrm>
          <a:off x="1869046" y="942007"/>
          <a:ext cx="1636811" cy="654724"/>
        </a:xfrm>
        <a:prstGeom prst="rect">
          <a:avLst/>
        </a:prstGeom>
        <a:gradFill rotWithShape="0">
          <a:gsLst>
            <a:gs pos="0">
              <a:schemeClr val="accent4">
                <a:hueOff val="-3791394"/>
                <a:satOff val="7856"/>
                <a:lumOff val="1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791394"/>
                <a:satOff val="7856"/>
                <a:lumOff val="1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791394"/>
                <a:satOff val="7856"/>
                <a:lumOff val="1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3791394"/>
              <a:satOff val="7856"/>
              <a:lumOff val="125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AND</a:t>
          </a:r>
        </a:p>
      </dsp:txBody>
      <dsp:txXfrm>
        <a:off x="1869046" y="942007"/>
        <a:ext cx="1636811" cy="654724"/>
      </dsp:txXfrm>
    </dsp:sp>
    <dsp:sp modelId="{A364F60E-BD05-44D2-B61B-30D5F7D10533}">
      <dsp:nvSpPr>
        <dsp:cNvPr id="0" name=""/>
        <dsp:cNvSpPr/>
      </dsp:nvSpPr>
      <dsp:spPr>
        <a:xfrm>
          <a:off x="1869046" y="1596732"/>
          <a:ext cx="1636811" cy="1098000"/>
        </a:xfrm>
        <a:prstGeom prst="rect">
          <a:avLst/>
        </a:prstGeom>
        <a:solidFill>
          <a:schemeClr val="accent4">
            <a:tint val="40000"/>
            <a:alpha val="90000"/>
            <a:hueOff val="-3929544"/>
            <a:satOff val="7662"/>
            <a:lumOff val="57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3929544"/>
              <a:satOff val="7662"/>
              <a:lumOff val="5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9286F7-6848-46E7-97A3-FE2408F4E45F}">
      <dsp:nvSpPr>
        <dsp:cNvPr id="0" name=""/>
        <dsp:cNvSpPr/>
      </dsp:nvSpPr>
      <dsp:spPr>
        <a:xfrm>
          <a:off x="3735011" y="942007"/>
          <a:ext cx="1636811" cy="654724"/>
        </a:xfrm>
        <a:prstGeom prst="rect">
          <a:avLst/>
        </a:prstGeom>
        <a:gradFill rotWithShape="0">
          <a:gsLst>
            <a:gs pos="0">
              <a:schemeClr val="accent4">
                <a:hueOff val="-7582789"/>
                <a:satOff val="15711"/>
                <a:lumOff val="2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582789"/>
                <a:satOff val="15711"/>
                <a:lumOff val="2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582789"/>
                <a:satOff val="15711"/>
                <a:lumOff val="2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7582789"/>
              <a:satOff val="15711"/>
              <a:lumOff val="251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</a:t>
          </a:r>
        </a:p>
      </dsp:txBody>
      <dsp:txXfrm>
        <a:off x="3735011" y="942007"/>
        <a:ext cx="1636811" cy="654724"/>
      </dsp:txXfrm>
    </dsp:sp>
    <dsp:sp modelId="{7F8DF426-3276-4627-B479-EF3E7F3B221E}">
      <dsp:nvSpPr>
        <dsp:cNvPr id="0" name=""/>
        <dsp:cNvSpPr/>
      </dsp:nvSpPr>
      <dsp:spPr>
        <a:xfrm>
          <a:off x="3735011" y="1596732"/>
          <a:ext cx="1636811" cy="1098000"/>
        </a:xfrm>
        <a:prstGeom prst="rect">
          <a:avLst/>
        </a:prstGeom>
        <a:solidFill>
          <a:schemeClr val="accent4">
            <a:tint val="40000"/>
            <a:alpha val="90000"/>
            <a:hueOff val="-7859088"/>
            <a:satOff val="15323"/>
            <a:lumOff val="115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7859088"/>
              <a:satOff val="15323"/>
              <a:lumOff val="115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2D6798-49BC-4B92-A9B4-4837E450BD95}">
      <dsp:nvSpPr>
        <dsp:cNvPr id="0" name=""/>
        <dsp:cNvSpPr/>
      </dsp:nvSpPr>
      <dsp:spPr>
        <a:xfrm>
          <a:off x="5600976" y="942007"/>
          <a:ext cx="1636811" cy="654724"/>
        </a:xfrm>
        <a:prstGeom prst="rect">
          <a:avLst/>
        </a:prstGeom>
        <a:gradFill rotWithShape="0">
          <a:gsLst>
            <a:gs pos="0">
              <a:schemeClr val="accent4">
                <a:hueOff val="-11374183"/>
                <a:satOff val="23567"/>
                <a:lumOff val="3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374183"/>
                <a:satOff val="23567"/>
                <a:lumOff val="3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374183"/>
                <a:satOff val="23567"/>
                <a:lumOff val="3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1374183"/>
              <a:satOff val="23567"/>
              <a:lumOff val="376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IFS</a:t>
          </a:r>
        </a:p>
      </dsp:txBody>
      <dsp:txXfrm>
        <a:off x="5600976" y="942007"/>
        <a:ext cx="1636811" cy="654724"/>
      </dsp:txXfrm>
    </dsp:sp>
    <dsp:sp modelId="{D330B276-F0B8-4D76-8059-596FD9D93242}">
      <dsp:nvSpPr>
        <dsp:cNvPr id="0" name=""/>
        <dsp:cNvSpPr/>
      </dsp:nvSpPr>
      <dsp:spPr>
        <a:xfrm>
          <a:off x="5600976" y="1596732"/>
          <a:ext cx="1636811" cy="1098000"/>
        </a:xfrm>
        <a:prstGeom prst="rect">
          <a:avLst/>
        </a:prstGeom>
        <a:solidFill>
          <a:schemeClr val="accent4">
            <a:tint val="40000"/>
            <a:alpha val="90000"/>
            <a:hueOff val="-11788633"/>
            <a:satOff val="22985"/>
            <a:lumOff val="172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1788633"/>
              <a:satOff val="22985"/>
              <a:lumOff val="17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ACFBC-7603-438C-B204-EE2061CAA708}">
      <dsp:nvSpPr>
        <dsp:cNvPr id="0" name=""/>
        <dsp:cNvSpPr/>
      </dsp:nvSpPr>
      <dsp:spPr>
        <a:xfrm>
          <a:off x="7466942" y="942007"/>
          <a:ext cx="1636811" cy="654724"/>
        </a:xfrm>
        <a:prstGeom prst="rect">
          <a:avLst/>
        </a:prstGeom>
        <a:gradFill rotWithShape="0">
          <a:gsLst>
            <a:gs pos="0">
              <a:schemeClr val="accent4">
                <a:hueOff val="-15165578"/>
                <a:satOff val="31422"/>
                <a:lumOff val="50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5165578"/>
                <a:satOff val="31422"/>
                <a:lumOff val="50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5165578"/>
                <a:satOff val="31422"/>
                <a:lumOff val="50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5165578"/>
              <a:satOff val="31422"/>
              <a:lumOff val="501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nested IF</a:t>
          </a:r>
        </a:p>
      </dsp:txBody>
      <dsp:txXfrm>
        <a:off x="7466942" y="942007"/>
        <a:ext cx="1636811" cy="654724"/>
      </dsp:txXfrm>
    </dsp:sp>
    <dsp:sp modelId="{28A78DB0-D5AA-40FF-A853-AB0FE5BDC3E8}">
      <dsp:nvSpPr>
        <dsp:cNvPr id="0" name=""/>
        <dsp:cNvSpPr/>
      </dsp:nvSpPr>
      <dsp:spPr>
        <a:xfrm>
          <a:off x="7466942" y="1596732"/>
          <a:ext cx="1636811" cy="1098000"/>
        </a:xfrm>
        <a:prstGeom prst="rect">
          <a:avLst/>
        </a:prstGeom>
        <a:solidFill>
          <a:schemeClr val="accent4">
            <a:tint val="40000"/>
            <a:alpha val="90000"/>
            <a:hueOff val="-15718176"/>
            <a:satOff val="30646"/>
            <a:lumOff val="230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5718176"/>
              <a:satOff val="30646"/>
              <a:lumOff val="230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BE1457-9C19-4F71-B5F5-A5AE42A00C78}">
      <dsp:nvSpPr>
        <dsp:cNvPr id="0" name=""/>
        <dsp:cNvSpPr/>
      </dsp:nvSpPr>
      <dsp:spPr>
        <a:xfrm>
          <a:off x="9332907" y="942007"/>
          <a:ext cx="1636811" cy="654724"/>
        </a:xfrm>
        <a:prstGeom prst="rect">
          <a:avLst/>
        </a:prstGeom>
        <a:gradFill rotWithShape="0">
          <a:gsLst>
            <a:gs pos="0">
              <a:schemeClr val="accent4">
                <a:hueOff val="-18956971"/>
                <a:satOff val="39278"/>
                <a:lumOff val="6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8956971"/>
                <a:satOff val="39278"/>
                <a:lumOff val="6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8956971"/>
                <a:satOff val="39278"/>
                <a:lumOff val="6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8956971"/>
              <a:satOff val="39278"/>
              <a:lumOff val="627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</a:t>
          </a:r>
        </a:p>
      </dsp:txBody>
      <dsp:txXfrm>
        <a:off x="9332907" y="942007"/>
        <a:ext cx="1636811" cy="654724"/>
      </dsp:txXfrm>
    </dsp:sp>
    <dsp:sp modelId="{15BC673A-A308-4E5A-B5BE-9528C006129F}">
      <dsp:nvSpPr>
        <dsp:cNvPr id="0" name=""/>
        <dsp:cNvSpPr/>
      </dsp:nvSpPr>
      <dsp:spPr>
        <a:xfrm>
          <a:off x="9332907" y="1596732"/>
          <a:ext cx="1636811" cy="1098000"/>
        </a:xfrm>
        <a:prstGeom prst="rect">
          <a:avLst/>
        </a:prstGeom>
        <a:solidFill>
          <a:schemeClr val="accent4">
            <a:tint val="40000"/>
            <a:alpha val="90000"/>
            <a:hueOff val="-19647720"/>
            <a:satOff val="38308"/>
            <a:lumOff val="287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9647720"/>
              <a:satOff val="38308"/>
              <a:lumOff val="28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F406-37FF-4109-9F8C-D123CB975BE3}">
      <dsp:nvSpPr>
        <dsp:cNvPr id="0" name=""/>
        <dsp:cNvSpPr/>
      </dsp:nvSpPr>
      <dsp:spPr>
        <a:xfrm>
          <a:off x="5143" y="873010"/>
          <a:ext cx="1971675" cy="7488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SUMIF</a:t>
          </a:r>
        </a:p>
      </dsp:txBody>
      <dsp:txXfrm>
        <a:off x="5143" y="873010"/>
        <a:ext cx="1971675" cy="748800"/>
      </dsp:txXfrm>
    </dsp:sp>
    <dsp:sp modelId="{9CEA14A6-7DFA-440A-93F8-001D73ED88AB}">
      <dsp:nvSpPr>
        <dsp:cNvPr id="0" name=""/>
        <dsp:cNvSpPr/>
      </dsp:nvSpPr>
      <dsp:spPr>
        <a:xfrm>
          <a:off x="5143" y="1621810"/>
          <a:ext cx="1971675" cy="11419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4D1B6B-974B-4160-A186-B28C252181C0}">
      <dsp:nvSpPr>
        <dsp:cNvPr id="0" name=""/>
        <dsp:cNvSpPr/>
      </dsp:nvSpPr>
      <dsp:spPr>
        <a:xfrm>
          <a:off x="2252852" y="873010"/>
          <a:ext cx="1971675" cy="748800"/>
        </a:xfrm>
        <a:prstGeom prst="rect">
          <a:avLst/>
        </a:prstGeom>
        <a:gradFill rotWithShape="0">
          <a:gsLst>
            <a:gs pos="0">
              <a:schemeClr val="accent4">
                <a:hueOff val="-4739243"/>
                <a:satOff val="9820"/>
                <a:lumOff val="15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739243"/>
                <a:satOff val="9820"/>
                <a:lumOff val="15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739243"/>
                <a:satOff val="9820"/>
                <a:lumOff val="15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4739243"/>
              <a:satOff val="9820"/>
              <a:lumOff val="1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SUMIFS</a:t>
          </a:r>
        </a:p>
      </dsp:txBody>
      <dsp:txXfrm>
        <a:off x="2252852" y="873010"/>
        <a:ext cx="1971675" cy="748800"/>
      </dsp:txXfrm>
    </dsp:sp>
    <dsp:sp modelId="{3BCA0B7B-8CF8-4B27-AC0C-C7A59198E197}">
      <dsp:nvSpPr>
        <dsp:cNvPr id="0" name=""/>
        <dsp:cNvSpPr/>
      </dsp:nvSpPr>
      <dsp:spPr>
        <a:xfrm>
          <a:off x="2252852" y="1621810"/>
          <a:ext cx="1971675" cy="1141920"/>
        </a:xfrm>
        <a:prstGeom prst="rect">
          <a:avLst/>
        </a:prstGeom>
        <a:solidFill>
          <a:schemeClr val="accent4">
            <a:tint val="40000"/>
            <a:alpha val="90000"/>
            <a:hueOff val="-4911930"/>
            <a:satOff val="9577"/>
            <a:lumOff val="719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4911930"/>
              <a:satOff val="9577"/>
              <a:lumOff val="71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20E70F-9F60-4630-BACC-3E08291C06BB}">
      <dsp:nvSpPr>
        <dsp:cNvPr id="0" name=""/>
        <dsp:cNvSpPr/>
      </dsp:nvSpPr>
      <dsp:spPr>
        <a:xfrm>
          <a:off x="4500562" y="873010"/>
          <a:ext cx="1971675" cy="748800"/>
        </a:xfrm>
        <a:prstGeom prst="rect">
          <a:avLst/>
        </a:prstGeom>
        <a:gradFill rotWithShape="0">
          <a:gsLst>
            <a:gs pos="0">
              <a:schemeClr val="accent4">
                <a:hueOff val="-9478486"/>
                <a:satOff val="19639"/>
                <a:lumOff val="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9478486"/>
                <a:satOff val="19639"/>
                <a:lumOff val="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9478486"/>
                <a:satOff val="19639"/>
                <a:lumOff val="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9478486"/>
              <a:satOff val="19639"/>
              <a:lumOff val="313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COUNTIF</a:t>
          </a:r>
        </a:p>
      </dsp:txBody>
      <dsp:txXfrm>
        <a:off x="4500562" y="873010"/>
        <a:ext cx="1971675" cy="748800"/>
      </dsp:txXfrm>
    </dsp:sp>
    <dsp:sp modelId="{C4516F27-98D1-47B0-8F69-FB69D2EE5799}">
      <dsp:nvSpPr>
        <dsp:cNvPr id="0" name=""/>
        <dsp:cNvSpPr/>
      </dsp:nvSpPr>
      <dsp:spPr>
        <a:xfrm>
          <a:off x="4500562" y="1621810"/>
          <a:ext cx="1971675" cy="1141920"/>
        </a:xfrm>
        <a:prstGeom prst="rect">
          <a:avLst/>
        </a:prstGeom>
        <a:solidFill>
          <a:schemeClr val="accent4">
            <a:tint val="40000"/>
            <a:alpha val="90000"/>
            <a:hueOff val="-9823860"/>
            <a:satOff val="19154"/>
            <a:lumOff val="1438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9823860"/>
              <a:satOff val="19154"/>
              <a:lumOff val="143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D58A8C-A76D-4F1F-AAB3-5D6EB6DFCA44}">
      <dsp:nvSpPr>
        <dsp:cNvPr id="0" name=""/>
        <dsp:cNvSpPr/>
      </dsp:nvSpPr>
      <dsp:spPr>
        <a:xfrm>
          <a:off x="6748272" y="873010"/>
          <a:ext cx="1971675" cy="748800"/>
        </a:xfrm>
        <a:prstGeom prst="rect">
          <a:avLst/>
        </a:prstGeom>
        <a:gradFill rotWithShape="0">
          <a:gsLst>
            <a:gs pos="0">
              <a:schemeClr val="accent4">
                <a:hueOff val="-14217729"/>
                <a:satOff val="29458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4217729"/>
                <a:satOff val="29458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4217729"/>
                <a:satOff val="29458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4217729"/>
              <a:satOff val="29458"/>
              <a:lumOff val="470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COUNTIFS</a:t>
          </a:r>
        </a:p>
      </dsp:txBody>
      <dsp:txXfrm>
        <a:off x="6748272" y="873010"/>
        <a:ext cx="1971675" cy="748800"/>
      </dsp:txXfrm>
    </dsp:sp>
    <dsp:sp modelId="{37B4B6DA-AC4F-47B6-85C9-4B29FEB7F289}">
      <dsp:nvSpPr>
        <dsp:cNvPr id="0" name=""/>
        <dsp:cNvSpPr/>
      </dsp:nvSpPr>
      <dsp:spPr>
        <a:xfrm>
          <a:off x="6748272" y="1621810"/>
          <a:ext cx="1971675" cy="1141920"/>
        </a:xfrm>
        <a:prstGeom prst="rect">
          <a:avLst/>
        </a:prstGeom>
        <a:solidFill>
          <a:schemeClr val="accent4">
            <a:tint val="40000"/>
            <a:alpha val="90000"/>
            <a:hueOff val="-14735790"/>
            <a:satOff val="28731"/>
            <a:lumOff val="2156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4735790"/>
              <a:satOff val="28731"/>
              <a:lumOff val="215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B90027-FEF6-47D6-830B-0F565AEFBC2F}">
      <dsp:nvSpPr>
        <dsp:cNvPr id="0" name=""/>
        <dsp:cNvSpPr/>
      </dsp:nvSpPr>
      <dsp:spPr>
        <a:xfrm>
          <a:off x="8995981" y="873010"/>
          <a:ext cx="1971675" cy="748800"/>
        </a:xfrm>
        <a:prstGeom prst="rect">
          <a:avLst/>
        </a:prstGeom>
        <a:gradFill rotWithShape="0">
          <a:gsLst>
            <a:gs pos="0">
              <a:schemeClr val="accent4">
                <a:hueOff val="-18956971"/>
                <a:satOff val="39278"/>
                <a:lumOff val="62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8956971"/>
                <a:satOff val="39278"/>
                <a:lumOff val="62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8956971"/>
                <a:satOff val="39278"/>
                <a:lumOff val="62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-18956971"/>
              <a:satOff val="39278"/>
              <a:lumOff val="627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AVERAGEIF</a:t>
          </a:r>
        </a:p>
      </dsp:txBody>
      <dsp:txXfrm>
        <a:off x="8995981" y="873010"/>
        <a:ext cx="1971675" cy="748800"/>
      </dsp:txXfrm>
    </dsp:sp>
    <dsp:sp modelId="{15DB1D56-7F49-4CAB-896C-E7CE7C23BD84}">
      <dsp:nvSpPr>
        <dsp:cNvPr id="0" name=""/>
        <dsp:cNvSpPr/>
      </dsp:nvSpPr>
      <dsp:spPr>
        <a:xfrm>
          <a:off x="8995981" y="1621810"/>
          <a:ext cx="1971675" cy="1141920"/>
        </a:xfrm>
        <a:prstGeom prst="rect">
          <a:avLst/>
        </a:prstGeom>
        <a:solidFill>
          <a:schemeClr val="accent4">
            <a:tint val="40000"/>
            <a:alpha val="90000"/>
            <a:hueOff val="-19647720"/>
            <a:satOff val="38308"/>
            <a:lumOff val="287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-19647720"/>
              <a:satOff val="38308"/>
              <a:lumOff val="28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51463-5A04-4FAC-BE4A-9B830BE26D07}">
      <dsp:nvSpPr>
        <dsp:cNvPr id="0" name=""/>
        <dsp:cNvSpPr/>
      </dsp:nvSpPr>
      <dsp:spPr>
        <a:xfrm>
          <a:off x="5059" y="1486748"/>
          <a:ext cx="2652973" cy="663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Alignment</a:t>
          </a:r>
        </a:p>
      </dsp:txBody>
      <dsp:txXfrm>
        <a:off x="24485" y="1506174"/>
        <a:ext cx="2614121" cy="624391"/>
      </dsp:txXfrm>
    </dsp:sp>
    <dsp:sp modelId="{F8C9FC23-576D-42A7-A6FA-27E451591699}">
      <dsp:nvSpPr>
        <dsp:cNvPr id="0" name=""/>
        <dsp:cNvSpPr/>
      </dsp:nvSpPr>
      <dsp:spPr>
        <a:xfrm>
          <a:off x="3029449" y="1486748"/>
          <a:ext cx="2652973" cy="663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4251024"/>
                <a:satOff val="-4164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251024"/>
                <a:satOff val="-4164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251024"/>
                <a:satOff val="-4164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Number</a:t>
          </a:r>
        </a:p>
      </dsp:txBody>
      <dsp:txXfrm>
        <a:off x="3048875" y="1506174"/>
        <a:ext cx="2614121" cy="624391"/>
      </dsp:txXfrm>
    </dsp:sp>
    <dsp:sp modelId="{030AC0C8-D0ED-460C-A740-E825A4822852}">
      <dsp:nvSpPr>
        <dsp:cNvPr id="0" name=""/>
        <dsp:cNvSpPr/>
      </dsp:nvSpPr>
      <dsp:spPr>
        <a:xfrm>
          <a:off x="6053838" y="1486748"/>
          <a:ext cx="2652973" cy="663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502047"/>
                <a:satOff val="-8328"/>
                <a:lumOff val="5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8502047"/>
                <a:satOff val="-8328"/>
                <a:lumOff val="5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8502047"/>
                <a:satOff val="-8328"/>
                <a:lumOff val="5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Cells</a:t>
          </a:r>
        </a:p>
      </dsp:txBody>
      <dsp:txXfrm>
        <a:off x="6073264" y="1506174"/>
        <a:ext cx="2614121" cy="62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tmp"/><Relationship Id="rId5" Type="http://schemas.openxmlformats.org/officeDocument/2006/relationships/image" Target="../media/image9.tmp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tmp"/><Relationship Id="rId5" Type="http://schemas.openxmlformats.org/officeDocument/2006/relationships/image" Target="../media/image9.tmp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615DFB0-AD1E-BDFE-2BD0-04E028ACB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8201-C174-FA71-D5B5-8845DB1A9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649E5-4C56-2B85-A9C4-F67B1C35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SUMIF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4517BD1-0A5D-CDED-7289-F2ED82F2E72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Numeric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Text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Date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And Criteria</a:t>
            </a:r>
          </a:p>
          <a:p>
            <a:r>
              <a:rPr lang="en-US" b="0" i="0" dirty="0">
                <a:solidFill>
                  <a:srgbClr val="3E3530"/>
                </a:solidFill>
                <a:effectLst/>
                <a:latin typeface="Arial" panose="020B0604020202020204" pitchFamily="34" charset="0"/>
              </a:rPr>
              <a:t>Or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6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46A8F-791B-CF1A-346E-70C2064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Cell Formatting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BD3FDFF-F43B-B04A-EF12-39BF0CA77D8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45701725"/>
              </p:ext>
            </p:extLst>
          </p:nvPr>
        </p:nvGraphicFramePr>
        <p:xfrm>
          <a:off x="1724824" y="2628629"/>
          <a:ext cx="8711872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30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08198-7DAA-1D75-A628-66B39675F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42851-008F-A4D5-F6E4-9DF3ED40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Alignment</a:t>
            </a:r>
          </a:p>
        </p:txBody>
      </p:sp>
      <p:pic>
        <p:nvPicPr>
          <p:cNvPr id="5" name="Graphic 4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74A157D-66AD-1BA2-2144-EA46A787A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EDA88-AB75-62A5-2165-59468180B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89" y="3906908"/>
            <a:ext cx="7494421" cy="2356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A8EA7-020D-2511-95A4-61A9D9B15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821"/>
            <a:ext cx="12192000" cy="10105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1682CD-3FE7-8F84-23B5-A85A861A82A2}"/>
              </a:ext>
            </a:extLst>
          </p:cNvPr>
          <p:cNvSpPr/>
          <p:nvPr/>
        </p:nvSpPr>
        <p:spPr>
          <a:xfrm>
            <a:off x="2949677" y="2334545"/>
            <a:ext cx="3146323" cy="1205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0D9D2-0B2F-62E4-29A0-75AC01AA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062F2-0378-7AA6-651D-56138B08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Number</a:t>
            </a:r>
          </a:p>
        </p:txBody>
      </p:sp>
      <p:pic>
        <p:nvPicPr>
          <p:cNvPr id="6" name="Graphic 5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CBC48F70-0B1E-B484-4CA8-B2C075F22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4F487D-11B7-BA47-0A8E-D940491AF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821"/>
            <a:ext cx="12192000" cy="1010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45861-6FAA-6B5D-8482-CF362888628E}"/>
              </a:ext>
            </a:extLst>
          </p:cNvPr>
          <p:cNvSpPr/>
          <p:nvPr/>
        </p:nvSpPr>
        <p:spPr>
          <a:xfrm>
            <a:off x="5928851" y="2330244"/>
            <a:ext cx="1651819" cy="1276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6F2BD-45FB-FEC6-249D-03813BDE8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0" y="4055508"/>
            <a:ext cx="3454310" cy="21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A5EB-C415-8186-C893-499D6671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5F60B-0B7A-B3C0-29A3-0226CD43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Cells</a:t>
            </a:r>
          </a:p>
        </p:txBody>
      </p:sp>
      <p:pic>
        <p:nvPicPr>
          <p:cNvPr id="8" name="Graphic 7" descr="Back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5C45F9-2625-9B73-16C9-D6DE5C320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3435" y="527853"/>
            <a:ext cx="914400" cy="9144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654102-213C-34BF-3AB5-E444114C3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5821"/>
            <a:ext cx="12192000" cy="1010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ACA781-CEE5-D533-EE14-0644DB7A8C46}"/>
              </a:ext>
            </a:extLst>
          </p:cNvPr>
          <p:cNvSpPr/>
          <p:nvPr/>
        </p:nvSpPr>
        <p:spPr>
          <a:xfrm>
            <a:off x="9217742" y="2312706"/>
            <a:ext cx="1091379" cy="1276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612E5-534E-5232-80C9-A652FD5FB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23" y="3954481"/>
            <a:ext cx="2190822" cy="25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09C9-95A7-5E03-B81B-4B361488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27A57-3BDF-1FDA-2879-1FCA9C62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Page Setup &amp; Print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2E63A-23C6-036B-78F2-27617B74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61308"/>
            <a:ext cx="10972800" cy="20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8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4252D-CA94-DC85-99BF-30893CF2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67E5D-5943-5249-2A4E-A92701FC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Filter &amp;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34986-7239-5EFD-D4A4-7DA2370C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1" b="41462"/>
          <a:stretch/>
        </p:blipFill>
        <p:spPr>
          <a:xfrm>
            <a:off x="5223660" y="1001926"/>
            <a:ext cx="1501603" cy="2427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5BFC7-B2C7-1135-7E4A-DC64228F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33" y="4005610"/>
            <a:ext cx="6281839" cy="24270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9F2C5A-3C53-BC12-A82E-BC5E6B662632}"/>
              </a:ext>
            </a:extLst>
          </p:cNvPr>
          <p:cNvSpPr/>
          <p:nvPr/>
        </p:nvSpPr>
        <p:spPr>
          <a:xfrm>
            <a:off x="5223660" y="4421726"/>
            <a:ext cx="3450813" cy="162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46BA4-A92A-835B-6F0C-8084F31DC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DD5E6-15DC-0B8C-9460-586B2DC9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Find &amp; Replace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44375-3C33-C4B2-2C86-30FE63B2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113" b="42362"/>
          <a:stretch/>
        </p:blipFill>
        <p:spPr>
          <a:xfrm>
            <a:off x="5117689" y="831934"/>
            <a:ext cx="3347885" cy="51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AE677-8523-B7B1-03E4-D96122E98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3C86D8-89BA-65E0-9E3D-B5FF269C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Freezing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A3240-8D8E-34DC-6DB9-C63A5410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91" y="2650309"/>
            <a:ext cx="5776818" cy="26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5074276"/>
            <a:ext cx="5486400" cy="1121196"/>
          </a:xfrm>
        </p:spPr>
        <p:txBody>
          <a:bodyPr/>
          <a:lstStyle/>
          <a:p>
            <a:r>
              <a:rPr lang="en-US" dirty="0"/>
              <a:t>Brain Station</a:t>
            </a:r>
          </a:p>
          <a:p>
            <a:r>
              <a:rPr lang="en-US" dirty="0"/>
              <a:t>Eng. Dalia </a:t>
            </a:r>
            <a:r>
              <a:rPr lang="en-US" dirty="0" err="1"/>
              <a:t>Khamiss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1F8D-09F3-2BC6-9C3B-B89F2A9A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2615-070C-B2A5-2319-27C40DB62D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Functions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Functions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 Formatting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page setup and print options</a:t>
            </a:r>
          </a:p>
          <a:p>
            <a:r>
              <a:rPr lang="en-US" sz="2800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Filter, Sort, find and replace, freezing</a:t>
            </a: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36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6DF3-4772-6CB2-6B2F-4A1C78CC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663B06-6A48-D0DB-99B9-C3E936CD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Logical Functions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C6AA28B-2A38-302B-6794-4B0CD60CF29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82503065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12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431DD-B03C-DC30-828C-689E7A1B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1C09E-32A6-34F5-8376-5EF17B52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IF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F5EE8-3FD8-5DB7-0D13-DEAC4154821B}"/>
              </a:ext>
            </a:extLst>
          </p:cNvPr>
          <p:cNvSpPr txBox="1"/>
          <p:nvPr/>
        </p:nvSpPr>
        <p:spPr>
          <a:xfrm>
            <a:off x="3586022" y="4475320"/>
            <a:ext cx="4564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IF(B2&gt;50,”Pass”,”Fail”)</a:t>
            </a:r>
          </a:p>
        </p:txBody>
      </p:sp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FE0FB19A-1755-9805-D4B9-AB8238A6B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20" y="2567406"/>
            <a:ext cx="8546707" cy="14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8E0CA-D353-14DA-D636-08F75FF9F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47D67-D9BF-CF34-E489-2D37A4FC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IFs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6AF72-155E-1A23-AAD5-CF375FD2A61D}"/>
              </a:ext>
            </a:extLst>
          </p:cNvPr>
          <p:cNvSpPr txBox="1"/>
          <p:nvPr/>
        </p:nvSpPr>
        <p:spPr>
          <a:xfrm>
            <a:off x="609599" y="4500499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IFS(A2&gt;89,"A",A2&gt;79,"B",A2&gt;69,"C",A2&gt;59,"D",TRUE,"F")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700F76C7-411D-007E-7EAA-549E8576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46" y="2643837"/>
            <a:ext cx="8546707" cy="15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8DD5-EF05-B5DA-31D9-B035EC9C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78CE9-2557-88B9-37A5-EC701580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Nested IF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C453F-AD67-188C-DA96-14D6123F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2562023"/>
            <a:ext cx="10717017" cy="27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FFE2-AF4B-F384-3FF0-AB50B8595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074AB-B6DF-7F01-2A37-CEA32285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AND Function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9FC0DD-63F9-85AD-A213-74F5B3426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19190"/>
            <a:ext cx="10869913" cy="41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2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83DD-A05F-78F3-754A-146F1028E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757A9-FDEC-D40F-6090-CE86DDDF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OR Function</a:t>
            </a:r>
          </a:p>
        </p:txBody>
      </p:sp>
      <p:pic>
        <p:nvPicPr>
          <p:cNvPr id="3" name="Picture 2" descr="A screenshot of a spreadsheet">
            <a:extLst>
              <a:ext uri="{FF2B5EF4-FFF2-40B4-BE49-F238E27FC236}">
                <a16:creationId xmlns:a16="http://schemas.microsoft.com/office/drawing/2014/main" id="{D178E31C-D4E3-EBD3-4B0C-B750F4BA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09682"/>
            <a:ext cx="10187940" cy="41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DB694-0B13-2CD2-E213-A470C444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266B53-AA17-C60E-5F10-6AFDED89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Conditional Functions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82DE136-CD08-092B-9086-AA68006B3BA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27271402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491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553</TotalTime>
  <Words>123</Words>
  <Application>Microsoft Office PowerPoint</Application>
  <PresentationFormat>Widescreen</PresentationFormat>
  <Paragraphs>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Franklin Gothic Book</vt:lpstr>
      <vt:lpstr>Franklin Gothic Demi</vt:lpstr>
      <vt:lpstr>Custom</vt:lpstr>
      <vt:lpstr>Excel Advanced</vt:lpstr>
      <vt:lpstr>Contents</vt:lpstr>
      <vt:lpstr>Logical Functions</vt:lpstr>
      <vt:lpstr>IF Function</vt:lpstr>
      <vt:lpstr>IFs Function</vt:lpstr>
      <vt:lpstr>Nested IF</vt:lpstr>
      <vt:lpstr>AND Function</vt:lpstr>
      <vt:lpstr>OR Function</vt:lpstr>
      <vt:lpstr>Conditional Functions</vt:lpstr>
      <vt:lpstr>SUMIF</vt:lpstr>
      <vt:lpstr>Cell Formatting</vt:lpstr>
      <vt:lpstr>Alignment</vt:lpstr>
      <vt:lpstr>Number</vt:lpstr>
      <vt:lpstr>Cells</vt:lpstr>
      <vt:lpstr>Page Setup &amp; Print Options</vt:lpstr>
      <vt:lpstr>Filter &amp; Sort</vt:lpstr>
      <vt:lpstr>Find &amp; Replace</vt:lpstr>
      <vt:lpstr>Freezing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dalia morad</cp:lastModifiedBy>
  <cp:revision>14</cp:revision>
  <dcterms:created xsi:type="dcterms:W3CDTF">2024-12-16T08:51:34Z</dcterms:created>
  <dcterms:modified xsi:type="dcterms:W3CDTF">2024-12-21T13:11:15Z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