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84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4" Type="http://schemas.openxmlformats.org/officeDocument/2006/relationships/slide" Target="../slides/slide6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Ribbon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Name box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Formula bar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Status bar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Formatting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6A5A7295-697B-4EF8-8ECB-6667F20744A6}" type="pres">
      <dgm:prSet presAssocID="{EDB9EA7B-92CC-42EE-91DB-DDFD5E0BF4B3}" presName="outerComposite" presStyleCnt="0">
        <dgm:presLayoutVars>
          <dgm:chMax val="5"/>
          <dgm:dir/>
          <dgm:resizeHandles val="exact"/>
        </dgm:presLayoutVars>
      </dgm:prSet>
      <dgm:spPr/>
    </dgm:pt>
    <dgm:pt modelId="{23E93AED-1E66-444C-A8B4-031C445F21AE}" type="pres">
      <dgm:prSet presAssocID="{EDB9EA7B-92CC-42EE-91DB-DDFD5E0BF4B3}" presName="dummyMaxCanvas" presStyleCnt="0">
        <dgm:presLayoutVars/>
      </dgm:prSet>
      <dgm:spPr/>
    </dgm:pt>
    <dgm:pt modelId="{DCEC9473-1BDF-4B66-832E-C66DE25B945B}" type="pres">
      <dgm:prSet presAssocID="{EDB9EA7B-92CC-42EE-91DB-DDFD5E0BF4B3}" presName="FiveNodes_1" presStyleLbl="node1" presStyleIdx="0" presStyleCnt="5">
        <dgm:presLayoutVars>
          <dgm:bulletEnabled val="1"/>
        </dgm:presLayoutVars>
      </dgm:prSet>
      <dgm:spPr/>
    </dgm:pt>
    <dgm:pt modelId="{00F40351-7D47-48E1-B30F-3A98FEBDAD5C}" type="pres">
      <dgm:prSet presAssocID="{EDB9EA7B-92CC-42EE-91DB-DDFD5E0BF4B3}" presName="FiveNodes_2" presStyleLbl="node1" presStyleIdx="1" presStyleCnt="5">
        <dgm:presLayoutVars>
          <dgm:bulletEnabled val="1"/>
        </dgm:presLayoutVars>
      </dgm:prSet>
      <dgm:spPr/>
    </dgm:pt>
    <dgm:pt modelId="{D45C1743-E94E-4F3C-B70A-77CEB0107156}" type="pres">
      <dgm:prSet presAssocID="{EDB9EA7B-92CC-42EE-91DB-DDFD5E0BF4B3}" presName="FiveNodes_3" presStyleLbl="node1" presStyleIdx="2" presStyleCnt="5">
        <dgm:presLayoutVars>
          <dgm:bulletEnabled val="1"/>
        </dgm:presLayoutVars>
      </dgm:prSet>
      <dgm:spPr/>
    </dgm:pt>
    <dgm:pt modelId="{3C952CBC-6E91-4CF4-8DD7-2B3D492147DE}" type="pres">
      <dgm:prSet presAssocID="{EDB9EA7B-92CC-42EE-91DB-DDFD5E0BF4B3}" presName="FiveNodes_4" presStyleLbl="node1" presStyleIdx="3" presStyleCnt="5">
        <dgm:presLayoutVars>
          <dgm:bulletEnabled val="1"/>
        </dgm:presLayoutVars>
      </dgm:prSet>
      <dgm:spPr/>
    </dgm:pt>
    <dgm:pt modelId="{DE3A2052-77B8-4CF2-9E33-DDE281621A83}" type="pres">
      <dgm:prSet presAssocID="{EDB9EA7B-92CC-42EE-91DB-DDFD5E0BF4B3}" presName="FiveNodes_5" presStyleLbl="node1" presStyleIdx="4" presStyleCnt="5">
        <dgm:presLayoutVars>
          <dgm:bulletEnabled val="1"/>
        </dgm:presLayoutVars>
      </dgm:prSet>
      <dgm:spPr/>
    </dgm:pt>
    <dgm:pt modelId="{A14F4E84-7C3C-40AD-8A48-636971C6AEDE}" type="pres">
      <dgm:prSet presAssocID="{EDB9EA7B-92CC-42EE-91DB-DDFD5E0BF4B3}" presName="FiveConn_1-2" presStyleLbl="fgAccFollowNode1" presStyleIdx="0" presStyleCnt="4">
        <dgm:presLayoutVars>
          <dgm:bulletEnabled val="1"/>
        </dgm:presLayoutVars>
      </dgm:prSet>
      <dgm:spPr/>
    </dgm:pt>
    <dgm:pt modelId="{165BAF46-583F-4F4B-8FED-E3116882A5B9}" type="pres">
      <dgm:prSet presAssocID="{EDB9EA7B-92CC-42EE-91DB-DDFD5E0BF4B3}" presName="FiveConn_2-3" presStyleLbl="fgAccFollowNode1" presStyleIdx="1" presStyleCnt="4">
        <dgm:presLayoutVars>
          <dgm:bulletEnabled val="1"/>
        </dgm:presLayoutVars>
      </dgm:prSet>
      <dgm:spPr/>
    </dgm:pt>
    <dgm:pt modelId="{C078B645-6247-4AD1-864F-721652275461}" type="pres">
      <dgm:prSet presAssocID="{EDB9EA7B-92CC-42EE-91DB-DDFD5E0BF4B3}" presName="FiveConn_3-4" presStyleLbl="fgAccFollowNode1" presStyleIdx="2" presStyleCnt="4">
        <dgm:presLayoutVars>
          <dgm:bulletEnabled val="1"/>
        </dgm:presLayoutVars>
      </dgm:prSet>
      <dgm:spPr/>
    </dgm:pt>
    <dgm:pt modelId="{B31E2302-7CDE-473A-AA1E-DD6A2B7399D8}" type="pres">
      <dgm:prSet presAssocID="{EDB9EA7B-92CC-42EE-91DB-DDFD5E0BF4B3}" presName="FiveConn_4-5" presStyleLbl="fgAccFollowNode1" presStyleIdx="3" presStyleCnt="4">
        <dgm:presLayoutVars>
          <dgm:bulletEnabled val="1"/>
        </dgm:presLayoutVars>
      </dgm:prSet>
      <dgm:spPr/>
    </dgm:pt>
    <dgm:pt modelId="{C748D920-DE3E-4F16-AC18-BC0311B9E16E}" type="pres">
      <dgm:prSet presAssocID="{EDB9EA7B-92CC-42EE-91DB-DDFD5E0BF4B3}" presName="FiveNodes_1_text" presStyleLbl="node1" presStyleIdx="4" presStyleCnt="5">
        <dgm:presLayoutVars>
          <dgm:bulletEnabled val="1"/>
        </dgm:presLayoutVars>
      </dgm:prSet>
      <dgm:spPr/>
    </dgm:pt>
    <dgm:pt modelId="{A9DD8DDB-7C6A-40B7-91C1-F05CB28A9D4D}" type="pres">
      <dgm:prSet presAssocID="{EDB9EA7B-92CC-42EE-91DB-DDFD5E0BF4B3}" presName="FiveNodes_2_text" presStyleLbl="node1" presStyleIdx="4" presStyleCnt="5">
        <dgm:presLayoutVars>
          <dgm:bulletEnabled val="1"/>
        </dgm:presLayoutVars>
      </dgm:prSet>
      <dgm:spPr/>
    </dgm:pt>
    <dgm:pt modelId="{644A57AE-F45A-4083-9174-6E51647047DA}" type="pres">
      <dgm:prSet presAssocID="{EDB9EA7B-92CC-42EE-91DB-DDFD5E0BF4B3}" presName="FiveNodes_3_text" presStyleLbl="node1" presStyleIdx="4" presStyleCnt="5">
        <dgm:presLayoutVars>
          <dgm:bulletEnabled val="1"/>
        </dgm:presLayoutVars>
      </dgm:prSet>
      <dgm:spPr/>
    </dgm:pt>
    <dgm:pt modelId="{4455B70C-B615-47CF-878E-8F7DEF19C680}" type="pres">
      <dgm:prSet presAssocID="{EDB9EA7B-92CC-42EE-91DB-DDFD5E0BF4B3}" presName="FiveNodes_4_text" presStyleLbl="node1" presStyleIdx="4" presStyleCnt="5">
        <dgm:presLayoutVars>
          <dgm:bulletEnabled val="1"/>
        </dgm:presLayoutVars>
      </dgm:prSet>
      <dgm:spPr/>
    </dgm:pt>
    <dgm:pt modelId="{715694DB-5EA9-4DB2-8D4F-8608A9E872BF}" type="pres">
      <dgm:prSet presAssocID="{EDB9EA7B-92CC-42EE-91DB-DDFD5E0BF4B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2B2960F-7525-421B-A102-5125694370DC}" type="presOf" srcId="{EDB9EA7B-92CC-42EE-91DB-DDFD5E0BF4B3}" destId="{6A5A7295-697B-4EF8-8ECB-6667F20744A6}" srcOrd="0" destOrd="0" presId="urn:microsoft.com/office/officeart/2005/8/layout/vProcess5"/>
    <dgm:cxn modelId="{7EB43921-5D2D-4B19-A552-2FC703BE5169}" type="presOf" srcId="{F991BB64-3BD4-4E59-AA77-ED334DEDE0D1}" destId="{4455B70C-B615-47CF-878E-8F7DEF19C680}" srcOrd="1" destOrd="0" presId="urn:microsoft.com/office/officeart/2005/8/layout/vProcess5"/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D2C19D63-D600-4B98-AFC2-D9CAB1BC0C23}" type="presOf" srcId="{E820C77C-C9ED-4C17-B8C7-2022DAC8A26D}" destId="{B31E2302-7CDE-473A-AA1E-DD6A2B7399D8}" srcOrd="0" destOrd="0" presId="urn:microsoft.com/office/officeart/2005/8/layout/vProcess5"/>
    <dgm:cxn modelId="{50DBB86F-3E2E-4645-A07F-42EB04B49B2B}" type="presOf" srcId="{F991BB64-3BD4-4E59-AA77-ED334DEDE0D1}" destId="{3C952CBC-6E91-4CF4-8DD7-2B3D492147DE}" srcOrd="0" destOrd="0" presId="urn:microsoft.com/office/officeart/2005/8/layout/vProcess5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7CE97278-91F6-40DA-BAFD-A205ACA532CB}" type="presOf" srcId="{C2022FD0-72E1-41E9-8461-18063010F0CD}" destId="{644A57AE-F45A-4083-9174-6E51647047DA}" srcOrd="1" destOrd="0" presId="urn:microsoft.com/office/officeart/2005/8/layout/vProcess5"/>
    <dgm:cxn modelId="{9D24098A-BF3B-44EC-B8B1-917AF2233885}" type="presOf" srcId="{3ADEFB4E-A350-42F0-A478-D244AC89B618}" destId="{165BAF46-583F-4F4B-8FED-E3116882A5B9}" srcOrd="0" destOrd="0" presId="urn:microsoft.com/office/officeart/2005/8/layout/vProcess5"/>
    <dgm:cxn modelId="{7EDB2E93-7673-4FD2-AF5D-231397FFF46F}" type="presOf" srcId="{9631F635-8EDF-4B1F-BA17-BCB7D360E376}" destId="{A14F4E84-7C3C-40AD-8A48-636971C6AEDE}" srcOrd="0" destOrd="0" presId="urn:microsoft.com/office/officeart/2005/8/layout/vProcess5"/>
    <dgm:cxn modelId="{886534AD-6043-4364-A731-4C991E8888C9}" type="presOf" srcId="{13E31FB8-CFF1-4CCC-9B36-1843E7FF7D9B}" destId="{00F40351-7D47-48E1-B30F-3A98FEBDAD5C}" srcOrd="0" destOrd="0" presId="urn:microsoft.com/office/officeart/2005/8/layout/vProcess5"/>
    <dgm:cxn modelId="{1D8A79CD-FC9E-43CE-A5B5-80A0E0CBCAE1}" type="presOf" srcId="{449CCFCF-A12E-4368-AAE0-C9FAE8D240A7}" destId="{C748D920-DE3E-4F16-AC18-BC0311B9E16E}" srcOrd="1" destOrd="0" presId="urn:microsoft.com/office/officeart/2005/8/layout/vProcess5"/>
    <dgm:cxn modelId="{6E4C16D3-7354-45B1-89D1-B1E20D3D662A}" type="presOf" srcId="{449CCFCF-A12E-4368-AAE0-C9FAE8D240A7}" destId="{DCEC9473-1BDF-4B66-832E-C66DE25B945B}" srcOrd="0" destOrd="0" presId="urn:microsoft.com/office/officeart/2005/8/layout/vProcess5"/>
    <dgm:cxn modelId="{D2790DD9-58BD-4B1D-B153-9717390E5C8F}" type="presOf" srcId="{58D4C7AE-95D8-48A6-BA86-5AEB90F9A73F}" destId="{715694DB-5EA9-4DB2-8D4F-8608A9E872BF}" srcOrd="1" destOrd="0" presId="urn:microsoft.com/office/officeart/2005/8/layout/vProcess5"/>
    <dgm:cxn modelId="{BFE0C5DB-025E-444B-B31E-C6DF9C9979ED}" type="presOf" srcId="{13E31FB8-CFF1-4CCC-9B36-1843E7FF7D9B}" destId="{A9DD8DDB-7C6A-40B7-91C1-F05CB28A9D4D}" srcOrd="1" destOrd="0" presId="urn:microsoft.com/office/officeart/2005/8/layout/vProcess5"/>
    <dgm:cxn modelId="{D1EFBFE3-8E29-4402-AC06-D29C4C50080B}" type="presOf" srcId="{58D4C7AE-95D8-48A6-BA86-5AEB90F9A73F}" destId="{DE3A2052-77B8-4CF2-9E33-DDE281621A83}" srcOrd="0" destOrd="0" presId="urn:microsoft.com/office/officeart/2005/8/layout/vProcess5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7A4766EF-5C15-4689-A4E2-4870887A65EC}" type="presOf" srcId="{2320E313-D024-45F9-A2C9-0238A6E92D16}" destId="{C078B645-6247-4AD1-864F-721652275461}" srcOrd="0" destOrd="0" presId="urn:microsoft.com/office/officeart/2005/8/layout/vProcess5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2FA177FE-88F5-48D2-AFBA-E5D8B99B2343}" type="presOf" srcId="{C2022FD0-72E1-41E9-8461-18063010F0CD}" destId="{D45C1743-E94E-4F3C-B70A-77CEB0107156}" srcOrd="0" destOrd="0" presId="urn:microsoft.com/office/officeart/2005/8/layout/vProcess5"/>
    <dgm:cxn modelId="{2B381AEB-659B-4E31-8B69-DA71C950C701}" type="presParOf" srcId="{6A5A7295-697B-4EF8-8ECB-6667F20744A6}" destId="{23E93AED-1E66-444C-A8B4-031C445F21AE}" srcOrd="0" destOrd="0" presId="urn:microsoft.com/office/officeart/2005/8/layout/vProcess5"/>
    <dgm:cxn modelId="{83A69FD4-B997-4F24-A746-FE56AABFDAFB}" type="presParOf" srcId="{6A5A7295-697B-4EF8-8ECB-6667F20744A6}" destId="{DCEC9473-1BDF-4B66-832E-C66DE25B945B}" srcOrd="1" destOrd="0" presId="urn:microsoft.com/office/officeart/2005/8/layout/vProcess5"/>
    <dgm:cxn modelId="{AC3AA0A5-E14C-4B9B-8E81-B0D98C7F8278}" type="presParOf" srcId="{6A5A7295-697B-4EF8-8ECB-6667F20744A6}" destId="{00F40351-7D47-48E1-B30F-3A98FEBDAD5C}" srcOrd="2" destOrd="0" presId="urn:microsoft.com/office/officeart/2005/8/layout/vProcess5"/>
    <dgm:cxn modelId="{D89AD4AB-5C32-48F8-9F80-CFA3E39EA645}" type="presParOf" srcId="{6A5A7295-697B-4EF8-8ECB-6667F20744A6}" destId="{D45C1743-E94E-4F3C-B70A-77CEB0107156}" srcOrd="3" destOrd="0" presId="urn:microsoft.com/office/officeart/2005/8/layout/vProcess5"/>
    <dgm:cxn modelId="{2F87348E-99E5-4007-BE41-C131421081B7}" type="presParOf" srcId="{6A5A7295-697B-4EF8-8ECB-6667F20744A6}" destId="{3C952CBC-6E91-4CF4-8DD7-2B3D492147DE}" srcOrd="4" destOrd="0" presId="urn:microsoft.com/office/officeart/2005/8/layout/vProcess5"/>
    <dgm:cxn modelId="{A554F61D-2E42-4120-9B62-30AE8FA5ED69}" type="presParOf" srcId="{6A5A7295-697B-4EF8-8ECB-6667F20744A6}" destId="{DE3A2052-77B8-4CF2-9E33-DDE281621A83}" srcOrd="5" destOrd="0" presId="urn:microsoft.com/office/officeart/2005/8/layout/vProcess5"/>
    <dgm:cxn modelId="{D767D90F-CA35-4E0D-9F55-C96D9F71466E}" type="presParOf" srcId="{6A5A7295-697B-4EF8-8ECB-6667F20744A6}" destId="{A14F4E84-7C3C-40AD-8A48-636971C6AEDE}" srcOrd="6" destOrd="0" presId="urn:microsoft.com/office/officeart/2005/8/layout/vProcess5"/>
    <dgm:cxn modelId="{FF71C0F3-7823-4B93-970F-429EFD153939}" type="presParOf" srcId="{6A5A7295-697B-4EF8-8ECB-6667F20744A6}" destId="{165BAF46-583F-4F4B-8FED-E3116882A5B9}" srcOrd="7" destOrd="0" presId="urn:microsoft.com/office/officeart/2005/8/layout/vProcess5"/>
    <dgm:cxn modelId="{CD2E1A76-31F5-4A1B-9324-8C83C7B5B0A6}" type="presParOf" srcId="{6A5A7295-697B-4EF8-8ECB-6667F20744A6}" destId="{C078B645-6247-4AD1-864F-721652275461}" srcOrd="8" destOrd="0" presId="urn:microsoft.com/office/officeart/2005/8/layout/vProcess5"/>
    <dgm:cxn modelId="{5E3AFC86-5760-4530-AF2E-A2CDC0A3E52B}" type="presParOf" srcId="{6A5A7295-697B-4EF8-8ECB-6667F20744A6}" destId="{B31E2302-7CDE-473A-AA1E-DD6A2B7399D8}" srcOrd="9" destOrd="0" presId="urn:microsoft.com/office/officeart/2005/8/layout/vProcess5"/>
    <dgm:cxn modelId="{FD323FB5-27BB-4238-A8CA-4DFFACAF1378}" type="presParOf" srcId="{6A5A7295-697B-4EF8-8ECB-6667F20744A6}" destId="{C748D920-DE3E-4F16-AC18-BC0311B9E16E}" srcOrd="10" destOrd="0" presId="urn:microsoft.com/office/officeart/2005/8/layout/vProcess5"/>
    <dgm:cxn modelId="{F0287E94-C429-4247-A96F-9EA0642BC456}" type="presParOf" srcId="{6A5A7295-697B-4EF8-8ECB-6667F20744A6}" destId="{A9DD8DDB-7C6A-40B7-91C1-F05CB28A9D4D}" srcOrd="11" destOrd="0" presId="urn:microsoft.com/office/officeart/2005/8/layout/vProcess5"/>
    <dgm:cxn modelId="{575CCD93-BF56-4F28-8844-338444A63CEF}" type="presParOf" srcId="{6A5A7295-697B-4EF8-8ECB-6667F20744A6}" destId="{644A57AE-F45A-4083-9174-6E51647047DA}" srcOrd="12" destOrd="0" presId="urn:microsoft.com/office/officeart/2005/8/layout/vProcess5"/>
    <dgm:cxn modelId="{2A229890-D63C-40C7-A37A-DABF0F865EA1}" type="presParOf" srcId="{6A5A7295-697B-4EF8-8ECB-6667F20744A6}" destId="{4455B70C-B615-47CF-878E-8F7DEF19C680}" srcOrd="13" destOrd="0" presId="urn:microsoft.com/office/officeart/2005/8/layout/vProcess5"/>
    <dgm:cxn modelId="{27E762A4-EC14-4031-B92D-6EA81DB05CD3}" type="presParOf" srcId="{6A5A7295-697B-4EF8-8ECB-6667F20744A6}" destId="{715694DB-5EA9-4DB2-8D4F-8608A9E872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/>
            <a:t>Cells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Rows &amp; Col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/>
            <a:t>Sheet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SUM</a:t>
          </a:r>
        </a:p>
      </dgm: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MAX</a:t>
          </a:r>
        </a:p>
      </dgm: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MIN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AVERAGE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COUNT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6A5A7295-697B-4EF8-8ECB-6667F20744A6}" type="pres">
      <dgm:prSet presAssocID="{EDB9EA7B-92CC-42EE-91DB-DDFD5E0BF4B3}" presName="outerComposite" presStyleCnt="0">
        <dgm:presLayoutVars>
          <dgm:chMax val="5"/>
          <dgm:dir/>
          <dgm:resizeHandles val="exact"/>
        </dgm:presLayoutVars>
      </dgm:prSet>
      <dgm:spPr/>
    </dgm:pt>
    <dgm:pt modelId="{23E93AED-1E66-444C-A8B4-031C445F21AE}" type="pres">
      <dgm:prSet presAssocID="{EDB9EA7B-92CC-42EE-91DB-DDFD5E0BF4B3}" presName="dummyMaxCanvas" presStyleCnt="0">
        <dgm:presLayoutVars/>
      </dgm:prSet>
      <dgm:spPr/>
    </dgm:pt>
    <dgm:pt modelId="{DCEC9473-1BDF-4B66-832E-C66DE25B945B}" type="pres">
      <dgm:prSet presAssocID="{EDB9EA7B-92CC-42EE-91DB-DDFD5E0BF4B3}" presName="FiveNodes_1" presStyleLbl="node1" presStyleIdx="0" presStyleCnt="5">
        <dgm:presLayoutVars>
          <dgm:bulletEnabled val="1"/>
        </dgm:presLayoutVars>
      </dgm:prSet>
      <dgm:spPr/>
    </dgm:pt>
    <dgm:pt modelId="{00F40351-7D47-48E1-B30F-3A98FEBDAD5C}" type="pres">
      <dgm:prSet presAssocID="{EDB9EA7B-92CC-42EE-91DB-DDFD5E0BF4B3}" presName="FiveNodes_2" presStyleLbl="node1" presStyleIdx="1" presStyleCnt="5">
        <dgm:presLayoutVars>
          <dgm:bulletEnabled val="1"/>
        </dgm:presLayoutVars>
      </dgm:prSet>
      <dgm:spPr/>
    </dgm:pt>
    <dgm:pt modelId="{D45C1743-E94E-4F3C-B70A-77CEB0107156}" type="pres">
      <dgm:prSet presAssocID="{EDB9EA7B-92CC-42EE-91DB-DDFD5E0BF4B3}" presName="FiveNodes_3" presStyleLbl="node1" presStyleIdx="2" presStyleCnt="5">
        <dgm:presLayoutVars>
          <dgm:bulletEnabled val="1"/>
        </dgm:presLayoutVars>
      </dgm:prSet>
      <dgm:spPr/>
    </dgm:pt>
    <dgm:pt modelId="{3C952CBC-6E91-4CF4-8DD7-2B3D492147DE}" type="pres">
      <dgm:prSet presAssocID="{EDB9EA7B-92CC-42EE-91DB-DDFD5E0BF4B3}" presName="FiveNodes_4" presStyleLbl="node1" presStyleIdx="3" presStyleCnt="5">
        <dgm:presLayoutVars>
          <dgm:bulletEnabled val="1"/>
        </dgm:presLayoutVars>
      </dgm:prSet>
      <dgm:spPr/>
    </dgm:pt>
    <dgm:pt modelId="{DE3A2052-77B8-4CF2-9E33-DDE281621A83}" type="pres">
      <dgm:prSet presAssocID="{EDB9EA7B-92CC-42EE-91DB-DDFD5E0BF4B3}" presName="FiveNodes_5" presStyleLbl="node1" presStyleIdx="4" presStyleCnt="5">
        <dgm:presLayoutVars>
          <dgm:bulletEnabled val="1"/>
        </dgm:presLayoutVars>
      </dgm:prSet>
      <dgm:spPr/>
    </dgm:pt>
    <dgm:pt modelId="{A14F4E84-7C3C-40AD-8A48-636971C6AEDE}" type="pres">
      <dgm:prSet presAssocID="{EDB9EA7B-92CC-42EE-91DB-DDFD5E0BF4B3}" presName="FiveConn_1-2" presStyleLbl="fgAccFollowNode1" presStyleIdx="0" presStyleCnt="4">
        <dgm:presLayoutVars>
          <dgm:bulletEnabled val="1"/>
        </dgm:presLayoutVars>
      </dgm:prSet>
      <dgm:spPr/>
    </dgm:pt>
    <dgm:pt modelId="{165BAF46-583F-4F4B-8FED-E3116882A5B9}" type="pres">
      <dgm:prSet presAssocID="{EDB9EA7B-92CC-42EE-91DB-DDFD5E0BF4B3}" presName="FiveConn_2-3" presStyleLbl="fgAccFollowNode1" presStyleIdx="1" presStyleCnt="4">
        <dgm:presLayoutVars>
          <dgm:bulletEnabled val="1"/>
        </dgm:presLayoutVars>
      </dgm:prSet>
      <dgm:spPr/>
    </dgm:pt>
    <dgm:pt modelId="{C078B645-6247-4AD1-864F-721652275461}" type="pres">
      <dgm:prSet presAssocID="{EDB9EA7B-92CC-42EE-91DB-DDFD5E0BF4B3}" presName="FiveConn_3-4" presStyleLbl="fgAccFollowNode1" presStyleIdx="2" presStyleCnt="4">
        <dgm:presLayoutVars>
          <dgm:bulletEnabled val="1"/>
        </dgm:presLayoutVars>
      </dgm:prSet>
      <dgm:spPr/>
    </dgm:pt>
    <dgm:pt modelId="{B31E2302-7CDE-473A-AA1E-DD6A2B7399D8}" type="pres">
      <dgm:prSet presAssocID="{EDB9EA7B-92CC-42EE-91DB-DDFD5E0BF4B3}" presName="FiveConn_4-5" presStyleLbl="fgAccFollowNode1" presStyleIdx="3" presStyleCnt="4">
        <dgm:presLayoutVars>
          <dgm:bulletEnabled val="1"/>
        </dgm:presLayoutVars>
      </dgm:prSet>
      <dgm:spPr/>
    </dgm:pt>
    <dgm:pt modelId="{C748D920-DE3E-4F16-AC18-BC0311B9E16E}" type="pres">
      <dgm:prSet presAssocID="{EDB9EA7B-92CC-42EE-91DB-DDFD5E0BF4B3}" presName="FiveNodes_1_text" presStyleLbl="node1" presStyleIdx="4" presStyleCnt="5">
        <dgm:presLayoutVars>
          <dgm:bulletEnabled val="1"/>
        </dgm:presLayoutVars>
      </dgm:prSet>
      <dgm:spPr/>
    </dgm:pt>
    <dgm:pt modelId="{A9DD8DDB-7C6A-40B7-91C1-F05CB28A9D4D}" type="pres">
      <dgm:prSet presAssocID="{EDB9EA7B-92CC-42EE-91DB-DDFD5E0BF4B3}" presName="FiveNodes_2_text" presStyleLbl="node1" presStyleIdx="4" presStyleCnt="5">
        <dgm:presLayoutVars>
          <dgm:bulletEnabled val="1"/>
        </dgm:presLayoutVars>
      </dgm:prSet>
      <dgm:spPr/>
    </dgm:pt>
    <dgm:pt modelId="{644A57AE-F45A-4083-9174-6E51647047DA}" type="pres">
      <dgm:prSet presAssocID="{EDB9EA7B-92CC-42EE-91DB-DDFD5E0BF4B3}" presName="FiveNodes_3_text" presStyleLbl="node1" presStyleIdx="4" presStyleCnt="5">
        <dgm:presLayoutVars>
          <dgm:bulletEnabled val="1"/>
        </dgm:presLayoutVars>
      </dgm:prSet>
      <dgm:spPr/>
    </dgm:pt>
    <dgm:pt modelId="{4455B70C-B615-47CF-878E-8F7DEF19C680}" type="pres">
      <dgm:prSet presAssocID="{EDB9EA7B-92CC-42EE-91DB-DDFD5E0BF4B3}" presName="FiveNodes_4_text" presStyleLbl="node1" presStyleIdx="4" presStyleCnt="5">
        <dgm:presLayoutVars>
          <dgm:bulletEnabled val="1"/>
        </dgm:presLayoutVars>
      </dgm:prSet>
      <dgm:spPr/>
    </dgm:pt>
    <dgm:pt modelId="{715694DB-5EA9-4DB2-8D4F-8608A9E872BF}" type="pres">
      <dgm:prSet presAssocID="{EDB9EA7B-92CC-42EE-91DB-DDFD5E0BF4B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2B2960F-7525-421B-A102-5125694370DC}" type="presOf" srcId="{EDB9EA7B-92CC-42EE-91DB-DDFD5E0BF4B3}" destId="{6A5A7295-697B-4EF8-8ECB-6667F20744A6}" srcOrd="0" destOrd="0" presId="urn:microsoft.com/office/officeart/2005/8/layout/vProcess5"/>
    <dgm:cxn modelId="{7EB43921-5D2D-4B19-A552-2FC703BE5169}" type="presOf" srcId="{F991BB64-3BD4-4E59-AA77-ED334DEDE0D1}" destId="{4455B70C-B615-47CF-878E-8F7DEF19C680}" srcOrd="1" destOrd="0" presId="urn:microsoft.com/office/officeart/2005/8/layout/vProcess5"/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D2C19D63-D600-4B98-AFC2-D9CAB1BC0C23}" type="presOf" srcId="{E820C77C-C9ED-4C17-B8C7-2022DAC8A26D}" destId="{B31E2302-7CDE-473A-AA1E-DD6A2B7399D8}" srcOrd="0" destOrd="0" presId="urn:microsoft.com/office/officeart/2005/8/layout/vProcess5"/>
    <dgm:cxn modelId="{50DBB86F-3E2E-4645-A07F-42EB04B49B2B}" type="presOf" srcId="{F991BB64-3BD4-4E59-AA77-ED334DEDE0D1}" destId="{3C952CBC-6E91-4CF4-8DD7-2B3D492147DE}" srcOrd="0" destOrd="0" presId="urn:microsoft.com/office/officeart/2005/8/layout/vProcess5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7CE97278-91F6-40DA-BAFD-A205ACA532CB}" type="presOf" srcId="{C2022FD0-72E1-41E9-8461-18063010F0CD}" destId="{644A57AE-F45A-4083-9174-6E51647047DA}" srcOrd="1" destOrd="0" presId="urn:microsoft.com/office/officeart/2005/8/layout/vProcess5"/>
    <dgm:cxn modelId="{9D24098A-BF3B-44EC-B8B1-917AF2233885}" type="presOf" srcId="{3ADEFB4E-A350-42F0-A478-D244AC89B618}" destId="{165BAF46-583F-4F4B-8FED-E3116882A5B9}" srcOrd="0" destOrd="0" presId="urn:microsoft.com/office/officeart/2005/8/layout/vProcess5"/>
    <dgm:cxn modelId="{7EDB2E93-7673-4FD2-AF5D-231397FFF46F}" type="presOf" srcId="{9631F635-8EDF-4B1F-BA17-BCB7D360E376}" destId="{A14F4E84-7C3C-40AD-8A48-636971C6AEDE}" srcOrd="0" destOrd="0" presId="urn:microsoft.com/office/officeart/2005/8/layout/vProcess5"/>
    <dgm:cxn modelId="{886534AD-6043-4364-A731-4C991E8888C9}" type="presOf" srcId="{13E31FB8-CFF1-4CCC-9B36-1843E7FF7D9B}" destId="{00F40351-7D47-48E1-B30F-3A98FEBDAD5C}" srcOrd="0" destOrd="0" presId="urn:microsoft.com/office/officeart/2005/8/layout/vProcess5"/>
    <dgm:cxn modelId="{1D8A79CD-FC9E-43CE-A5B5-80A0E0CBCAE1}" type="presOf" srcId="{449CCFCF-A12E-4368-AAE0-C9FAE8D240A7}" destId="{C748D920-DE3E-4F16-AC18-BC0311B9E16E}" srcOrd="1" destOrd="0" presId="urn:microsoft.com/office/officeart/2005/8/layout/vProcess5"/>
    <dgm:cxn modelId="{6E4C16D3-7354-45B1-89D1-B1E20D3D662A}" type="presOf" srcId="{449CCFCF-A12E-4368-AAE0-C9FAE8D240A7}" destId="{DCEC9473-1BDF-4B66-832E-C66DE25B945B}" srcOrd="0" destOrd="0" presId="urn:microsoft.com/office/officeart/2005/8/layout/vProcess5"/>
    <dgm:cxn modelId="{D2790DD9-58BD-4B1D-B153-9717390E5C8F}" type="presOf" srcId="{58D4C7AE-95D8-48A6-BA86-5AEB90F9A73F}" destId="{715694DB-5EA9-4DB2-8D4F-8608A9E872BF}" srcOrd="1" destOrd="0" presId="urn:microsoft.com/office/officeart/2005/8/layout/vProcess5"/>
    <dgm:cxn modelId="{BFE0C5DB-025E-444B-B31E-C6DF9C9979ED}" type="presOf" srcId="{13E31FB8-CFF1-4CCC-9B36-1843E7FF7D9B}" destId="{A9DD8DDB-7C6A-40B7-91C1-F05CB28A9D4D}" srcOrd="1" destOrd="0" presId="urn:microsoft.com/office/officeart/2005/8/layout/vProcess5"/>
    <dgm:cxn modelId="{D1EFBFE3-8E29-4402-AC06-D29C4C50080B}" type="presOf" srcId="{58D4C7AE-95D8-48A6-BA86-5AEB90F9A73F}" destId="{DE3A2052-77B8-4CF2-9E33-DDE281621A83}" srcOrd="0" destOrd="0" presId="urn:microsoft.com/office/officeart/2005/8/layout/vProcess5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7A4766EF-5C15-4689-A4E2-4870887A65EC}" type="presOf" srcId="{2320E313-D024-45F9-A2C9-0238A6E92D16}" destId="{C078B645-6247-4AD1-864F-721652275461}" srcOrd="0" destOrd="0" presId="urn:microsoft.com/office/officeart/2005/8/layout/vProcess5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2FA177FE-88F5-48D2-AFBA-E5D8B99B2343}" type="presOf" srcId="{C2022FD0-72E1-41E9-8461-18063010F0CD}" destId="{D45C1743-E94E-4F3C-B70A-77CEB0107156}" srcOrd="0" destOrd="0" presId="urn:microsoft.com/office/officeart/2005/8/layout/vProcess5"/>
    <dgm:cxn modelId="{2B381AEB-659B-4E31-8B69-DA71C950C701}" type="presParOf" srcId="{6A5A7295-697B-4EF8-8ECB-6667F20744A6}" destId="{23E93AED-1E66-444C-A8B4-031C445F21AE}" srcOrd="0" destOrd="0" presId="urn:microsoft.com/office/officeart/2005/8/layout/vProcess5"/>
    <dgm:cxn modelId="{83A69FD4-B997-4F24-A746-FE56AABFDAFB}" type="presParOf" srcId="{6A5A7295-697B-4EF8-8ECB-6667F20744A6}" destId="{DCEC9473-1BDF-4B66-832E-C66DE25B945B}" srcOrd="1" destOrd="0" presId="urn:microsoft.com/office/officeart/2005/8/layout/vProcess5"/>
    <dgm:cxn modelId="{AC3AA0A5-E14C-4B9B-8E81-B0D98C7F8278}" type="presParOf" srcId="{6A5A7295-697B-4EF8-8ECB-6667F20744A6}" destId="{00F40351-7D47-48E1-B30F-3A98FEBDAD5C}" srcOrd="2" destOrd="0" presId="urn:microsoft.com/office/officeart/2005/8/layout/vProcess5"/>
    <dgm:cxn modelId="{D89AD4AB-5C32-48F8-9F80-CFA3E39EA645}" type="presParOf" srcId="{6A5A7295-697B-4EF8-8ECB-6667F20744A6}" destId="{D45C1743-E94E-4F3C-B70A-77CEB0107156}" srcOrd="3" destOrd="0" presId="urn:microsoft.com/office/officeart/2005/8/layout/vProcess5"/>
    <dgm:cxn modelId="{2F87348E-99E5-4007-BE41-C131421081B7}" type="presParOf" srcId="{6A5A7295-697B-4EF8-8ECB-6667F20744A6}" destId="{3C952CBC-6E91-4CF4-8DD7-2B3D492147DE}" srcOrd="4" destOrd="0" presId="urn:microsoft.com/office/officeart/2005/8/layout/vProcess5"/>
    <dgm:cxn modelId="{A554F61D-2E42-4120-9B62-30AE8FA5ED69}" type="presParOf" srcId="{6A5A7295-697B-4EF8-8ECB-6667F20744A6}" destId="{DE3A2052-77B8-4CF2-9E33-DDE281621A83}" srcOrd="5" destOrd="0" presId="urn:microsoft.com/office/officeart/2005/8/layout/vProcess5"/>
    <dgm:cxn modelId="{D767D90F-CA35-4E0D-9F55-C96D9F71466E}" type="presParOf" srcId="{6A5A7295-697B-4EF8-8ECB-6667F20744A6}" destId="{A14F4E84-7C3C-40AD-8A48-636971C6AEDE}" srcOrd="6" destOrd="0" presId="urn:microsoft.com/office/officeart/2005/8/layout/vProcess5"/>
    <dgm:cxn modelId="{FF71C0F3-7823-4B93-970F-429EFD153939}" type="presParOf" srcId="{6A5A7295-697B-4EF8-8ECB-6667F20744A6}" destId="{165BAF46-583F-4F4B-8FED-E3116882A5B9}" srcOrd="7" destOrd="0" presId="urn:microsoft.com/office/officeart/2005/8/layout/vProcess5"/>
    <dgm:cxn modelId="{CD2E1A76-31F5-4A1B-9324-8C83C7B5B0A6}" type="presParOf" srcId="{6A5A7295-697B-4EF8-8ECB-6667F20744A6}" destId="{C078B645-6247-4AD1-864F-721652275461}" srcOrd="8" destOrd="0" presId="urn:microsoft.com/office/officeart/2005/8/layout/vProcess5"/>
    <dgm:cxn modelId="{5E3AFC86-5760-4530-AF2E-A2CDC0A3E52B}" type="presParOf" srcId="{6A5A7295-697B-4EF8-8ECB-6667F20744A6}" destId="{B31E2302-7CDE-473A-AA1E-DD6A2B7399D8}" srcOrd="9" destOrd="0" presId="urn:microsoft.com/office/officeart/2005/8/layout/vProcess5"/>
    <dgm:cxn modelId="{FD323FB5-27BB-4238-A8CA-4DFFACAF1378}" type="presParOf" srcId="{6A5A7295-697B-4EF8-8ECB-6667F20744A6}" destId="{C748D920-DE3E-4F16-AC18-BC0311B9E16E}" srcOrd="10" destOrd="0" presId="urn:microsoft.com/office/officeart/2005/8/layout/vProcess5"/>
    <dgm:cxn modelId="{F0287E94-C429-4247-A96F-9EA0642BC456}" type="presParOf" srcId="{6A5A7295-697B-4EF8-8ECB-6667F20744A6}" destId="{A9DD8DDB-7C6A-40B7-91C1-F05CB28A9D4D}" srcOrd="11" destOrd="0" presId="urn:microsoft.com/office/officeart/2005/8/layout/vProcess5"/>
    <dgm:cxn modelId="{575CCD93-BF56-4F28-8844-338444A63CEF}" type="presParOf" srcId="{6A5A7295-697B-4EF8-8ECB-6667F20744A6}" destId="{644A57AE-F45A-4083-9174-6E51647047DA}" srcOrd="12" destOrd="0" presId="urn:microsoft.com/office/officeart/2005/8/layout/vProcess5"/>
    <dgm:cxn modelId="{2A229890-D63C-40C7-A37A-DABF0F865EA1}" type="presParOf" srcId="{6A5A7295-697B-4EF8-8ECB-6667F20744A6}" destId="{4455B70C-B615-47CF-878E-8F7DEF19C680}" srcOrd="13" destOrd="0" presId="urn:microsoft.com/office/officeart/2005/8/layout/vProcess5"/>
    <dgm:cxn modelId="{27E762A4-EC14-4031-B92D-6EA81DB05CD3}" type="presParOf" srcId="{6A5A7295-697B-4EF8-8ECB-6667F20744A6}" destId="{715694DB-5EA9-4DB2-8D4F-8608A9E872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 dirty="0"/>
            <a:t>Cell Reference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Range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 dirty="0"/>
            <a:t>Absolute Reference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C9473-1BDF-4B66-832E-C66DE25B945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Ribbon</a:t>
          </a:r>
        </a:p>
      </dsp:txBody>
      <dsp:txXfrm>
        <a:off x="19173" y="19173"/>
        <a:ext cx="7666087" cy="616267"/>
      </dsp:txXfrm>
    </dsp:sp>
    <dsp:sp modelId="{00F40351-7D47-48E1-B30F-3A98FEBDAD5C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Name box</a:t>
          </a:r>
        </a:p>
      </dsp:txBody>
      <dsp:txXfrm>
        <a:off x="650109" y="764704"/>
        <a:ext cx="7354275" cy="616267"/>
      </dsp:txXfrm>
    </dsp:sp>
    <dsp:sp modelId="{D45C1743-E94E-4F3C-B70A-77CEB0107156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bar</a:t>
          </a:r>
        </a:p>
      </dsp:txBody>
      <dsp:txXfrm>
        <a:off x="1281044" y="1510236"/>
        <a:ext cx="7354275" cy="616267"/>
      </dsp:txXfrm>
    </dsp:sp>
    <dsp:sp modelId="{3C952CBC-6E91-4CF4-8DD7-2B3D492147DE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Status bar</a:t>
          </a:r>
        </a:p>
      </dsp:txBody>
      <dsp:txXfrm>
        <a:off x="1911981" y="2255768"/>
        <a:ext cx="7354275" cy="616267"/>
      </dsp:txXfrm>
    </dsp:sp>
    <dsp:sp modelId="{DE3A2052-77B8-4CF2-9E33-DDE281621A83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Formatting</a:t>
          </a:r>
        </a:p>
      </dsp:txBody>
      <dsp:txXfrm>
        <a:off x="2542916" y="3001299"/>
        <a:ext cx="7354275" cy="616267"/>
      </dsp:txXfrm>
    </dsp:sp>
    <dsp:sp modelId="{A14F4E84-7C3C-40AD-8A48-636971C6AEDE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165BAF46-583F-4F4B-8FED-E3116882A5B9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C078B645-6247-4AD1-864F-721652275461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B31E2302-7CDE-473A-AA1E-DD6A2B7399D8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Cells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9478486"/>
            <a:satOff val="1963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Rows &amp; Col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Sheet</a:t>
          </a:r>
        </a:p>
      </dsp:txBody>
      <dsp:txXfrm>
        <a:off x="7193274" y="739127"/>
        <a:ext cx="2776299" cy="1346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C9473-1BDF-4B66-832E-C66DE25B945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</a:t>
          </a:r>
        </a:p>
      </dsp:txBody>
      <dsp:txXfrm>
        <a:off x="19173" y="19173"/>
        <a:ext cx="7666087" cy="616267"/>
      </dsp:txXfrm>
    </dsp:sp>
    <dsp:sp modelId="{00F40351-7D47-48E1-B30F-3A98FEBDAD5C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MAX</a:t>
          </a:r>
        </a:p>
      </dsp:txBody>
      <dsp:txXfrm>
        <a:off x="650109" y="764704"/>
        <a:ext cx="7354275" cy="616267"/>
      </dsp:txXfrm>
    </dsp:sp>
    <dsp:sp modelId="{D45C1743-E94E-4F3C-B70A-77CEB0107156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MIN</a:t>
          </a:r>
        </a:p>
      </dsp:txBody>
      <dsp:txXfrm>
        <a:off x="1281044" y="1510236"/>
        <a:ext cx="7354275" cy="616267"/>
      </dsp:txXfrm>
    </dsp:sp>
    <dsp:sp modelId="{3C952CBC-6E91-4CF4-8DD7-2B3D492147DE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AVERAGE</a:t>
          </a:r>
        </a:p>
      </dsp:txBody>
      <dsp:txXfrm>
        <a:off x="1911981" y="2255768"/>
        <a:ext cx="7354275" cy="616267"/>
      </dsp:txXfrm>
    </dsp:sp>
    <dsp:sp modelId="{DE3A2052-77B8-4CF2-9E33-DDE281621A83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COUNT</a:t>
          </a:r>
        </a:p>
      </dsp:txBody>
      <dsp:txXfrm>
        <a:off x="2542916" y="3001299"/>
        <a:ext cx="7354275" cy="616267"/>
      </dsp:txXfrm>
    </dsp:sp>
    <dsp:sp modelId="{A14F4E84-7C3C-40AD-8A48-636971C6AEDE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165BAF46-583F-4F4B-8FED-E3116882A5B9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C078B645-6247-4AD1-864F-721652275461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B31E2302-7CDE-473A-AA1E-DD6A2B7399D8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Cell Reference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9478486"/>
            <a:satOff val="1963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Range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Absolute Reference</a:t>
          </a:r>
        </a:p>
      </dsp:txBody>
      <dsp:txXfrm>
        <a:off x="7193274" y="739127"/>
        <a:ext cx="2776299" cy="134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5DFB0-AD1E-BDFE-2BD0-04E028ACB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431DD-B03C-DC30-828C-689E7A1B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C09E-32A6-34F5-8376-5EF17B5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IF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F5EE8-3FD8-5DB7-0D13-DEAC4154821B}"/>
              </a:ext>
            </a:extLst>
          </p:cNvPr>
          <p:cNvSpPr txBox="1"/>
          <p:nvPr/>
        </p:nvSpPr>
        <p:spPr>
          <a:xfrm>
            <a:off x="3586022" y="4475320"/>
            <a:ext cx="456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IF(B2&gt;50,”Pass”,”Fail”)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E0FB19A-1755-9805-D4B9-AB8238A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20" y="2567406"/>
            <a:ext cx="8546707" cy="1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E0CA-D353-14DA-D636-08F75FF9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7D67-D9BF-CF34-E489-2D37A4FC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IFs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6AF72-155E-1A23-AAD5-CF375FD2A61D}"/>
              </a:ext>
            </a:extLst>
          </p:cNvPr>
          <p:cNvSpPr txBox="1"/>
          <p:nvPr/>
        </p:nvSpPr>
        <p:spPr>
          <a:xfrm>
            <a:off x="609599" y="4500499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IFS(A2&gt;89,"A",A2&gt;79,"B",A2&gt;69,"C",A2&gt;59,"D",TRUE,"F")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700F76C7-411D-007E-7EAA-549E8576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46" y="2643837"/>
            <a:ext cx="8546707" cy="15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FFE2-AF4B-F384-3FF0-AB50B8595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074AB-B6DF-7F01-2A37-CEA32285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AND Function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9FC0DD-63F9-85AD-A213-74F5B342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19190"/>
            <a:ext cx="10869913" cy="41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2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83DD-A05F-78F3-754A-146F1028E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757A9-FDEC-D40F-6090-CE86DDDF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OR Function</a:t>
            </a:r>
          </a:p>
        </p:txBody>
      </p:sp>
      <p:pic>
        <p:nvPicPr>
          <p:cNvPr id="3" name="Picture 2" descr="A screenshot of a spreadsheet">
            <a:extLst>
              <a:ext uri="{FF2B5EF4-FFF2-40B4-BE49-F238E27FC236}">
                <a16:creationId xmlns:a16="http://schemas.microsoft.com/office/drawing/2014/main" id="{D178E31C-D4E3-EBD3-4B0C-B750F4BA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09682"/>
            <a:ext cx="10187940" cy="41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2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8DD5-EF05-B5DA-31D9-B035EC9C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78CE9-2557-88B9-37A5-EC701580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Nested IF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C453F-AD67-188C-DA96-14D6123F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562023"/>
            <a:ext cx="10717017" cy="27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8201-C174-FA71-D5B5-8845DB1A9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649E5-4C56-2B85-A9C4-F67B1C3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SUMIF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4517BD1-0A5D-CDED-7289-F2ED82F2E72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Numeric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Text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Date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And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Or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6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074276"/>
            <a:ext cx="5486400" cy="1121196"/>
          </a:xfrm>
        </p:spPr>
        <p:txBody>
          <a:bodyPr/>
          <a:lstStyle/>
          <a:p>
            <a:r>
              <a:rPr lang="en-US" dirty="0"/>
              <a:t>Brain Station</a:t>
            </a:r>
          </a:p>
          <a:p>
            <a:r>
              <a:rPr lang="en-US" dirty="0"/>
              <a:t>Eng. Dalia </a:t>
            </a:r>
            <a:r>
              <a:rPr lang="en-US" dirty="0" err="1"/>
              <a:t>Khamiss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46A8F-791B-CF1A-346E-70C2064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Excel Window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BD3FDFF-F43B-B04A-EF12-39BF0CA77D8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3874210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3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344E-1D63-35E0-741D-BA8FFABB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6C197-6248-BCFD-E38A-ADF00484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Ribbon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F62F6-B95B-9C57-DF76-6EBD8DBB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2914578"/>
            <a:ext cx="12069859" cy="1028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5518D-9F99-E73D-084D-1A4FB1FBC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200650"/>
            <a:ext cx="11205210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DB5BDE-5200-6BB4-6D5C-A7BCC00FE332}"/>
              </a:ext>
            </a:extLst>
          </p:cNvPr>
          <p:cNvSpPr txBox="1"/>
          <p:nvPr/>
        </p:nvSpPr>
        <p:spPr>
          <a:xfrm>
            <a:off x="4591050" y="460264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Menu bar</a:t>
            </a:r>
          </a:p>
        </p:txBody>
      </p:sp>
      <p:pic>
        <p:nvPicPr>
          <p:cNvPr id="14" name="Graphic 13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E620539-506F-E116-D23B-6079FA8B8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53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8198-7DAA-1D75-A628-66B39675F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42851-008F-A4D5-F6E4-9DF3ED40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 err="1"/>
              <a:t>Namebox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147EA-A8CA-7CC2-10C5-D4531D1A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70" y="2483228"/>
            <a:ext cx="3916035" cy="1340626"/>
          </a:xfrm>
          <a:prstGeom prst="rect">
            <a:avLst/>
          </a:prstGeom>
        </p:spPr>
      </p:pic>
      <p:pic>
        <p:nvPicPr>
          <p:cNvPr id="5" name="Graphic 4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74A157D-66AD-1BA2-2144-EA46A787A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822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9D2-0B2F-62E4-29A0-75AC01AA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062F2-0378-7AA6-651D-56138B0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Formula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602E3-CB0D-2062-33A1-5F42064F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696" b="607"/>
          <a:stretch/>
        </p:blipFill>
        <p:spPr>
          <a:xfrm>
            <a:off x="1159809" y="3071554"/>
            <a:ext cx="9613485" cy="846258"/>
          </a:xfrm>
          <a:prstGeom prst="rect">
            <a:avLst/>
          </a:prstGeom>
        </p:spPr>
      </p:pic>
      <p:pic>
        <p:nvPicPr>
          <p:cNvPr id="6" name="Graphic 5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BC48F70-0B1E-B484-4CA8-B2C075F22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79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A5EB-C415-8186-C893-499D6671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F60B-0B7A-B3C0-29A3-0226CD4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Status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5E65A-1DAD-9C93-4533-53E92AE8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" y="3319446"/>
            <a:ext cx="11438312" cy="437907"/>
          </a:xfrm>
          <a:prstGeom prst="rect">
            <a:avLst/>
          </a:prstGeom>
        </p:spPr>
      </p:pic>
      <p:pic>
        <p:nvPicPr>
          <p:cNvPr id="8" name="Graphic 7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0E5C45F9-2625-9B73-16C9-D6DE5C320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4279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09C9-95A7-5E03-B81B-4B361488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27A57-3BDF-1FDA-2879-1FCA9C62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Formatting</a:t>
            </a:r>
          </a:p>
        </p:txBody>
      </p:sp>
      <p:graphicFrame>
        <p:nvGraphicFramePr>
          <p:cNvPr id="9" name="Table Placeholder 1">
            <a:extLst>
              <a:ext uri="{FF2B5EF4-FFF2-40B4-BE49-F238E27FC236}">
                <a16:creationId xmlns:a16="http://schemas.microsoft.com/office/drawing/2014/main" id="{375991C9-4210-4DDE-C5F5-82FF1FE39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690467"/>
              </p:ext>
            </p:extLst>
          </p:nvPr>
        </p:nvGraphicFramePr>
        <p:xfrm>
          <a:off x="1089660" y="2786694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40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6DF3-4772-6CB2-6B2F-4A1C78CC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663B06-6A48-D0DB-99B9-C3E936CD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C6AA28B-2A38-302B-6794-4B0CD60CF29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3159875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12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1EF8D-799A-3641-A3AD-0E674469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1F0F9-F47D-B8AB-76D4-FDDF426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9" name="Table Placeholder 1">
            <a:extLst>
              <a:ext uri="{FF2B5EF4-FFF2-40B4-BE49-F238E27FC236}">
                <a16:creationId xmlns:a16="http://schemas.microsoft.com/office/drawing/2014/main" id="{0DF9A7B6-9062-2C78-3200-6627634C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91289"/>
              </p:ext>
            </p:extLst>
          </p:nvPr>
        </p:nvGraphicFramePr>
        <p:xfrm>
          <a:off x="1089660" y="2786694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304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321</TotalTime>
  <Words>103</Words>
  <Application>Microsoft Office PowerPoint</Application>
  <PresentationFormat>Widescreen</PresentationFormat>
  <Paragraphs>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Franklin Gothic Book</vt:lpstr>
      <vt:lpstr>Franklin Gothic Demi</vt:lpstr>
      <vt:lpstr>Custom</vt:lpstr>
      <vt:lpstr>Excel Advanced</vt:lpstr>
      <vt:lpstr>Excel Window</vt:lpstr>
      <vt:lpstr>Ribbon</vt:lpstr>
      <vt:lpstr>Namebox</vt:lpstr>
      <vt:lpstr>Formula bar</vt:lpstr>
      <vt:lpstr>Status Bar</vt:lpstr>
      <vt:lpstr>Formatting</vt:lpstr>
      <vt:lpstr>Basic Functions</vt:lpstr>
      <vt:lpstr>Basic Functions</vt:lpstr>
      <vt:lpstr>IF Function</vt:lpstr>
      <vt:lpstr>IFs Function</vt:lpstr>
      <vt:lpstr>AND Function</vt:lpstr>
      <vt:lpstr>OR Function</vt:lpstr>
      <vt:lpstr>Nested IF</vt:lpstr>
      <vt:lpstr>SUMIF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داليا  خميس  محمود مراد</cp:lastModifiedBy>
  <cp:revision>3</cp:revision>
  <dcterms:created xsi:type="dcterms:W3CDTF">2024-12-16T08:51:34Z</dcterms:created>
  <dcterms:modified xsi:type="dcterms:W3CDTF">2024-12-17T11:01:29Z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