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notesMasterIdLst>
    <p:notesMasterId r:id="rId16"/>
  </p:notesMasterIdLst>
  <p:sldIdLst>
    <p:sldId id="256" r:id="rId2"/>
    <p:sldId id="259" r:id="rId3"/>
    <p:sldId id="261" r:id="rId4"/>
    <p:sldId id="260" r:id="rId5"/>
    <p:sldId id="257" r:id="rId6"/>
    <p:sldId id="263" r:id="rId7"/>
    <p:sldId id="271" r:id="rId8"/>
    <p:sldId id="273" r:id="rId9"/>
    <p:sldId id="264" r:id="rId10"/>
    <p:sldId id="265" r:id="rId11"/>
    <p:sldId id="266" r:id="rId12"/>
    <p:sldId id="267" r:id="rId13"/>
    <p:sldId id="268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D58A34E-FA88-4C72-8E13-D08CE0DC6792}">
          <p14:sldIdLst>
            <p14:sldId id="256"/>
            <p14:sldId id="259"/>
            <p14:sldId id="261"/>
            <p14:sldId id="260"/>
            <p14:sldId id="257"/>
            <p14:sldId id="263"/>
            <p14:sldId id="271"/>
            <p14:sldId id="273"/>
            <p14:sldId id="264"/>
            <p14:sldId id="265"/>
            <p14:sldId id="266"/>
            <p14:sldId id="267"/>
            <p14:sldId id="268"/>
          </p14:sldIdLst>
        </p14:section>
        <p14:section name="Untitled Section" id="{13E2DCAC-9BCB-4E2A-A0F9-39E3E2679BCF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ECEE"/>
    <a:srgbClr val="D3F0F1"/>
    <a:srgbClr val="A4E1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0EC5C1-78BD-45B1-89F4-45E96935DDF4}" v="303" dt="2022-06-05T02:25:36.9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1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490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BEA8B6-3248-48DA-B110-5ECA6AC28990}" type="doc">
      <dgm:prSet loTypeId="urn:microsoft.com/office/officeart/2005/8/layout/process4" loCatId="process" qsTypeId="urn:microsoft.com/office/officeart/2005/8/quickstyle/simple1" qsCatId="simple" csTypeId="urn:microsoft.com/office/officeart/2005/8/colors/accent1_5" csCatId="accent1"/>
      <dgm:spPr/>
      <dgm:t>
        <a:bodyPr/>
        <a:lstStyle/>
        <a:p>
          <a:endParaRPr lang="en-US"/>
        </a:p>
      </dgm:t>
    </dgm:pt>
    <dgm:pt modelId="{3960F5FD-42C2-433B-8234-CF5912BDD8FC}">
      <dgm:prSet/>
      <dgm:spPr/>
      <dgm:t>
        <a:bodyPr/>
        <a:lstStyle/>
        <a:p>
          <a:r>
            <a:rPr lang="en-US" dirty="0"/>
            <a:t>Before ML people tended to use rule-based systems</a:t>
          </a:r>
        </a:p>
      </dgm:t>
    </dgm:pt>
    <dgm:pt modelId="{BA70BA0E-0D49-4AFB-A7FC-81C19FA29D7D}" type="parTrans" cxnId="{FD2356C0-B3CD-4C5F-95F9-304B8B1DAF60}">
      <dgm:prSet/>
      <dgm:spPr/>
      <dgm:t>
        <a:bodyPr/>
        <a:lstStyle/>
        <a:p>
          <a:endParaRPr lang="en-US"/>
        </a:p>
      </dgm:t>
    </dgm:pt>
    <dgm:pt modelId="{8C65021D-5DE8-45F6-9A1F-2715E25E700C}" type="sibTrans" cxnId="{FD2356C0-B3CD-4C5F-95F9-304B8B1DAF60}">
      <dgm:prSet/>
      <dgm:spPr/>
      <dgm:t>
        <a:bodyPr/>
        <a:lstStyle/>
        <a:p>
          <a:endParaRPr lang="en-US"/>
        </a:p>
      </dgm:t>
    </dgm:pt>
    <dgm:pt modelId="{EEBA3D6D-C104-485F-9391-D66937CE2A53}">
      <dgm:prSet/>
      <dgm:spPr/>
      <dgm:t>
        <a:bodyPr/>
        <a:lstStyle/>
        <a:p>
          <a:r>
            <a:rPr lang="en-US" dirty="0"/>
            <a:t>Rule-based system depends on</a:t>
          </a:r>
        </a:p>
      </dgm:t>
    </dgm:pt>
    <dgm:pt modelId="{E17A75F1-D98A-4F4C-A268-64FEBFC5DD78}" type="parTrans" cxnId="{49811B14-428D-4469-93EB-10415CACC9EF}">
      <dgm:prSet/>
      <dgm:spPr/>
      <dgm:t>
        <a:bodyPr/>
        <a:lstStyle/>
        <a:p>
          <a:endParaRPr lang="en-US"/>
        </a:p>
      </dgm:t>
    </dgm:pt>
    <dgm:pt modelId="{19EFDEFF-ACDE-4836-9671-BA9C7B310898}" type="sibTrans" cxnId="{49811B14-428D-4469-93EB-10415CACC9EF}">
      <dgm:prSet/>
      <dgm:spPr/>
      <dgm:t>
        <a:bodyPr/>
        <a:lstStyle/>
        <a:p>
          <a:endParaRPr lang="en-US"/>
        </a:p>
      </dgm:t>
    </dgm:pt>
    <dgm:pt modelId="{AEE4C4D3-41FC-485B-822D-A63E63846E94}">
      <dgm:prSet/>
      <dgm:spPr/>
      <dgm:t>
        <a:bodyPr/>
        <a:lstStyle/>
        <a:p>
          <a:r>
            <a:rPr lang="en-US" dirty="0"/>
            <a:t>Understanding data with domain expert</a:t>
          </a:r>
        </a:p>
      </dgm:t>
    </dgm:pt>
    <dgm:pt modelId="{8C81F5BB-F853-47B2-8711-658209A50FF7}" type="parTrans" cxnId="{2569E4DB-2B46-4E51-98E2-79545AB721F3}">
      <dgm:prSet/>
      <dgm:spPr/>
      <dgm:t>
        <a:bodyPr/>
        <a:lstStyle/>
        <a:p>
          <a:endParaRPr lang="en-US"/>
        </a:p>
      </dgm:t>
    </dgm:pt>
    <dgm:pt modelId="{09E6C6EE-36C9-4A36-A97D-2E05CFD83784}" type="sibTrans" cxnId="{2569E4DB-2B46-4E51-98E2-79545AB721F3}">
      <dgm:prSet/>
      <dgm:spPr/>
      <dgm:t>
        <a:bodyPr/>
        <a:lstStyle/>
        <a:p>
          <a:endParaRPr lang="en-US"/>
        </a:p>
      </dgm:t>
    </dgm:pt>
    <dgm:pt modelId="{0ACA7C78-0EC5-4A9D-A6A3-5263647D7C3B}">
      <dgm:prSet/>
      <dgm:spPr/>
      <dgm:t>
        <a:bodyPr/>
        <a:lstStyle/>
        <a:p>
          <a:r>
            <a:rPr lang="en-US" dirty="0"/>
            <a:t>Make analysis for that data</a:t>
          </a:r>
        </a:p>
      </dgm:t>
    </dgm:pt>
    <dgm:pt modelId="{20466EDB-2FFE-41E9-8C38-19940079D275}" type="parTrans" cxnId="{62EFEF51-5099-4B17-B4F1-CC18D6535D37}">
      <dgm:prSet/>
      <dgm:spPr/>
      <dgm:t>
        <a:bodyPr/>
        <a:lstStyle/>
        <a:p>
          <a:endParaRPr lang="en-US"/>
        </a:p>
      </dgm:t>
    </dgm:pt>
    <dgm:pt modelId="{A0D0EC5A-256F-41B7-839B-F63462CA8894}" type="sibTrans" cxnId="{62EFEF51-5099-4B17-B4F1-CC18D6535D37}">
      <dgm:prSet/>
      <dgm:spPr/>
      <dgm:t>
        <a:bodyPr/>
        <a:lstStyle/>
        <a:p>
          <a:endParaRPr lang="en-US"/>
        </a:p>
      </dgm:t>
    </dgm:pt>
    <dgm:pt modelId="{B6293221-B92E-47EC-AF1B-BB3E6D6B6674}">
      <dgm:prSet/>
      <dgm:spPr/>
      <dgm:t>
        <a:bodyPr/>
        <a:lstStyle/>
        <a:p>
          <a:r>
            <a:rPr lang="en-US" dirty="0"/>
            <a:t>Set rules </a:t>
          </a:r>
        </a:p>
      </dgm:t>
    </dgm:pt>
    <dgm:pt modelId="{6EB1ED53-FD37-46E2-9ECF-00AFB27BE6C1}" type="parTrans" cxnId="{919D1F36-54F5-4831-91CF-B22B08A0993B}">
      <dgm:prSet/>
      <dgm:spPr/>
      <dgm:t>
        <a:bodyPr/>
        <a:lstStyle/>
        <a:p>
          <a:endParaRPr lang="en-US"/>
        </a:p>
      </dgm:t>
    </dgm:pt>
    <dgm:pt modelId="{ED16A19E-00C1-4807-BE73-2C73AD9DCFE4}" type="sibTrans" cxnId="{919D1F36-54F5-4831-91CF-B22B08A0993B}">
      <dgm:prSet/>
      <dgm:spPr/>
      <dgm:t>
        <a:bodyPr/>
        <a:lstStyle/>
        <a:p>
          <a:endParaRPr lang="en-US"/>
        </a:p>
      </dgm:t>
    </dgm:pt>
    <dgm:pt modelId="{F0525EBB-5F3E-4B96-89B0-A58E0B1B85B8}">
      <dgm:prSet/>
      <dgm:spPr/>
      <dgm:t>
        <a:bodyPr/>
        <a:lstStyle/>
        <a:p>
          <a:r>
            <a:rPr lang="en-US" dirty="0"/>
            <a:t>Validate rules</a:t>
          </a:r>
        </a:p>
      </dgm:t>
    </dgm:pt>
    <dgm:pt modelId="{17F24689-82F6-4CEC-975F-3430FAE51D10}" type="parTrans" cxnId="{45C1DF98-ED2A-4DEB-B453-81CA1E5F2413}">
      <dgm:prSet/>
      <dgm:spPr/>
      <dgm:t>
        <a:bodyPr/>
        <a:lstStyle/>
        <a:p>
          <a:endParaRPr lang="en-US"/>
        </a:p>
      </dgm:t>
    </dgm:pt>
    <dgm:pt modelId="{3E70816D-249C-4937-B760-9F3AB06AE523}" type="sibTrans" cxnId="{45C1DF98-ED2A-4DEB-B453-81CA1E5F2413}">
      <dgm:prSet/>
      <dgm:spPr/>
      <dgm:t>
        <a:bodyPr/>
        <a:lstStyle/>
        <a:p>
          <a:endParaRPr lang="en-US"/>
        </a:p>
      </dgm:t>
    </dgm:pt>
    <dgm:pt modelId="{00F34D6F-9E23-4E3B-9308-3E717F11075D}" type="pres">
      <dgm:prSet presAssocID="{49BEA8B6-3248-48DA-B110-5ECA6AC28990}" presName="Name0" presStyleCnt="0">
        <dgm:presLayoutVars>
          <dgm:dir/>
          <dgm:animLvl val="lvl"/>
          <dgm:resizeHandles val="exact"/>
        </dgm:presLayoutVars>
      </dgm:prSet>
      <dgm:spPr/>
    </dgm:pt>
    <dgm:pt modelId="{20E3A7D8-3335-46E7-8E34-B1B65FAF1663}" type="pres">
      <dgm:prSet presAssocID="{EEBA3D6D-C104-485F-9391-D66937CE2A53}" presName="boxAndChildren" presStyleCnt="0"/>
      <dgm:spPr/>
    </dgm:pt>
    <dgm:pt modelId="{639AC0D2-AE28-44A0-B98E-186C218B65D6}" type="pres">
      <dgm:prSet presAssocID="{EEBA3D6D-C104-485F-9391-D66937CE2A53}" presName="parentTextBox" presStyleLbl="node1" presStyleIdx="0" presStyleCnt="2"/>
      <dgm:spPr/>
    </dgm:pt>
    <dgm:pt modelId="{5B7773E5-35D9-4AB0-BAA7-DBB44F3C965F}" type="pres">
      <dgm:prSet presAssocID="{EEBA3D6D-C104-485F-9391-D66937CE2A53}" presName="entireBox" presStyleLbl="node1" presStyleIdx="0" presStyleCnt="2"/>
      <dgm:spPr/>
    </dgm:pt>
    <dgm:pt modelId="{7D4CE619-F4FE-4DAB-81D1-FE42856A2692}" type="pres">
      <dgm:prSet presAssocID="{EEBA3D6D-C104-485F-9391-D66937CE2A53}" presName="descendantBox" presStyleCnt="0"/>
      <dgm:spPr/>
    </dgm:pt>
    <dgm:pt modelId="{66C0E4EE-199A-4EDE-B214-6F5AC513519A}" type="pres">
      <dgm:prSet presAssocID="{AEE4C4D3-41FC-485B-822D-A63E63846E94}" presName="childTextBox" presStyleLbl="fgAccFollowNode1" presStyleIdx="0" presStyleCnt="4">
        <dgm:presLayoutVars>
          <dgm:bulletEnabled val="1"/>
        </dgm:presLayoutVars>
      </dgm:prSet>
      <dgm:spPr/>
    </dgm:pt>
    <dgm:pt modelId="{A9813101-8632-47F6-BEB6-B05AE7EA7B4A}" type="pres">
      <dgm:prSet presAssocID="{0ACA7C78-0EC5-4A9D-A6A3-5263647D7C3B}" presName="childTextBox" presStyleLbl="fgAccFollowNode1" presStyleIdx="1" presStyleCnt="4">
        <dgm:presLayoutVars>
          <dgm:bulletEnabled val="1"/>
        </dgm:presLayoutVars>
      </dgm:prSet>
      <dgm:spPr/>
    </dgm:pt>
    <dgm:pt modelId="{8C3A6D76-9D39-4086-8F2F-28ADE78DF887}" type="pres">
      <dgm:prSet presAssocID="{B6293221-B92E-47EC-AF1B-BB3E6D6B6674}" presName="childTextBox" presStyleLbl="fgAccFollowNode1" presStyleIdx="2" presStyleCnt="4">
        <dgm:presLayoutVars>
          <dgm:bulletEnabled val="1"/>
        </dgm:presLayoutVars>
      </dgm:prSet>
      <dgm:spPr/>
    </dgm:pt>
    <dgm:pt modelId="{D4158A38-AE2B-4B25-AA3D-F63284218572}" type="pres">
      <dgm:prSet presAssocID="{F0525EBB-5F3E-4B96-89B0-A58E0B1B85B8}" presName="childTextBox" presStyleLbl="fgAccFollowNode1" presStyleIdx="3" presStyleCnt="4">
        <dgm:presLayoutVars>
          <dgm:bulletEnabled val="1"/>
        </dgm:presLayoutVars>
      </dgm:prSet>
      <dgm:spPr/>
    </dgm:pt>
    <dgm:pt modelId="{F37A9F8A-BE78-4D62-91A6-5910B9FB10B9}" type="pres">
      <dgm:prSet presAssocID="{8C65021D-5DE8-45F6-9A1F-2715E25E700C}" presName="sp" presStyleCnt="0"/>
      <dgm:spPr/>
    </dgm:pt>
    <dgm:pt modelId="{CCBBE724-C84A-4C8A-A3BC-D55AFBFE412B}" type="pres">
      <dgm:prSet presAssocID="{3960F5FD-42C2-433B-8234-CF5912BDD8FC}" presName="arrowAndChildren" presStyleCnt="0"/>
      <dgm:spPr/>
    </dgm:pt>
    <dgm:pt modelId="{B614CE00-A4AB-4A7B-976E-84C39AD68575}" type="pres">
      <dgm:prSet presAssocID="{3960F5FD-42C2-433B-8234-CF5912BDD8FC}" presName="parentTextArrow" presStyleLbl="node1" presStyleIdx="1" presStyleCnt="2"/>
      <dgm:spPr/>
    </dgm:pt>
  </dgm:ptLst>
  <dgm:cxnLst>
    <dgm:cxn modelId="{49811B14-428D-4469-93EB-10415CACC9EF}" srcId="{49BEA8B6-3248-48DA-B110-5ECA6AC28990}" destId="{EEBA3D6D-C104-485F-9391-D66937CE2A53}" srcOrd="1" destOrd="0" parTransId="{E17A75F1-D98A-4F4C-A268-64FEBFC5DD78}" sibTransId="{19EFDEFF-ACDE-4836-9671-BA9C7B310898}"/>
    <dgm:cxn modelId="{919D1F36-54F5-4831-91CF-B22B08A0993B}" srcId="{EEBA3D6D-C104-485F-9391-D66937CE2A53}" destId="{B6293221-B92E-47EC-AF1B-BB3E6D6B6674}" srcOrd="2" destOrd="0" parTransId="{6EB1ED53-FD37-46E2-9ECF-00AFB27BE6C1}" sibTransId="{ED16A19E-00C1-4807-BE73-2C73AD9DCFE4}"/>
    <dgm:cxn modelId="{21C3773D-7266-443E-A4A5-736E646196FF}" type="presOf" srcId="{49BEA8B6-3248-48DA-B110-5ECA6AC28990}" destId="{00F34D6F-9E23-4E3B-9308-3E717F11075D}" srcOrd="0" destOrd="0" presId="urn:microsoft.com/office/officeart/2005/8/layout/process4"/>
    <dgm:cxn modelId="{85501746-7AA5-40C4-95A3-B79A294B8840}" type="presOf" srcId="{B6293221-B92E-47EC-AF1B-BB3E6D6B6674}" destId="{8C3A6D76-9D39-4086-8F2F-28ADE78DF887}" srcOrd="0" destOrd="0" presId="urn:microsoft.com/office/officeart/2005/8/layout/process4"/>
    <dgm:cxn modelId="{62EFEF51-5099-4B17-B4F1-CC18D6535D37}" srcId="{EEBA3D6D-C104-485F-9391-D66937CE2A53}" destId="{0ACA7C78-0EC5-4A9D-A6A3-5263647D7C3B}" srcOrd="1" destOrd="0" parTransId="{20466EDB-2FFE-41E9-8C38-19940079D275}" sibTransId="{A0D0EC5A-256F-41B7-839B-F63462CA8894}"/>
    <dgm:cxn modelId="{06BF0B53-9C0E-48C9-912B-DE96E78C36B1}" type="presOf" srcId="{3960F5FD-42C2-433B-8234-CF5912BDD8FC}" destId="{B614CE00-A4AB-4A7B-976E-84C39AD68575}" srcOrd="0" destOrd="0" presId="urn:microsoft.com/office/officeart/2005/8/layout/process4"/>
    <dgm:cxn modelId="{01F85554-A322-4E36-A935-2B3360D388BF}" type="presOf" srcId="{0ACA7C78-0EC5-4A9D-A6A3-5263647D7C3B}" destId="{A9813101-8632-47F6-BEB6-B05AE7EA7B4A}" srcOrd="0" destOrd="0" presId="urn:microsoft.com/office/officeart/2005/8/layout/process4"/>
    <dgm:cxn modelId="{45C1DF98-ED2A-4DEB-B453-81CA1E5F2413}" srcId="{EEBA3D6D-C104-485F-9391-D66937CE2A53}" destId="{F0525EBB-5F3E-4B96-89B0-A58E0B1B85B8}" srcOrd="3" destOrd="0" parTransId="{17F24689-82F6-4CEC-975F-3430FAE51D10}" sibTransId="{3E70816D-249C-4937-B760-9F3AB06AE523}"/>
    <dgm:cxn modelId="{AED1879C-2D6F-4C7B-8BCC-4945B9343DA3}" type="presOf" srcId="{EEBA3D6D-C104-485F-9391-D66937CE2A53}" destId="{639AC0D2-AE28-44A0-B98E-186C218B65D6}" srcOrd="0" destOrd="0" presId="urn:microsoft.com/office/officeart/2005/8/layout/process4"/>
    <dgm:cxn modelId="{329436AB-2BE3-4342-A674-B20120138FEE}" type="presOf" srcId="{F0525EBB-5F3E-4B96-89B0-A58E0B1B85B8}" destId="{D4158A38-AE2B-4B25-AA3D-F63284218572}" srcOrd="0" destOrd="0" presId="urn:microsoft.com/office/officeart/2005/8/layout/process4"/>
    <dgm:cxn modelId="{FD2356C0-B3CD-4C5F-95F9-304B8B1DAF60}" srcId="{49BEA8B6-3248-48DA-B110-5ECA6AC28990}" destId="{3960F5FD-42C2-433B-8234-CF5912BDD8FC}" srcOrd="0" destOrd="0" parTransId="{BA70BA0E-0D49-4AFB-A7FC-81C19FA29D7D}" sibTransId="{8C65021D-5DE8-45F6-9A1F-2715E25E700C}"/>
    <dgm:cxn modelId="{D51E9BC3-1F83-4DE5-AD38-22614AE821AC}" type="presOf" srcId="{AEE4C4D3-41FC-485B-822D-A63E63846E94}" destId="{66C0E4EE-199A-4EDE-B214-6F5AC513519A}" srcOrd="0" destOrd="0" presId="urn:microsoft.com/office/officeart/2005/8/layout/process4"/>
    <dgm:cxn modelId="{2569E4DB-2B46-4E51-98E2-79545AB721F3}" srcId="{EEBA3D6D-C104-485F-9391-D66937CE2A53}" destId="{AEE4C4D3-41FC-485B-822D-A63E63846E94}" srcOrd="0" destOrd="0" parTransId="{8C81F5BB-F853-47B2-8711-658209A50FF7}" sibTransId="{09E6C6EE-36C9-4A36-A97D-2E05CFD83784}"/>
    <dgm:cxn modelId="{6C5F00E6-6036-4AAE-81DB-B46C0D5CF5AC}" type="presOf" srcId="{EEBA3D6D-C104-485F-9391-D66937CE2A53}" destId="{5B7773E5-35D9-4AB0-BAA7-DBB44F3C965F}" srcOrd="1" destOrd="0" presId="urn:microsoft.com/office/officeart/2005/8/layout/process4"/>
    <dgm:cxn modelId="{05AC246B-6602-4F2C-883B-417645C9EEFA}" type="presParOf" srcId="{00F34D6F-9E23-4E3B-9308-3E717F11075D}" destId="{20E3A7D8-3335-46E7-8E34-B1B65FAF1663}" srcOrd="0" destOrd="0" presId="urn:microsoft.com/office/officeart/2005/8/layout/process4"/>
    <dgm:cxn modelId="{957B13E0-0AEE-4905-8F29-079CA1AC7C2A}" type="presParOf" srcId="{20E3A7D8-3335-46E7-8E34-B1B65FAF1663}" destId="{639AC0D2-AE28-44A0-B98E-186C218B65D6}" srcOrd="0" destOrd="0" presId="urn:microsoft.com/office/officeart/2005/8/layout/process4"/>
    <dgm:cxn modelId="{42C1C0FF-77B7-4959-99B6-90B33133CD3B}" type="presParOf" srcId="{20E3A7D8-3335-46E7-8E34-B1B65FAF1663}" destId="{5B7773E5-35D9-4AB0-BAA7-DBB44F3C965F}" srcOrd="1" destOrd="0" presId="urn:microsoft.com/office/officeart/2005/8/layout/process4"/>
    <dgm:cxn modelId="{710B4C7D-4743-47E0-96F8-00720D5F455C}" type="presParOf" srcId="{20E3A7D8-3335-46E7-8E34-B1B65FAF1663}" destId="{7D4CE619-F4FE-4DAB-81D1-FE42856A2692}" srcOrd="2" destOrd="0" presId="urn:microsoft.com/office/officeart/2005/8/layout/process4"/>
    <dgm:cxn modelId="{E0A1F562-A9CB-4750-BC68-9C55ECF65BE8}" type="presParOf" srcId="{7D4CE619-F4FE-4DAB-81D1-FE42856A2692}" destId="{66C0E4EE-199A-4EDE-B214-6F5AC513519A}" srcOrd="0" destOrd="0" presId="urn:microsoft.com/office/officeart/2005/8/layout/process4"/>
    <dgm:cxn modelId="{912B8B05-94DC-44CB-B8CF-72F40711EA0F}" type="presParOf" srcId="{7D4CE619-F4FE-4DAB-81D1-FE42856A2692}" destId="{A9813101-8632-47F6-BEB6-B05AE7EA7B4A}" srcOrd="1" destOrd="0" presId="urn:microsoft.com/office/officeart/2005/8/layout/process4"/>
    <dgm:cxn modelId="{BDC32B7B-E5D8-41D2-9C6C-E3DA48215F79}" type="presParOf" srcId="{7D4CE619-F4FE-4DAB-81D1-FE42856A2692}" destId="{8C3A6D76-9D39-4086-8F2F-28ADE78DF887}" srcOrd="2" destOrd="0" presId="urn:microsoft.com/office/officeart/2005/8/layout/process4"/>
    <dgm:cxn modelId="{C3204966-EEBB-4CFF-B191-8578493E5657}" type="presParOf" srcId="{7D4CE619-F4FE-4DAB-81D1-FE42856A2692}" destId="{D4158A38-AE2B-4B25-AA3D-F63284218572}" srcOrd="3" destOrd="0" presId="urn:microsoft.com/office/officeart/2005/8/layout/process4"/>
    <dgm:cxn modelId="{1C0C3273-442C-4CED-B200-44B1B2229107}" type="presParOf" srcId="{00F34D6F-9E23-4E3B-9308-3E717F11075D}" destId="{F37A9F8A-BE78-4D62-91A6-5910B9FB10B9}" srcOrd="1" destOrd="0" presId="urn:microsoft.com/office/officeart/2005/8/layout/process4"/>
    <dgm:cxn modelId="{DBA2FA24-BE26-402A-A212-65DF6DBDA0DE}" type="presParOf" srcId="{00F34D6F-9E23-4E3B-9308-3E717F11075D}" destId="{CCBBE724-C84A-4C8A-A3BC-D55AFBFE412B}" srcOrd="2" destOrd="0" presId="urn:microsoft.com/office/officeart/2005/8/layout/process4"/>
    <dgm:cxn modelId="{E66C737E-86BD-482B-B18A-DB0225D26B0C}" type="presParOf" srcId="{CCBBE724-C84A-4C8A-A3BC-D55AFBFE412B}" destId="{B614CE00-A4AB-4A7B-976E-84C39AD6857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CA46124-233E-4B96-BB5E-626DFEC69877}" type="doc">
      <dgm:prSet loTypeId="urn:microsoft.com/office/officeart/2008/layout/Lin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GB"/>
        </a:p>
      </dgm:t>
    </dgm:pt>
    <dgm:pt modelId="{7437A43D-F8AE-4565-9B43-C43C3721C9E6}">
      <dgm:prSet custT="1"/>
      <dgm:spPr/>
      <dgm:t>
        <a:bodyPr/>
        <a:lstStyle/>
        <a:p>
          <a:r>
            <a:rPr lang="en-US" sz="1800" b="1" kern="1200" dirty="0">
              <a:solidFill>
                <a:srgbClr val="00BAC8"/>
              </a:solidFill>
              <a:latin typeface="Avenir Next LT Pro"/>
              <a:ea typeface="+mn-ea"/>
              <a:cs typeface="+mn-cs"/>
            </a:rPr>
            <a:t>Reinforcement Learning</a:t>
          </a:r>
          <a:endParaRPr lang="en-GB" sz="1800" b="1" kern="1200" dirty="0">
            <a:solidFill>
              <a:srgbClr val="00BAC8"/>
            </a:solidFill>
            <a:latin typeface="Avenir Next LT Pro"/>
            <a:ea typeface="+mn-ea"/>
            <a:cs typeface="+mn-cs"/>
          </a:endParaRPr>
        </a:p>
      </dgm:t>
    </dgm:pt>
    <dgm:pt modelId="{B63A002D-DD0C-4BE5-9579-069347EB407D}" type="parTrans" cxnId="{49107FDA-64B6-4479-B959-747E9D5C97DF}">
      <dgm:prSet/>
      <dgm:spPr/>
      <dgm:t>
        <a:bodyPr/>
        <a:lstStyle/>
        <a:p>
          <a:endParaRPr lang="en-GB"/>
        </a:p>
      </dgm:t>
    </dgm:pt>
    <dgm:pt modelId="{6DCD8D88-04B8-443C-A860-97F8479CF07D}" type="sibTrans" cxnId="{49107FDA-64B6-4479-B959-747E9D5C97DF}">
      <dgm:prSet/>
      <dgm:spPr/>
      <dgm:t>
        <a:bodyPr/>
        <a:lstStyle/>
        <a:p>
          <a:endParaRPr lang="en-GB"/>
        </a:p>
      </dgm:t>
    </dgm:pt>
    <dgm:pt modelId="{A9EA6D60-51A7-4CC6-AA69-DBF4CA1CEEC8}">
      <dgm:prSet/>
      <dgm:spPr/>
      <dgm:t>
        <a:bodyPr/>
        <a:lstStyle/>
        <a:p>
          <a:r>
            <a:rPr lang="en-GB" dirty="0"/>
            <a:t>The goal of a reinforcement learning agent is to learn a policy which maximizes the expected cumulative reward</a:t>
          </a:r>
        </a:p>
      </dgm:t>
    </dgm:pt>
    <dgm:pt modelId="{FDE57E4A-633B-47B3-8337-661193783A4B}" type="parTrans" cxnId="{01B74067-47CB-42B1-8C0D-0DB4FC414D74}">
      <dgm:prSet/>
      <dgm:spPr/>
      <dgm:t>
        <a:bodyPr/>
        <a:lstStyle/>
        <a:p>
          <a:endParaRPr lang="en-GB"/>
        </a:p>
      </dgm:t>
    </dgm:pt>
    <dgm:pt modelId="{4E74F941-5F6E-4BE3-BAAC-20848EB81B4C}" type="sibTrans" cxnId="{01B74067-47CB-42B1-8C0D-0DB4FC414D74}">
      <dgm:prSet/>
      <dgm:spPr/>
      <dgm:t>
        <a:bodyPr/>
        <a:lstStyle/>
        <a:p>
          <a:endParaRPr lang="en-GB"/>
        </a:p>
      </dgm:t>
    </dgm:pt>
    <dgm:pt modelId="{6FD4B2EC-EB3C-4CD8-8D1D-05C903D19804}">
      <dgm:prSet/>
      <dgm:spPr/>
      <dgm:t>
        <a:bodyPr/>
        <a:lstStyle/>
        <a:p>
          <a:r>
            <a:rPr lang="en-GB" dirty="0"/>
            <a:t>The problem is defined in the form of an agent which have a certain available states, and it should take an action that maximizes the reward</a:t>
          </a:r>
        </a:p>
      </dgm:t>
    </dgm:pt>
    <dgm:pt modelId="{6AC742DC-CE8B-476A-88A1-76C92C62C340}" type="parTrans" cxnId="{F8D3C4E6-3159-4BB8-95D9-7A906CE72622}">
      <dgm:prSet/>
      <dgm:spPr/>
      <dgm:t>
        <a:bodyPr/>
        <a:lstStyle/>
        <a:p>
          <a:endParaRPr lang="en-GB"/>
        </a:p>
      </dgm:t>
    </dgm:pt>
    <dgm:pt modelId="{49B8366D-7426-46EC-85E8-C0F7ADF5C60C}" type="sibTrans" cxnId="{F8D3C4E6-3159-4BB8-95D9-7A906CE72622}">
      <dgm:prSet/>
      <dgm:spPr/>
      <dgm:t>
        <a:bodyPr/>
        <a:lstStyle/>
        <a:p>
          <a:endParaRPr lang="en-GB"/>
        </a:p>
      </dgm:t>
    </dgm:pt>
    <dgm:pt modelId="{FA6BA5D5-A052-4082-8A3B-3D695C2B3DE1}">
      <dgm:prSet/>
      <dgm:spPr/>
      <dgm:t>
        <a:bodyPr/>
        <a:lstStyle/>
        <a:p>
          <a:r>
            <a:rPr lang="en-GB" dirty="0"/>
            <a:t>Suited to problems that include a long-term versus short-term reward trade-off</a:t>
          </a:r>
        </a:p>
      </dgm:t>
    </dgm:pt>
    <dgm:pt modelId="{45FE0A3F-817F-4032-8A1A-95F4A52BD621}" type="parTrans" cxnId="{5BC5E904-BD37-450F-9248-4F549EA5BD53}">
      <dgm:prSet/>
      <dgm:spPr/>
      <dgm:t>
        <a:bodyPr/>
        <a:lstStyle/>
        <a:p>
          <a:endParaRPr lang="en-GB"/>
        </a:p>
      </dgm:t>
    </dgm:pt>
    <dgm:pt modelId="{E4DE827C-088B-4705-94B9-0CCC961F8D2F}" type="sibTrans" cxnId="{5BC5E904-BD37-450F-9248-4F549EA5BD53}">
      <dgm:prSet/>
      <dgm:spPr/>
      <dgm:t>
        <a:bodyPr/>
        <a:lstStyle/>
        <a:p>
          <a:endParaRPr lang="en-GB"/>
        </a:p>
      </dgm:t>
    </dgm:pt>
    <dgm:pt modelId="{7EBE5A91-5715-4E0B-AD82-D4428D397459}">
      <dgm:prSet/>
      <dgm:spPr/>
      <dgm:t>
        <a:bodyPr/>
        <a:lstStyle/>
        <a:p>
          <a:r>
            <a:rPr lang="en-US" dirty="0"/>
            <a:t>Suits fields like </a:t>
          </a:r>
          <a:r>
            <a:rPr lang="en-GB" dirty="0"/>
            <a:t>game theory, control theory, operations research, information theory, and so on</a:t>
          </a:r>
        </a:p>
      </dgm:t>
    </dgm:pt>
    <dgm:pt modelId="{D43DBDCD-57E9-47B6-AC74-6B94B2EE1FCC}" type="parTrans" cxnId="{0C8FA8AE-CBBF-4A42-9011-6ABCFE503FD9}">
      <dgm:prSet/>
      <dgm:spPr/>
      <dgm:t>
        <a:bodyPr/>
        <a:lstStyle/>
        <a:p>
          <a:endParaRPr lang="en-GB"/>
        </a:p>
      </dgm:t>
    </dgm:pt>
    <dgm:pt modelId="{BDECD555-5DE3-416C-9A3C-CD455507B7B8}" type="sibTrans" cxnId="{0C8FA8AE-CBBF-4A42-9011-6ABCFE503FD9}">
      <dgm:prSet/>
      <dgm:spPr/>
      <dgm:t>
        <a:bodyPr/>
        <a:lstStyle/>
        <a:p>
          <a:endParaRPr lang="en-GB"/>
        </a:p>
      </dgm:t>
    </dgm:pt>
    <dgm:pt modelId="{B4ACCB11-1DCA-42FF-B2BC-0D0F97CB086A}" type="pres">
      <dgm:prSet presAssocID="{BCA46124-233E-4B96-BB5E-626DFEC69877}" presName="vert0" presStyleCnt="0">
        <dgm:presLayoutVars>
          <dgm:dir/>
          <dgm:animOne val="branch"/>
          <dgm:animLvl val="lvl"/>
        </dgm:presLayoutVars>
      </dgm:prSet>
      <dgm:spPr/>
    </dgm:pt>
    <dgm:pt modelId="{4636453E-42B6-4906-9433-9FE50F3A75AA}" type="pres">
      <dgm:prSet presAssocID="{7437A43D-F8AE-4565-9B43-C43C3721C9E6}" presName="thickLine" presStyleLbl="alignNode1" presStyleIdx="0" presStyleCnt="1"/>
      <dgm:spPr/>
    </dgm:pt>
    <dgm:pt modelId="{CCD2522E-A7AD-450D-A32F-A0191E376CA4}" type="pres">
      <dgm:prSet presAssocID="{7437A43D-F8AE-4565-9B43-C43C3721C9E6}" presName="horz1" presStyleCnt="0"/>
      <dgm:spPr/>
    </dgm:pt>
    <dgm:pt modelId="{91A693AE-411F-4E66-96A5-881D5E398DFA}" type="pres">
      <dgm:prSet presAssocID="{7437A43D-F8AE-4565-9B43-C43C3721C9E6}" presName="tx1" presStyleLbl="revTx" presStyleIdx="0" presStyleCnt="5" custScaleX="123636"/>
      <dgm:spPr/>
    </dgm:pt>
    <dgm:pt modelId="{0199D488-9457-4610-A740-1D84E20F843C}" type="pres">
      <dgm:prSet presAssocID="{7437A43D-F8AE-4565-9B43-C43C3721C9E6}" presName="vert1" presStyleCnt="0"/>
      <dgm:spPr/>
    </dgm:pt>
    <dgm:pt modelId="{38472282-B97B-4552-AE1F-2F01609227C0}" type="pres">
      <dgm:prSet presAssocID="{A9EA6D60-51A7-4CC6-AA69-DBF4CA1CEEC8}" presName="vertSpace2a" presStyleCnt="0"/>
      <dgm:spPr/>
    </dgm:pt>
    <dgm:pt modelId="{1615A8E4-3115-4948-B1E4-B37AF6A89BE5}" type="pres">
      <dgm:prSet presAssocID="{A9EA6D60-51A7-4CC6-AA69-DBF4CA1CEEC8}" presName="horz2" presStyleCnt="0"/>
      <dgm:spPr/>
    </dgm:pt>
    <dgm:pt modelId="{F67C815E-3632-4E7A-A1FF-34EB1A2F051C}" type="pres">
      <dgm:prSet presAssocID="{A9EA6D60-51A7-4CC6-AA69-DBF4CA1CEEC8}" presName="horzSpace2" presStyleCnt="0"/>
      <dgm:spPr/>
    </dgm:pt>
    <dgm:pt modelId="{4A6D0F53-AE35-437E-B3FE-7BA6DF55918B}" type="pres">
      <dgm:prSet presAssocID="{A9EA6D60-51A7-4CC6-AA69-DBF4CA1CEEC8}" presName="tx2" presStyleLbl="revTx" presStyleIdx="1" presStyleCnt="5"/>
      <dgm:spPr/>
    </dgm:pt>
    <dgm:pt modelId="{740709E8-06D1-4096-9A5D-DC747D199127}" type="pres">
      <dgm:prSet presAssocID="{A9EA6D60-51A7-4CC6-AA69-DBF4CA1CEEC8}" presName="vert2" presStyleCnt="0"/>
      <dgm:spPr/>
    </dgm:pt>
    <dgm:pt modelId="{F60FC81A-7DD9-4EF2-8D06-358B31B994AD}" type="pres">
      <dgm:prSet presAssocID="{A9EA6D60-51A7-4CC6-AA69-DBF4CA1CEEC8}" presName="thinLine2b" presStyleLbl="callout" presStyleIdx="0" presStyleCnt="4"/>
      <dgm:spPr/>
    </dgm:pt>
    <dgm:pt modelId="{54D189FF-F8E2-4816-9DBB-2611B9893C7D}" type="pres">
      <dgm:prSet presAssocID="{A9EA6D60-51A7-4CC6-AA69-DBF4CA1CEEC8}" presName="vertSpace2b" presStyleCnt="0"/>
      <dgm:spPr/>
    </dgm:pt>
    <dgm:pt modelId="{502B047D-A7C6-44A5-AB7A-00D9F93D4C30}" type="pres">
      <dgm:prSet presAssocID="{6FD4B2EC-EB3C-4CD8-8D1D-05C903D19804}" presName="horz2" presStyleCnt="0"/>
      <dgm:spPr/>
    </dgm:pt>
    <dgm:pt modelId="{52B09268-D1EA-45F3-99B0-23DCD1629884}" type="pres">
      <dgm:prSet presAssocID="{6FD4B2EC-EB3C-4CD8-8D1D-05C903D19804}" presName="horzSpace2" presStyleCnt="0"/>
      <dgm:spPr/>
    </dgm:pt>
    <dgm:pt modelId="{D46E73FA-FED7-410C-88E7-C41F68EEC783}" type="pres">
      <dgm:prSet presAssocID="{6FD4B2EC-EB3C-4CD8-8D1D-05C903D19804}" presName="tx2" presStyleLbl="revTx" presStyleIdx="2" presStyleCnt="5"/>
      <dgm:spPr/>
    </dgm:pt>
    <dgm:pt modelId="{C60C319C-B704-4909-96D1-C144DD097C42}" type="pres">
      <dgm:prSet presAssocID="{6FD4B2EC-EB3C-4CD8-8D1D-05C903D19804}" presName="vert2" presStyleCnt="0"/>
      <dgm:spPr/>
    </dgm:pt>
    <dgm:pt modelId="{733A558C-3727-4EFB-88B5-1038187DC21A}" type="pres">
      <dgm:prSet presAssocID="{6FD4B2EC-EB3C-4CD8-8D1D-05C903D19804}" presName="thinLine2b" presStyleLbl="callout" presStyleIdx="1" presStyleCnt="4"/>
      <dgm:spPr/>
    </dgm:pt>
    <dgm:pt modelId="{A0AAFF0A-8ED7-415F-8FC8-57F3A537452A}" type="pres">
      <dgm:prSet presAssocID="{6FD4B2EC-EB3C-4CD8-8D1D-05C903D19804}" presName="vertSpace2b" presStyleCnt="0"/>
      <dgm:spPr/>
    </dgm:pt>
    <dgm:pt modelId="{6B431E88-7276-43FB-9D5F-6889E6267811}" type="pres">
      <dgm:prSet presAssocID="{FA6BA5D5-A052-4082-8A3B-3D695C2B3DE1}" presName="horz2" presStyleCnt="0"/>
      <dgm:spPr/>
    </dgm:pt>
    <dgm:pt modelId="{17EF6039-F64E-44EF-9FA4-0907BC94989B}" type="pres">
      <dgm:prSet presAssocID="{FA6BA5D5-A052-4082-8A3B-3D695C2B3DE1}" presName="horzSpace2" presStyleCnt="0"/>
      <dgm:spPr/>
    </dgm:pt>
    <dgm:pt modelId="{08E1DB30-F57C-4E77-ACC9-C80CBB0E7872}" type="pres">
      <dgm:prSet presAssocID="{FA6BA5D5-A052-4082-8A3B-3D695C2B3DE1}" presName="tx2" presStyleLbl="revTx" presStyleIdx="3" presStyleCnt="5"/>
      <dgm:spPr/>
    </dgm:pt>
    <dgm:pt modelId="{2EC49BD2-5025-460D-8CBD-DE68F04183A8}" type="pres">
      <dgm:prSet presAssocID="{FA6BA5D5-A052-4082-8A3B-3D695C2B3DE1}" presName="vert2" presStyleCnt="0"/>
      <dgm:spPr/>
    </dgm:pt>
    <dgm:pt modelId="{34FBE336-AE38-403B-B8B7-8B3BDC7B6D87}" type="pres">
      <dgm:prSet presAssocID="{FA6BA5D5-A052-4082-8A3B-3D695C2B3DE1}" presName="thinLine2b" presStyleLbl="callout" presStyleIdx="2" presStyleCnt="4"/>
      <dgm:spPr/>
    </dgm:pt>
    <dgm:pt modelId="{E3311E32-3B54-4841-9C36-5173EBAC3823}" type="pres">
      <dgm:prSet presAssocID="{FA6BA5D5-A052-4082-8A3B-3D695C2B3DE1}" presName="vertSpace2b" presStyleCnt="0"/>
      <dgm:spPr/>
    </dgm:pt>
    <dgm:pt modelId="{95334028-ECAE-4270-AC48-A10711F01F56}" type="pres">
      <dgm:prSet presAssocID="{7EBE5A91-5715-4E0B-AD82-D4428D397459}" presName="horz2" presStyleCnt="0"/>
      <dgm:spPr/>
    </dgm:pt>
    <dgm:pt modelId="{5FD91118-5498-4799-A659-D0BEF176D05E}" type="pres">
      <dgm:prSet presAssocID="{7EBE5A91-5715-4E0B-AD82-D4428D397459}" presName="horzSpace2" presStyleCnt="0"/>
      <dgm:spPr/>
    </dgm:pt>
    <dgm:pt modelId="{CA4E3E84-7651-44DB-8C0F-17DFCE8C0433}" type="pres">
      <dgm:prSet presAssocID="{7EBE5A91-5715-4E0B-AD82-D4428D397459}" presName="tx2" presStyleLbl="revTx" presStyleIdx="4" presStyleCnt="5"/>
      <dgm:spPr/>
    </dgm:pt>
    <dgm:pt modelId="{45FBC7B9-520C-4ACF-BFEA-387DCFFC6203}" type="pres">
      <dgm:prSet presAssocID="{7EBE5A91-5715-4E0B-AD82-D4428D397459}" presName="vert2" presStyleCnt="0"/>
      <dgm:spPr/>
    </dgm:pt>
    <dgm:pt modelId="{969F5ADD-5DD1-4996-AE70-7D450AB33F26}" type="pres">
      <dgm:prSet presAssocID="{7EBE5A91-5715-4E0B-AD82-D4428D397459}" presName="thinLine2b" presStyleLbl="callout" presStyleIdx="3" presStyleCnt="4"/>
      <dgm:spPr/>
    </dgm:pt>
    <dgm:pt modelId="{4BDAB52B-A49E-40D5-9303-D46BE1C795FF}" type="pres">
      <dgm:prSet presAssocID="{7EBE5A91-5715-4E0B-AD82-D4428D397459}" presName="vertSpace2b" presStyleCnt="0"/>
      <dgm:spPr/>
    </dgm:pt>
  </dgm:ptLst>
  <dgm:cxnLst>
    <dgm:cxn modelId="{5BC5E904-BD37-450F-9248-4F549EA5BD53}" srcId="{7437A43D-F8AE-4565-9B43-C43C3721C9E6}" destId="{FA6BA5D5-A052-4082-8A3B-3D695C2B3DE1}" srcOrd="2" destOrd="0" parTransId="{45FE0A3F-817F-4032-8A1A-95F4A52BD621}" sibTransId="{E4DE827C-088B-4705-94B9-0CCC961F8D2F}"/>
    <dgm:cxn modelId="{F605770A-B6F2-4B3E-ADDC-0900AF930AD8}" type="presOf" srcId="{BCA46124-233E-4B96-BB5E-626DFEC69877}" destId="{B4ACCB11-1DCA-42FF-B2BC-0D0F97CB086A}" srcOrd="0" destOrd="0" presId="urn:microsoft.com/office/officeart/2008/layout/LinedList"/>
    <dgm:cxn modelId="{01B74067-47CB-42B1-8C0D-0DB4FC414D74}" srcId="{7437A43D-F8AE-4565-9B43-C43C3721C9E6}" destId="{A9EA6D60-51A7-4CC6-AA69-DBF4CA1CEEC8}" srcOrd="0" destOrd="0" parTransId="{FDE57E4A-633B-47B3-8337-661193783A4B}" sibTransId="{4E74F941-5F6E-4BE3-BAAC-20848EB81B4C}"/>
    <dgm:cxn modelId="{AFDDC869-1D64-4E9B-8C52-0F8F0C032A4C}" type="presOf" srcId="{7EBE5A91-5715-4E0B-AD82-D4428D397459}" destId="{CA4E3E84-7651-44DB-8C0F-17DFCE8C0433}" srcOrd="0" destOrd="0" presId="urn:microsoft.com/office/officeart/2008/layout/LinedList"/>
    <dgm:cxn modelId="{95C3EE7B-3BD5-4805-A065-074760DCC24C}" type="presOf" srcId="{A9EA6D60-51A7-4CC6-AA69-DBF4CA1CEEC8}" destId="{4A6D0F53-AE35-437E-B3FE-7BA6DF55918B}" srcOrd="0" destOrd="0" presId="urn:microsoft.com/office/officeart/2008/layout/LinedList"/>
    <dgm:cxn modelId="{13971698-4B16-4B13-9DB3-A41B3F9D3B14}" type="presOf" srcId="{6FD4B2EC-EB3C-4CD8-8D1D-05C903D19804}" destId="{D46E73FA-FED7-410C-88E7-C41F68EEC783}" srcOrd="0" destOrd="0" presId="urn:microsoft.com/office/officeart/2008/layout/LinedList"/>
    <dgm:cxn modelId="{0C8FA8AE-CBBF-4A42-9011-6ABCFE503FD9}" srcId="{7437A43D-F8AE-4565-9B43-C43C3721C9E6}" destId="{7EBE5A91-5715-4E0B-AD82-D4428D397459}" srcOrd="3" destOrd="0" parTransId="{D43DBDCD-57E9-47B6-AC74-6B94B2EE1FCC}" sibTransId="{BDECD555-5DE3-416C-9A3C-CD455507B7B8}"/>
    <dgm:cxn modelId="{7B4230D2-DBE6-480F-974B-77198B7C43A7}" type="presOf" srcId="{7437A43D-F8AE-4565-9B43-C43C3721C9E6}" destId="{91A693AE-411F-4E66-96A5-881D5E398DFA}" srcOrd="0" destOrd="0" presId="urn:microsoft.com/office/officeart/2008/layout/LinedList"/>
    <dgm:cxn modelId="{49107FDA-64B6-4479-B959-747E9D5C97DF}" srcId="{BCA46124-233E-4B96-BB5E-626DFEC69877}" destId="{7437A43D-F8AE-4565-9B43-C43C3721C9E6}" srcOrd="0" destOrd="0" parTransId="{B63A002D-DD0C-4BE5-9579-069347EB407D}" sibTransId="{6DCD8D88-04B8-443C-A860-97F8479CF07D}"/>
    <dgm:cxn modelId="{F8D3C4E6-3159-4BB8-95D9-7A906CE72622}" srcId="{7437A43D-F8AE-4565-9B43-C43C3721C9E6}" destId="{6FD4B2EC-EB3C-4CD8-8D1D-05C903D19804}" srcOrd="1" destOrd="0" parTransId="{6AC742DC-CE8B-476A-88A1-76C92C62C340}" sibTransId="{49B8366D-7426-46EC-85E8-C0F7ADF5C60C}"/>
    <dgm:cxn modelId="{FBB679FD-D145-4DD6-A541-A37C9C423A89}" type="presOf" srcId="{FA6BA5D5-A052-4082-8A3B-3D695C2B3DE1}" destId="{08E1DB30-F57C-4E77-ACC9-C80CBB0E7872}" srcOrd="0" destOrd="0" presId="urn:microsoft.com/office/officeart/2008/layout/LinedList"/>
    <dgm:cxn modelId="{573FA575-AFBE-4EC2-B8DC-29E1B37FA919}" type="presParOf" srcId="{B4ACCB11-1DCA-42FF-B2BC-0D0F97CB086A}" destId="{4636453E-42B6-4906-9433-9FE50F3A75AA}" srcOrd="0" destOrd="0" presId="urn:microsoft.com/office/officeart/2008/layout/LinedList"/>
    <dgm:cxn modelId="{95DCE79A-4612-4EB2-8AF9-252A3FCDE35A}" type="presParOf" srcId="{B4ACCB11-1DCA-42FF-B2BC-0D0F97CB086A}" destId="{CCD2522E-A7AD-450D-A32F-A0191E376CA4}" srcOrd="1" destOrd="0" presId="urn:microsoft.com/office/officeart/2008/layout/LinedList"/>
    <dgm:cxn modelId="{F52A5443-6B4D-45A2-A01F-4F8F49497EBF}" type="presParOf" srcId="{CCD2522E-A7AD-450D-A32F-A0191E376CA4}" destId="{91A693AE-411F-4E66-96A5-881D5E398DFA}" srcOrd="0" destOrd="0" presId="urn:microsoft.com/office/officeart/2008/layout/LinedList"/>
    <dgm:cxn modelId="{939117E1-9162-4971-B66C-BCA733259846}" type="presParOf" srcId="{CCD2522E-A7AD-450D-A32F-A0191E376CA4}" destId="{0199D488-9457-4610-A740-1D84E20F843C}" srcOrd="1" destOrd="0" presId="urn:microsoft.com/office/officeart/2008/layout/LinedList"/>
    <dgm:cxn modelId="{A600F0C0-669A-4FDE-A9F6-B717086C2562}" type="presParOf" srcId="{0199D488-9457-4610-A740-1D84E20F843C}" destId="{38472282-B97B-4552-AE1F-2F01609227C0}" srcOrd="0" destOrd="0" presId="urn:microsoft.com/office/officeart/2008/layout/LinedList"/>
    <dgm:cxn modelId="{E9AF6281-0D19-43F0-AEB9-1B12C59492AE}" type="presParOf" srcId="{0199D488-9457-4610-A740-1D84E20F843C}" destId="{1615A8E4-3115-4948-B1E4-B37AF6A89BE5}" srcOrd="1" destOrd="0" presId="urn:microsoft.com/office/officeart/2008/layout/LinedList"/>
    <dgm:cxn modelId="{F6A108C7-853B-496D-96B8-D7ED072FB8BD}" type="presParOf" srcId="{1615A8E4-3115-4948-B1E4-B37AF6A89BE5}" destId="{F67C815E-3632-4E7A-A1FF-34EB1A2F051C}" srcOrd="0" destOrd="0" presId="urn:microsoft.com/office/officeart/2008/layout/LinedList"/>
    <dgm:cxn modelId="{F2777429-9112-4BC1-B5E3-BF6A7E5CB982}" type="presParOf" srcId="{1615A8E4-3115-4948-B1E4-B37AF6A89BE5}" destId="{4A6D0F53-AE35-437E-B3FE-7BA6DF55918B}" srcOrd="1" destOrd="0" presId="urn:microsoft.com/office/officeart/2008/layout/LinedList"/>
    <dgm:cxn modelId="{0BE00998-19C3-46DD-86A8-91584CFCA19D}" type="presParOf" srcId="{1615A8E4-3115-4948-B1E4-B37AF6A89BE5}" destId="{740709E8-06D1-4096-9A5D-DC747D199127}" srcOrd="2" destOrd="0" presId="urn:microsoft.com/office/officeart/2008/layout/LinedList"/>
    <dgm:cxn modelId="{0055AA36-0D5C-44FA-84F4-E21340C02A7E}" type="presParOf" srcId="{0199D488-9457-4610-A740-1D84E20F843C}" destId="{F60FC81A-7DD9-4EF2-8D06-358B31B994AD}" srcOrd="2" destOrd="0" presId="urn:microsoft.com/office/officeart/2008/layout/LinedList"/>
    <dgm:cxn modelId="{8C9E4A60-B628-4E50-9D4F-9131C3427DEB}" type="presParOf" srcId="{0199D488-9457-4610-A740-1D84E20F843C}" destId="{54D189FF-F8E2-4816-9DBB-2611B9893C7D}" srcOrd="3" destOrd="0" presId="urn:microsoft.com/office/officeart/2008/layout/LinedList"/>
    <dgm:cxn modelId="{A13E34AF-4BAA-4A22-88C6-5D98957CE5EA}" type="presParOf" srcId="{0199D488-9457-4610-A740-1D84E20F843C}" destId="{502B047D-A7C6-44A5-AB7A-00D9F93D4C30}" srcOrd="4" destOrd="0" presId="urn:microsoft.com/office/officeart/2008/layout/LinedList"/>
    <dgm:cxn modelId="{3D7415E7-518A-480C-BCA4-66191DA0723F}" type="presParOf" srcId="{502B047D-A7C6-44A5-AB7A-00D9F93D4C30}" destId="{52B09268-D1EA-45F3-99B0-23DCD1629884}" srcOrd="0" destOrd="0" presId="urn:microsoft.com/office/officeart/2008/layout/LinedList"/>
    <dgm:cxn modelId="{585DFCE1-914B-47D2-970A-7E01A5D801B2}" type="presParOf" srcId="{502B047D-A7C6-44A5-AB7A-00D9F93D4C30}" destId="{D46E73FA-FED7-410C-88E7-C41F68EEC783}" srcOrd="1" destOrd="0" presId="urn:microsoft.com/office/officeart/2008/layout/LinedList"/>
    <dgm:cxn modelId="{3D0B717F-3DBA-46DD-A641-E419DAFC9B28}" type="presParOf" srcId="{502B047D-A7C6-44A5-AB7A-00D9F93D4C30}" destId="{C60C319C-B704-4909-96D1-C144DD097C42}" srcOrd="2" destOrd="0" presId="urn:microsoft.com/office/officeart/2008/layout/LinedList"/>
    <dgm:cxn modelId="{3595996F-BC52-470C-8340-439178F11697}" type="presParOf" srcId="{0199D488-9457-4610-A740-1D84E20F843C}" destId="{733A558C-3727-4EFB-88B5-1038187DC21A}" srcOrd="5" destOrd="0" presId="urn:microsoft.com/office/officeart/2008/layout/LinedList"/>
    <dgm:cxn modelId="{A66697F9-A35F-47F6-958A-5414083DE56B}" type="presParOf" srcId="{0199D488-9457-4610-A740-1D84E20F843C}" destId="{A0AAFF0A-8ED7-415F-8FC8-57F3A537452A}" srcOrd="6" destOrd="0" presId="urn:microsoft.com/office/officeart/2008/layout/LinedList"/>
    <dgm:cxn modelId="{9B46E984-0CED-4E0B-95A7-34983F310569}" type="presParOf" srcId="{0199D488-9457-4610-A740-1D84E20F843C}" destId="{6B431E88-7276-43FB-9D5F-6889E6267811}" srcOrd="7" destOrd="0" presId="urn:microsoft.com/office/officeart/2008/layout/LinedList"/>
    <dgm:cxn modelId="{CD545DF7-A318-446C-8232-0FB7ED64D0CB}" type="presParOf" srcId="{6B431E88-7276-43FB-9D5F-6889E6267811}" destId="{17EF6039-F64E-44EF-9FA4-0907BC94989B}" srcOrd="0" destOrd="0" presId="urn:microsoft.com/office/officeart/2008/layout/LinedList"/>
    <dgm:cxn modelId="{BB45F12B-AD65-41FA-96E6-C3D316D85621}" type="presParOf" srcId="{6B431E88-7276-43FB-9D5F-6889E6267811}" destId="{08E1DB30-F57C-4E77-ACC9-C80CBB0E7872}" srcOrd="1" destOrd="0" presId="urn:microsoft.com/office/officeart/2008/layout/LinedList"/>
    <dgm:cxn modelId="{E725E7F4-83BD-4880-AC84-ED46CDFD10C8}" type="presParOf" srcId="{6B431E88-7276-43FB-9D5F-6889E6267811}" destId="{2EC49BD2-5025-460D-8CBD-DE68F04183A8}" srcOrd="2" destOrd="0" presId="urn:microsoft.com/office/officeart/2008/layout/LinedList"/>
    <dgm:cxn modelId="{17C76111-EC7E-49CE-9C24-BAFE3707CBBC}" type="presParOf" srcId="{0199D488-9457-4610-A740-1D84E20F843C}" destId="{34FBE336-AE38-403B-B8B7-8B3BDC7B6D87}" srcOrd="8" destOrd="0" presId="urn:microsoft.com/office/officeart/2008/layout/LinedList"/>
    <dgm:cxn modelId="{F5436E49-3284-46C1-9397-DBF1478A675B}" type="presParOf" srcId="{0199D488-9457-4610-A740-1D84E20F843C}" destId="{E3311E32-3B54-4841-9C36-5173EBAC3823}" srcOrd="9" destOrd="0" presId="urn:microsoft.com/office/officeart/2008/layout/LinedList"/>
    <dgm:cxn modelId="{2A555315-D357-4054-8E3E-F4F7F42D946F}" type="presParOf" srcId="{0199D488-9457-4610-A740-1D84E20F843C}" destId="{95334028-ECAE-4270-AC48-A10711F01F56}" srcOrd="10" destOrd="0" presId="urn:microsoft.com/office/officeart/2008/layout/LinedList"/>
    <dgm:cxn modelId="{CEC45050-98BB-46F9-9145-C7BDAF41BD7A}" type="presParOf" srcId="{95334028-ECAE-4270-AC48-A10711F01F56}" destId="{5FD91118-5498-4799-A659-D0BEF176D05E}" srcOrd="0" destOrd="0" presId="urn:microsoft.com/office/officeart/2008/layout/LinedList"/>
    <dgm:cxn modelId="{F51C09EF-EF4F-4B49-A7E0-E07582A5CC41}" type="presParOf" srcId="{95334028-ECAE-4270-AC48-A10711F01F56}" destId="{CA4E3E84-7651-44DB-8C0F-17DFCE8C0433}" srcOrd="1" destOrd="0" presId="urn:microsoft.com/office/officeart/2008/layout/LinedList"/>
    <dgm:cxn modelId="{56773291-E63B-4582-8CE1-2D8293FFFF52}" type="presParOf" srcId="{95334028-ECAE-4270-AC48-A10711F01F56}" destId="{45FBC7B9-520C-4ACF-BFEA-387DCFFC6203}" srcOrd="2" destOrd="0" presId="urn:microsoft.com/office/officeart/2008/layout/LinedList"/>
    <dgm:cxn modelId="{89211F2B-39B9-4D21-9B44-BF8555361F03}" type="presParOf" srcId="{0199D488-9457-4610-A740-1D84E20F843C}" destId="{969F5ADD-5DD1-4996-AE70-7D450AB33F26}" srcOrd="11" destOrd="0" presId="urn:microsoft.com/office/officeart/2008/layout/LinedList"/>
    <dgm:cxn modelId="{2A27365F-BAE6-4512-B034-36E885FED12B}" type="presParOf" srcId="{0199D488-9457-4610-A740-1D84E20F843C}" destId="{4BDAB52B-A49E-40D5-9303-D46BE1C795FF}" srcOrd="12" destOrd="0" presId="urn:microsoft.com/office/officeart/2008/layout/LinedList"/>
  </dgm:cxnLst>
  <dgm:bg>
    <a:solidFill>
      <a:srgbClr val="D3F0F1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882AC7-76EF-4498-BFB2-286B4164E1B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3A6703-2979-4A55-967E-416A3FC4370D}">
      <dgm:prSet/>
      <dgm:spPr/>
      <dgm:t>
        <a:bodyPr/>
        <a:lstStyle/>
        <a:p>
          <a:pPr rtl="0"/>
          <a:r>
            <a:rPr lang="en-US" b="1" dirty="0"/>
            <a:t>Rule based </a:t>
          </a:r>
          <a:r>
            <a:rPr lang="en-US" b="1" dirty="0">
              <a:latin typeface="Aharoni"/>
            </a:rPr>
            <a:t>simulates human</a:t>
          </a:r>
          <a:r>
            <a:rPr lang="en-US" b="1" dirty="0"/>
            <a:t> logic, so it is very successful technique</a:t>
          </a:r>
        </a:p>
      </dgm:t>
    </dgm:pt>
    <dgm:pt modelId="{D58BE831-DD32-412B-9365-8F333130E62D}" type="parTrans" cxnId="{CCEDE48F-7500-4C42-ACF6-0ACA8BF3822F}">
      <dgm:prSet/>
      <dgm:spPr/>
      <dgm:t>
        <a:bodyPr/>
        <a:lstStyle/>
        <a:p>
          <a:endParaRPr lang="en-US"/>
        </a:p>
      </dgm:t>
    </dgm:pt>
    <dgm:pt modelId="{980085B5-796B-4358-8492-282F708D3132}" type="sibTrans" cxnId="{CCEDE48F-7500-4C42-ACF6-0ACA8BF3822F}">
      <dgm:prSet/>
      <dgm:spPr/>
      <dgm:t>
        <a:bodyPr/>
        <a:lstStyle/>
        <a:p>
          <a:endParaRPr lang="en-US"/>
        </a:p>
      </dgm:t>
    </dgm:pt>
    <dgm:pt modelId="{88AC870D-D05A-4739-803A-ED7AC2F3E711}">
      <dgm:prSet/>
      <dgm:spPr/>
      <dgm:t>
        <a:bodyPr/>
        <a:lstStyle/>
        <a:p>
          <a:pPr rtl="0"/>
          <a:r>
            <a:rPr lang="en-US" b="0" dirty="0"/>
            <a:t>What</a:t>
          </a:r>
          <a:r>
            <a:rPr lang="en-US" b="0" dirty="0">
              <a:latin typeface="Aharoni"/>
            </a:rPr>
            <a:t> about</a:t>
          </a:r>
          <a:r>
            <a:rPr lang="en-US" b="0" dirty="0"/>
            <a:t> very huge with different aspects</a:t>
          </a:r>
        </a:p>
      </dgm:t>
    </dgm:pt>
    <dgm:pt modelId="{103CD6E7-9099-48F8-8A12-E51C47E1D2F6}" type="parTrans" cxnId="{7F0BD414-FD87-4192-B5C2-B07965CFD1AE}">
      <dgm:prSet/>
      <dgm:spPr/>
      <dgm:t>
        <a:bodyPr/>
        <a:lstStyle/>
        <a:p>
          <a:endParaRPr lang="en-US"/>
        </a:p>
      </dgm:t>
    </dgm:pt>
    <dgm:pt modelId="{66D04690-89A1-495E-B9E2-2B8C6A033EFF}" type="sibTrans" cxnId="{7F0BD414-FD87-4192-B5C2-B07965CFD1AE}">
      <dgm:prSet/>
      <dgm:spPr/>
      <dgm:t>
        <a:bodyPr/>
        <a:lstStyle/>
        <a:p>
          <a:endParaRPr lang="en-US"/>
        </a:p>
      </dgm:t>
    </dgm:pt>
    <dgm:pt modelId="{53250547-6A00-4EC5-A051-D8EF59D276E3}">
      <dgm:prSet/>
      <dgm:spPr/>
      <dgm:t>
        <a:bodyPr/>
        <a:lstStyle/>
        <a:p>
          <a:r>
            <a:rPr lang="en-US" dirty="0"/>
            <a:t>What if we do not have the domain expert</a:t>
          </a:r>
        </a:p>
      </dgm:t>
    </dgm:pt>
    <dgm:pt modelId="{980617A6-A79C-4D3D-B743-8190B7D32B21}" type="parTrans" cxnId="{71B1FD72-10F3-4A0F-A6E9-5A07DA905804}">
      <dgm:prSet/>
      <dgm:spPr/>
      <dgm:t>
        <a:bodyPr/>
        <a:lstStyle/>
        <a:p>
          <a:endParaRPr lang="en-US"/>
        </a:p>
      </dgm:t>
    </dgm:pt>
    <dgm:pt modelId="{442FFB2D-0B33-4960-B91C-1F537D8BACED}" type="sibTrans" cxnId="{71B1FD72-10F3-4A0F-A6E9-5A07DA905804}">
      <dgm:prSet/>
      <dgm:spPr/>
      <dgm:t>
        <a:bodyPr/>
        <a:lstStyle/>
        <a:p>
          <a:endParaRPr lang="en-US"/>
        </a:p>
      </dgm:t>
    </dgm:pt>
    <dgm:pt modelId="{906DE628-822A-450B-A37A-5356CA9E4574}">
      <dgm:prSet phldr="0"/>
      <dgm:spPr/>
      <dgm:t>
        <a:bodyPr/>
        <a:lstStyle/>
        <a:p>
          <a:pPr rtl="0"/>
          <a:r>
            <a:rPr lang="en-US" b="0" dirty="0">
              <a:latin typeface="Aharoni"/>
            </a:rPr>
            <a:t>What if was the data is varying frequently</a:t>
          </a:r>
        </a:p>
      </dgm:t>
    </dgm:pt>
    <dgm:pt modelId="{A8F28452-FD57-4EF7-9AC8-266F28B4479C}" type="parTrans" cxnId="{A37D1EA2-533B-405D-A2A1-0BCC0C6D1D8D}">
      <dgm:prSet/>
      <dgm:spPr/>
      <dgm:t>
        <a:bodyPr/>
        <a:lstStyle/>
        <a:p>
          <a:endParaRPr lang="en-GB"/>
        </a:p>
      </dgm:t>
    </dgm:pt>
    <dgm:pt modelId="{943478D0-65E7-4453-BFB1-8CD76ABDC1DF}" type="sibTrans" cxnId="{A37D1EA2-533B-405D-A2A1-0BCC0C6D1D8D}">
      <dgm:prSet/>
      <dgm:spPr/>
      <dgm:t>
        <a:bodyPr/>
        <a:lstStyle/>
        <a:p>
          <a:endParaRPr lang="en-GB"/>
        </a:p>
      </dgm:t>
    </dgm:pt>
    <dgm:pt modelId="{B7476CD1-9B71-40DC-8570-1AA52D935C51}" type="pres">
      <dgm:prSet presAssocID="{52882AC7-76EF-4498-BFB2-286B4164E1BB}" presName="diagram" presStyleCnt="0">
        <dgm:presLayoutVars>
          <dgm:dir/>
          <dgm:resizeHandles val="exact"/>
        </dgm:presLayoutVars>
      </dgm:prSet>
      <dgm:spPr/>
    </dgm:pt>
    <dgm:pt modelId="{CC731810-51ED-4D04-B2AF-FCA26B8E9CD0}" type="pres">
      <dgm:prSet presAssocID="{563A6703-2979-4A55-967E-416A3FC4370D}" presName="node" presStyleLbl="node1" presStyleIdx="0" presStyleCnt="4">
        <dgm:presLayoutVars>
          <dgm:bulletEnabled val="1"/>
        </dgm:presLayoutVars>
      </dgm:prSet>
      <dgm:spPr/>
    </dgm:pt>
    <dgm:pt modelId="{4CC683A4-521E-4291-BB8E-560E34AB9EE5}" type="pres">
      <dgm:prSet presAssocID="{980085B5-796B-4358-8492-282F708D3132}" presName="sibTrans" presStyleCnt="0"/>
      <dgm:spPr/>
    </dgm:pt>
    <dgm:pt modelId="{A4DBADDC-D376-421D-BA87-1F0DF995A68F}" type="pres">
      <dgm:prSet presAssocID="{88AC870D-D05A-4739-803A-ED7AC2F3E711}" presName="node" presStyleLbl="node1" presStyleIdx="1" presStyleCnt="4">
        <dgm:presLayoutVars>
          <dgm:bulletEnabled val="1"/>
        </dgm:presLayoutVars>
      </dgm:prSet>
      <dgm:spPr/>
    </dgm:pt>
    <dgm:pt modelId="{2BF63233-E599-4F1E-B0BA-6DDB9B6B95D4}" type="pres">
      <dgm:prSet presAssocID="{66D04690-89A1-495E-B9E2-2B8C6A033EFF}" presName="sibTrans" presStyleCnt="0"/>
      <dgm:spPr/>
    </dgm:pt>
    <dgm:pt modelId="{FFF85344-40B9-4A3D-8167-9F676EF91723}" type="pres">
      <dgm:prSet presAssocID="{53250547-6A00-4EC5-A051-D8EF59D276E3}" presName="node" presStyleLbl="node1" presStyleIdx="2" presStyleCnt="4">
        <dgm:presLayoutVars>
          <dgm:bulletEnabled val="1"/>
        </dgm:presLayoutVars>
      </dgm:prSet>
      <dgm:spPr/>
    </dgm:pt>
    <dgm:pt modelId="{65875E8F-37F4-47AC-BBFB-7C8738D546F5}" type="pres">
      <dgm:prSet presAssocID="{442FFB2D-0B33-4960-B91C-1F537D8BACED}" presName="sibTrans" presStyleCnt="0"/>
      <dgm:spPr/>
    </dgm:pt>
    <dgm:pt modelId="{12068D23-BBD3-4A30-A0C6-D13E7390F2F3}" type="pres">
      <dgm:prSet presAssocID="{906DE628-822A-450B-A37A-5356CA9E4574}" presName="node" presStyleLbl="node1" presStyleIdx="3" presStyleCnt="4">
        <dgm:presLayoutVars>
          <dgm:bulletEnabled val="1"/>
        </dgm:presLayoutVars>
      </dgm:prSet>
      <dgm:spPr/>
    </dgm:pt>
  </dgm:ptLst>
  <dgm:cxnLst>
    <dgm:cxn modelId="{7F0BD414-FD87-4192-B5C2-B07965CFD1AE}" srcId="{52882AC7-76EF-4498-BFB2-286B4164E1BB}" destId="{88AC870D-D05A-4739-803A-ED7AC2F3E711}" srcOrd="1" destOrd="0" parTransId="{103CD6E7-9099-48F8-8A12-E51C47E1D2F6}" sibTransId="{66D04690-89A1-495E-B9E2-2B8C6A033EFF}"/>
    <dgm:cxn modelId="{5C68B346-3B98-48F2-8CBB-B91203DFF5AF}" type="presOf" srcId="{88AC870D-D05A-4739-803A-ED7AC2F3E711}" destId="{A4DBADDC-D376-421D-BA87-1F0DF995A68F}" srcOrd="0" destOrd="0" presId="urn:microsoft.com/office/officeart/2005/8/layout/default"/>
    <dgm:cxn modelId="{56177971-90DB-49D3-9536-E19D09167216}" type="presOf" srcId="{53250547-6A00-4EC5-A051-D8EF59D276E3}" destId="{FFF85344-40B9-4A3D-8167-9F676EF91723}" srcOrd="0" destOrd="0" presId="urn:microsoft.com/office/officeart/2005/8/layout/default"/>
    <dgm:cxn modelId="{71B1FD72-10F3-4A0F-A6E9-5A07DA905804}" srcId="{52882AC7-76EF-4498-BFB2-286B4164E1BB}" destId="{53250547-6A00-4EC5-A051-D8EF59D276E3}" srcOrd="2" destOrd="0" parTransId="{980617A6-A79C-4D3D-B743-8190B7D32B21}" sibTransId="{442FFB2D-0B33-4960-B91C-1F537D8BACED}"/>
    <dgm:cxn modelId="{C1C3F274-5B1A-4F22-9C4F-D244FACDAB73}" type="presOf" srcId="{563A6703-2979-4A55-967E-416A3FC4370D}" destId="{CC731810-51ED-4D04-B2AF-FCA26B8E9CD0}" srcOrd="0" destOrd="0" presId="urn:microsoft.com/office/officeart/2005/8/layout/default"/>
    <dgm:cxn modelId="{CCEDE48F-7500-4C42-ACF6-0ACA8BF3822F}" srcId="{52882AC7-76EF-4498-BFB2-286B4164E1BB}" destId="{563A6703-2979-4A55-967E-416A3FC4370D}" srcOrd="0" destOrd="0" parTransId="{D58BE831-DD32-412B-9365-8F333130E62D}" sibTransId="{980085B5-796B-4358-8492-282F708D3132}"/>
    <dgm:cxn modelId="{A37D1EA2-533B-405D-A2A1-0BCC0C6D1D8D}" srcId="{52882AC7-76EF-4498-BFB2-286B4164E1BB}" destId="{906DE628-822A-450B-A37A-5356CA9E4574}" srcOrd="3" destOrd="0" parTransId="{A8F28452-FD57-4EF7-9AC8-266F28B4479C}" sibTransId="{943478D0-65E7-4453-BFB1-8CD76ABDC1DF}"/>
    <dgm:cxn modelId="{6C4739F0-5274-4C35-B194-9CFDC1DDC5B3}" type="presOf" srcId="{52882AC7-76EF-4498-BFB2-286B4164E1BB}" destId="{B7476CD1-9B71-40DC-8570-1AA52D935C51}" srcOrd="0" destOrd="0" presId="urn:microsoft.com/office/officeart/2005/8/layout/default"/>
    <dgm:cxn modelId="{678129FC-43B4-401D-9B66-5BDB3934F785}" type="presOf" srcId="{906DE628-822A-450B-A37A-5356CA9E4574}" destId="{12068D23-BBD3-4A30-A0C6-D13E7390F2F3}" srcOrd="0" destOrd="0" presId="urn:microsoft.com/office/officeart/2005/8/layout/default"/>
    <dgm:cxn modelId="{6526E52D-B037-43A2-8840-62DA39A197C5}" type="presParOf" srcId="{B7476CD1-9B71-40DC-8570-1AA52D935C51}" destId="{CC731810-51ED-4D04-B2AF-FCA26B8E9CD0}" srcOrd="0" destOrd="0" presId="urn:microsoft.com/office/officeart/2005/8/layout/default"/>
    <dgm:cxn modelId="{D9F2A614-3E97-49F2-8DA1-498EE3C6A503}" type="presParOf" srcId="{B7476CD1-9B71-40DC-8570-1AA52D935C51}" destId="{4CC683A4-521E-4291-BB8E-560E34AB9EE5}" srcOrd="1" destOrd="0" presId="urn:microsoft.com/office/officeart/2005/8/layout/default"/>
    <dgm:cxn modelId="{C8AC7D1E-62BE-48F0-AC9F-1633A1515E12}" type="presParOf" srcId="{B7476CD1-9B71-40DC-8570-1AA52D935C51}" destId="{A4DBADDC-D376-421D-BA87-1F0DF995A68F}" srcOrd="2" destOrd="0" presId="urn:microsoft.com/office/officeart/2005/8/layout/default"/>
    <dgm:cxn modelId="{B4AC7BED-BBD0-40AE-97B7-3CBF0817BC18}" type="presParOf" srcId="{B7476CD1-9B71-40DC-8570-1AA52D935C51}" destId="{2BF63233-E599-4F1E-B0BA-6DDB9B6B95D4}" srcOrd="3" destOrd="0" presId="urn:microsoft.com/office/officeart/2005/8/layout/default"/>
    <dgm:cxn modelId="{B9E83E0E-0013-4810-8CB5-D2E8A245BEB4}" type="presParOf" srcId="{B7476CD1-9B71-40DC-8570-1AA52D935C51}" destId="{FFF85344-40B9-4A3D-8167-9F676EF91723}" srcOrd="4" destOrd="0" presId="urn:microsoft.com/office/officeart/2005/8/layout/default"/>
    <dgm:cxn modelId="{206DD3CC-6B8F-4353-BEA9-C2AAB335B4CC}" type="presParOf" srcId="{B7476CD1-9B71-40DC-8570-1AA52D935C51}" destId="{65875E8F-37F4-47AC-BBFB-7C8738D546F5}" srcOrd="5" destOrd="0" presId="urn:microsoft.com/office/officeart/2005/8/layout/default"/>
    <dgm:cxn modelId="{E2794D8E-F32A-4232-93EC-15F752DAFCCE}" type="presParOf" srcId="{B7476CD1-9B71-40DC-8570-1AA52D935C51}" destId="{12068D23-BBD3-4A30-A0C6-D13E7390F2F3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F18EEF-3ABB-446B-ACBF-F92459612E99}" type="doc">
      <dgm:prSet loTypeId="urn:microsoft.com/office/officeart/2005/8/layout/hList6" loCatId="list" qsTypeId="urn:microsoft.com/office/officeart/2005/8/quickstyle/simple1" qsCatId="simple" csTypeId="urn:microsoft.com/office/officeart/2005/8/colors/accent1_3" csCatId="accent1"/>
      <dgm:spPr/>
      <dgm:t>
        <a:bodyPr/>
        <a:lstStyle/>
        <a:p>
          <a:endParaRPr lang="en-US"/>
        </a:p>
      </dgm:t>
    </dgm:pt>
    <dgm:pt modelId="{50202A47-8ED7-403F-BAB5-E79F9881BDB4}">
      <dgm:prSet/>
      <dgm:spPr/>
      <dgm:t>
        <a:bodyPr/>
        <a:lstStyle/>
        <a:p>
          <a:r>
            <a:rPr lang="en-US" dirty="0"/>
            <a:t>ML targets automate the process of learning from data</a:t>
          </a:r>
        </a:p>
      </dgm:t>
    </dgm:pt>
    <dgm:pt modelId="{E2698DFB-6ABA-48F7-9C03-9CA9AA97C129}" type="parTrans" cxnId="{3DE584C5-73F1-4F39-AC64-082C8A566B9A}">
      <dgm:prSet/>
      <dgm:spPr/>
      <dgm:t>
        <a:bodyPr/>
        <a:lstStyle/>
        <a:p>
          <a:endParaRPr lang="en-US"/>
        </a:p>
      </dgm:t>
    </dgm:pt>
    <dgm:pt modelId="{BAFD8962-2D9F-41D6-A5D3-04918998F30A}" type="sibTrans" cxnId="{3DE584C5-73F1-4F39-AC64-082C8A566B9A}">
      <dgm:prSet/>
      <dgm:spPr/>
      <dgm:t>
        <a:bodyPr/>
        <a:lstStyle/>
        <a:p>
          <a:endParaRPr lang="en-US"/>
        </a:p>
      </dgm:t>
    </dgm:pt>
    <dgm:pt modelId="{AC00E31A-660E-442A-88F9-33D3E3F80F0D}">
      <dgm:prSet/>
      <dgm:spPr/>
      <dgm:t>
        <a:bodyPr/>
        <a:lstStyle/>
        <a:p>
          <a:r>
            <a:rPr lang="en-US" dirty="0"/>
            <a:t>But how...?</a:t>
          </a:r>
        </a:p>
      </dgm:t>
    </dgm:pt>
    <dgm:pt modelId="{F5EF7BF4-F39F-4B44-8832-22D1E7FC1FA9}" type="parTrans" cxnId="{D3A20CA6-8F73-4329-A399-15A4EEA31BF6}">
      <dgm:prSet/>
      <dgm:spPr/>
      <dgm:t>
        <a:bodyPr/>
        <a:lstStyle/>
        <a:p>
          <a:endParaRPr lang="en-US"/>
        </a:p>
      </dgm:t>
    </dgm:pt>
    <dgm:pt modelId="{510D144C-B066-43E4-8928-D459C68C0EE3}" type="sibTrans" cxnId="{D3A20CA6-8F73-4329-A399-15A4EEA31BF6}">
      <dgm:prSet/>
      <dgm:spPr/>
      <dgm:t>
        <a:bodyPr/>
        <a:lstStyle/>
        <a:p>
          <a:endParaRPr lang="en-US"/>
        </a:p>
      </dgm:t>
    </dgm:pt>
    <dgm:pt modelId="{5C9A2088-8B94-47FD-A398-F6206C1B565A}" type="pres">
      <dgm:prSet presAssocID="{89F18EEF-3ABB-446B-ACBF-F92459612E99}" presName="Name0" presStyleCnt="0">
        <dgm:presLayoutVars>
          <dgm:dir/>
          <dgm:resizeHandles val="exact"/>
        </dgm:presLayoutVars>
      </dgm:prSet>
      <dgm:spPr/>
    </dgm:pt>
    <dgm:pt modelId="{49D61642-BB85-4A18-BDA4-69E61F1A9ECD}" type="pres">
      <dgm:prSet presAssocID="{50202A47-8ED7-403F-BAB5-E79F9881BDB4}" presName="node" presStyleLbl="node1" presStyleIdx="0" presStyleCnt="2">
        <dgm:presLayoutVars>
          <dgm:bulletEnabled val="1"/>
        </dgm:presLayoutVars>
      </dgm:prSet>
      <dgm:spPr/>
    </dgm:pt>
    <dgm:pt modelId="{081BD025-6D62-49FB-AA64-874D61C954F7}" type="pres">
      <dgm:prSet presAssocID="{BAFD8962-2D9F-41D6-A5D3-04918998F30A}" presName="sibTrans" presStyleCnt="0"/>
      <dgm:spPr/>
    </dgm:pt>
    <dgm:pt modelId="{4324EA5E-32E7-4131-8B08-0DE480E905A3}" type="pres">
      <dgm:prSet presAssocID="{AC00E31A-660E-442A-88F9-33D3E3F80F0D}" presName="node" presStyleLbl="node1" presStyleIdx="1" presStyleCnt="2">
        <dgm:presLayoutVars>
          <dgm:bulletEnabled val="1"/>
        </dgm:presLayoutVars>
      </dgm:prSet>
      <dgm:spPr/>
    </dgm:pt>
  </dgm:ptLst>
  <dgm:cxnLst>
    <dgm:cxn modelId="{C5C00409-539F-446C-88F6-EF5B9FE99146}" type="presOf" srcId="{89F18EEF-3ABB-446B-ACBF-F92459612E99}" destId="{5C9A2088-8B94-47FD-A398-F6206C1B565A}" srcOrd="0" destOrd="0" presId="urn:microsoft.com/office/officeart/2005/8/layout/hList6"/>
    <dgm:cxn modelId="{B4AC4835-24B6-4532-904F-6D7A9B581DC7}" type="presOf" srcId="{AC00E31A-660E-442A-88F9-33D3E3F80F0D}" destId="{4324EA5E-32E7-4131-8B08-0DE480E905A3}" srcOrd="0" destOrd="0" presId="urn:microsoft.com/office/officeart/2005/8/layout/hList6"/>
    <dgm:cxn modelId="{D3A20CA6-8F73-4329-A399-15A4EEA31BF6}" srcId="{89F18EEF-3ABB-446B-ACBF-F92459612E99}" destId="{AC00E31A-660E-442A-88F9-33D3E3F80F0D}" srcOrd="1" destOrd="0" parTransId="{F5EF7BF4-F39F-4B44-8832-22D1E7FC1FA9}" sibTransId="{510D144C-B066-43E4-8928-D459C68C0EE3}"/>
    <dgm:cxn modelId="{246FD0AC-5DA9-4EEC-AD0D-7A871B2D2CF2}" type="presOf" srcId="{50202A47-8ED7-403F-BAB5-E79F9881BDB4}" destId="{49D61642-BB85-4A18-BDA4-69E61F1A9ECD}" srcOrd="0" destOrd="0" presId="urn:microsoft.com/office/officeart/2005/8/layout/hList6"/>
    <dgm:cxn modelId="{3DE584C5-73F1-4F39-AC64-082C8A566B9A}" srcId="{89F18EEF-3ABB-446B-ACBF-F92459612E99}" destId="{50202A47-8ED7-403F-BAB5-E79F9881BDB4}" srcOrd="0" destOrd="0" parTransId="{E2698DFB-6ABA-48F7-9C03-9CA9AA97C129}" sibTransId="{BAFD8962-2D9F-41D6-A5D3-04918998F30A}"/>
    <dgm:cxn modelId="{E9D5458D-0C68-449D-A4CB-82AC6131BCD8}" type="presParOf" srcId="{5C9A2088-8B94-47FD-A398-F6206C1B565A}" destId="{49D61642-BB85-4A18-BDA4-69E61F1A9ECD}" srcOrd="0" destOrd="0" presId="urn:microsoft.com/office/officeart/2005/8/layout/hList6"/>
    <dgm:cxn modelId="{EC4233F5-6E1E-45AD-8D0D-D84B15812B9B}" type="presParOf" srcId="{5C9A2088-8B94-47FD-A398-F6206C1B565A}" destId="{081BD025-6D62-49FB-AA64-874D61C954F7}" srcOrd="1" destOrd="0" presId="urn:microsoft.com/office/officeart/2005/8/layout/hList6"/>
    <dgm:cxn modelId="{865FC8E4-8314-4F78-919D-EFC1AC055D16}" type="presParOf" srcId="{5C9A2088-8B94-47FD-A398-F6206C1B565A}" destId="{4324EA5E-32E7-4131-8B08-0DE480E905A3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7076A6-71A3-4366-9B94-3674455FBF7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A73D9F-BB53-4EBC-B532-0D1F8BBD78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Supervised Learning</a:t>
          </a:r>
        </a:p>
      </dgm:t>
    </dgm:pt>
    <dgm:pt modelId="{908531C3-C42E-4548-9D09-DF9EFA0A4C69}" type="parTrans" cxnId="{3EAF2E10-1A33-4324-AF70-E9141AE869DB}">
      <dgm:prSet/>
      <dgm:spPr/>
      <dgm:t>
        <a:bodyPr/>
        <a:lstStyle/>
        <a:p>
          <a:endParaRPr lang="en-US"/>
        </a:p>
      </dgm:t>
    </dgm:pt>
    <dgm:pt modelId="{FB07BAE0-ABB3-4395-83E1-0D2F643EE3D7}" type="sibTrans" cxnId="{3EAF2E10-1A33-4324-AF70-E9141AE869DB}">
      <dgm:prSet/>
      <dgm:spPr/>
      <dgm:t>
        <a:bodyPr/>
        <a:lstStyle/>
        <a:p>
          <a:endParaRPr lang="en-US"/>
        </a:p>
      </dgm:t>
    </dgm:pt>
    <dgm:pt modelId="{0F8B9F23-5000-4A7A-A390-765D832AE3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Unsupervised Learning</a:t>
          </a:r>
        </a:p>
      </dgm:t>
    </dgm:pt>
    <dgm:pt modelId="{BF7027C1-3A9E-4F20-9343-130401A81D4D}" type="parTrans" cxnId="{A112F481-5A7D-426C-BE37-74F9AD890DED}">
      <dgm:prSet/>
      <dgm:spPr/>
      <dgm:t>
        <a:bodyPr/>
        <a:lstStyle/>
        <a:p>
          <a:endParaRPr lang="en-US"/>
        </a:p>
      </dgm:t>
    </dgm:pt>
    <dgm:pt modelId="{009F1312-8C3D-4563-89A9-0BD7185229D9}" type="sibTrans" cxnId="{A112F481-5A7D-426C-BE37-74F9AD890DED}">
      <dgm:prSet/>
      <dgm:spPr/>
      <dgm:t>
        <a:bodyPr/>
        <a:lstStyle/>
        <a:p>
          <a:endParaRPr lang="en-US"/>
        </a:p>
      </dgm:t>
    </dgm:pt>
    <dgm:pt modelId="{AAC48971-DFBD-4617-8C05-368CC03387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Reinforcement Learning</a:t>
          </a:r>
        </a:p>
      </dgm:t>
    </dgm:pt>
    <dgm:pt modelId="{39A27958-BA5B-4A87-ABBC-A1A54B061650}" type="parTrans" cxnId="{5F2D9415-F968-41E2-89FC-4044E33CF0A0}">
      <dgm:prSet/>
      <dgm:spPr/>
      <dgm:t>
        <a:bodyPr/>
        <a:lstStyle/>
        <a:p>
          <a:endParaRPr lang="en-US"/>
        </a:p>
      </dgm:t>
    </dgm:pt>
    <dgm:pt modelId="{CC41FF92-1721-4029-852A-B84D2458DDCE}" type="sibTrans" cxnId="{5F2D9415-F968-41E2-89FC-4044E33CF0A0}">
      <dgm:prSet/>
      <dgm:spPr/>
      <dgm:t>
        <a:bodyPr/>
        <a:lstStyle/>
        <a:p>
          <a:endParaRPr lang="en-US"/>
        </a:p>
      </dgm:t>
    </dgm:pt>
    <dgm:pt modelId="{92D37E49-2958-4C64-9024-ADF398725D17}" type="pres">
      <dgm:prSet presAssocID="{DA7076A6-71A3-4366-9B94-3674455FBF71}" presName="root" presStyleCnt="0">
        <dgm:presLayoutVars>
          <dgm:dir/>
          <dgm:resizeHandles val="exact"/>
        </dgm:presLayoutVars>
      </dgm:prSet>
      <dgm:spPr/>
    </dgm:pt>
    <dgm:pt modelId="{74DD4CF5-A4DA-4908-B2DB-BBFBB74A86EC}" type="pres">
      <dgm:prSet presAssocID="{FDA73D9F-BB53-4EBC-B532-0D1F8BBD78A4}" presName="compNode" presStyleCnt="0"/>
      <dgm:spPr/>
    </dgm:pt>
    <dgm:pt modelId="{940D7DB1-20AB-4497-8B33-773CFE9453E2}" type="pres">
      <dgm:prSet presAssocID="{FDA73D9F-BB53-4EBC-B532-0D1F8BBD78A4}" presName="bgRect" presStyleLbl="bgShp" presStyleIdx="0" presStyleCnt="3"/>
      <dgm:spPr/>
    </dgm:pt>
    <dgm:pt modelId="{5546FBA9-B4D3-4423-95E8-5B54F9D741F7}" type="pres">
      <dgm:prSet presAssocID="{FDA73D9F-BB53-4EBC-B532-0D1F8BBD78A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3769D34-1EB7-4A4F-95A7-31F3BD072C0C}" type="pres">
      <dgm:prSet presAssocID="{FDA73D9F-BB53-4EBC-B532-0D1F8BBD78A4}" presName="spaceRect" presStyleCnt="0"/>
      <dgm:spPr/>
    </dgm:pt>
    <dgm:pt modelId="{A8D3EED8-7D61-420E-8BBE-F050DCAB728E}" type="pres">
      <dgm:prSet presAssocID="{FDA73D9F-BB53-4EBC-B532-0D1F8BBD78A4}" presName="parTx" presStyleLbl="revTx" presStyleIdx="0" presStyleCnt="3">
        <dgm:presLayoutVars>
          <dgm:chMax val="0"/>
          <dgm:chPref val="0"/>
        </dgm:presLayoutVars>
      </dgm:prSet>
      <dgm:spPr/>
    </dgm:pt>
    <dgm:pt modelId="{606D005A-EDAE-4B24-B632-B130A87C4382}" type="pres">
      <dgm:prSet presAssocID="{FB07BAE0-ABB3-4395-83E1-0D2F643EE3D7}" presName="sibTrans" presStyleCnt="0"/>
      <dgm:spPr/>
    </dgm:pt>
    <dgm:pt modelId="{CB477324-691A-48C4-8449-E0CAFA6612C5}" type="pres">
      <dgm:prSet presAssocID="{0F8B9F23-5000-4A7A-A390-765D832AE3E8}" presName="compNode" presStyleCnt="0"/>
      <dgm:spPr/>
    </dgm:pt>
    <dgm:pt modelId="{F7391088-D0C0-41EB-B8B2-9ADA4270EE63}" type="pres">
      <dgm:prSet presAssocID="{0F8B9F23-5000-4A7A-A390-765D832AE3E8}" presName="bgRect" presStyleLbl="bgShp" presStyleIdx="1" presStyleCnt="3"/>
      <dgm:spPr/>
    </dgm:pt>
    <dgm:pt modelId="{AFE0C1C9-2D5D-4AAA-BC5C-4E52C2D3A88D}" type="pres">
      <dgm:prSet presAssocID="{0F8B9F23-5000-4A7A-A390-765D832AE3E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1C1E7C9-C8E1-483C-9810-197DDAEA31AE}" type="pres">
      <dgm:prSet presAssocID="{0F8B9F23-5000-4A7A-A390-765D832AE3E8}" presName="spaceRect" presStyleCnt="0"/>
      <dgm:spPr/>
    </dgm:pt>
    <dgm:pt modelId="{5D207851-88C4-4F5A-B1A0-9A79BD92A35E}" type="pres">
      <dgm:prSet presAssocID="{0F8B9F23-5000-4A7A-A390-765D832AE3E8}" presName="parTx" presStyleLbl="revTx" presStyleIdx="1" presStyleCnt="3">
        <dgm:presLayoutVars>
          <dgm:chMax val="0"/>
          <dgm:chPref val="0"/>
        </dgm:presLayoutVars>
      </dgm:prSet>
      <dgm:spPr/>
    </dgm:pt>
    <dgm:pt modelId="{9F47C4C4-0614-43A3-B808-E2447A9FB132}" type="pres">
      <dgm:prSet presAssocID="{009F1312-8C3D-4563-89A9-0BD7185229D9}" presName="sibTrans" presStyleCnt="0"/>
      <dgm:spPr/>
    </dgm:pt>
    <dgm:pt modelId="{4FFCFC23-C8A1-4DBA-821A-D5F965734DFA}" type="pres">
      <dgm:prSet presAssocID="{AAC48971-DFBD-4617-8C05-368CC0338732}" presName="compNode" presStyleCnt="0"/>
      <dgm:spPr/>
    </dgm:pt>
    <dgm:pt modelId="{AD84EEEE-71FE-4223-B00E-DE5DB30ADF9D}" type="pres">
      <dgm:prSet presAssocID="{AAC48971-DFBD-4617-8C05-368CC0338732}" presName="bgRect" presStyleLbl="bgShp" presStyleIdx="2" presStyleCnt="3"/>
      <dgm:spPr/>
    </dgm:pt>
    <dgm:pt modelId="{2623A169-886F-4085-953A-AA81788D16E0}" type="pres">
      <dgm:prSet presAssocID="{AAC48971-DFBD-4617-8C05-368CC0338732}" presName="iconRect" presStyleLbl="node1" presStyleIdx="2" presStyleCnt="3"/>
      <dgm:spPr/>
    </dgm:pt>
    <dgm:pt modelId="{BFD0FF6E-356F-47C9-A1FD-6193A1B85E2B}" type="pres">
      <dgm:prSet presAssocID="{AAC48971-DFBD-4617-8C05-368CC0338732}" presName="spaceRect" presStyleCnt="0"/>
      <dgm:spPr/>
    </dgm:pt>
    <dgm:pt modelId="{A547CE5F-00AC-41A8-8CF9-0AA6DFAF230D}" type="pres">
      <dgm:prSet presAssocID="{AAC48971-DFBD-4617-8C05-368CC033873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EAF2E10-1A33-4324-AF70-E9141AE869DB}" srcId="{DA7076A6-71A3-4366-9B94-3674455FBF71}" destId="{FDA73D9F-BB53-4EBC-B532-0D1F8BBD78A4}" srcOrd="0" destOrd="0" parTransId="{908531C3-C42E-4548-9D09-DF9EFA0A4C69}" sibTransId="{FB07BAE0-ABB3-4395-83E1-0D2F643EE3D7}"/>
    <dgm:cxn modelId="{5F2D9415-F968-41E2-89FC-4044E33CF0A0}" srcId="{DA7076A6-71A3-4366-9B94-3674455FBF71}" destId="{AAC48971-DFBD-4617-8C05-368CC0338732}" srcOrd="2" destOrd="0" parTransId="{39A27958-BA5B-4A87-ABBC-A1A54B061650}" sibTransId="{CC41FF92-1721-4029-852A-B84D2458DDCE}"/>
    <dgm:cxn modelId="{EE711D46-8B00-454D-AEF1-6970585985A5}" type="presOf" srcId="{AAC48971-DFBD-4617-8C05-368CC0338732}" destId="{A547CE5F-00AC-41A8-8CF9-0AA6DFAF230D}" srcOrd="0" destOrd="0" presId="urn:microsoft.com/office/officeart/2018/2/layout/IconVerticalSolidList"/>
    <dgm:cxn modelId="{5D02E258-23D8-4AF6-A93A-635FF4D688B1}" type="presOf" srcId="{FDA73D9F-BB53-4EBC-B532-0D1F8BBD78A4}" destId="{A8D3EED8-7D61-420E-8BBE-F050DCAB728E}" srcOrd="0" destOrd="0" presId="urn:microsoft.com/office/officeart/2018/2/layout/IconVerticalSolidList"/>
    <dgm:cxn modelId="{E723137E-16A7-46C9-8B8D-DE637E829E41}" type="presOf" srcId="{DA7076A6-71A3-4366-9B94-3674455FBF71}" destId="{92D37E49-2958-4C64-9024-ADF398725D17}" srcOrd="0" destOrd="0" presId="urn:microsoft.com/office/officeart/2018/2/layout/IconVerticalSolidList"/>
    <dgm:cxn modelId="{A112F481-5A7D-426C-BE37-74F9AD890DED}" srcId="{DA7076A6-71A3-4366-9B94-3674455FBF71}" destId="{0F8B9F23-5000-4A7A-A390-765D832AE3E8}" srcOrd="1" destOrd="0" parTransId="{BF7027C1-3A9E-4F20-9343-130401A81D4D}" sibTransId="{009F1312-8C3D-4563-89A9-0BD7185229D9}"/>
    <dgm:cxn modelId="{DD8DA9C2-766F-4AB9-A1CE-51012700DACB}" type="presOf" srcId="{0F8B9F23-5000-4A7A-A390-765D832AE3E8}" destId="{5D207851-88C4-4F5A-B1A0-9A79BD92A35E}" srcOrd="0" destOrd="0" presId="urn:microsoft.com/office/officeart/2018/2/layout/IconVerticalSolidList"/>
    <dgm:cxn modelId="{6C1785FB-FA4E-42C0-8E16-C7F9E8555AFC}" type="presParOf" srcId="{92D37E49-2958-4C64-9024-ADF398725D17}" destId="{74DD4CF5-A4DA-4908-B2DB-BBFBB74A86EC}" srcOrd="0" destOrd="0" presId="urn:microsoft.com/office/officeart/2018/2/layout/IconVerticalSolidList"/>
    <dgm:cxn modelId="{20A1D6BB-2F14-40B6-965E-AB059FF9BBD9}" type="presParOf" srcId="{74DD4CF5-A4DA-4908-B2DB-BBFBB74A86EC}" destId="{940D7DB1-20AB-4497-8B33-773CFE9453E2}" srcOrd="0" destOrd="0" presId="urn:microsoft.com/office/officeart/2018/2/layout/IconVerticalSolidList"/>
    <dgm:cxn modelId="{3B933D31-059C-4DD4-BCA5-87776F883D91}" type="presParOf" srcId="{74DD4CF5-A4DA-4908-B2DB-BBFBB74A86EC}" destId="{5546FBA9-B4D3-4423-95E8-5B54F9D741F7}" srcOrd="1" destOrd="0" presId="urn:microsoft.com/office/officeart/2018/2/layout/IconVerticalSolidList"/>
    <dgm:cxn modelId="{D4BD0F75-DC9E-4FF5-9F89-A01D27AA1BB2}" type="presParOf" srcId="{74DD4CF5-A4DA-4908-B2DB-BBFBB74A86EC}" destId="{13769D34-1EB7-4A4F-95A7-31F3BD072C0C}" srcOrd="2" destOrd="0" presId="urn:microsoft.com/office/officeart/2018/2/layout/IconVerticalSolidList"/>
    <dgm:cxn modelId="{7AAB280B-420C-4854-9778-E308FFA5B792}" type="presParOf" srcId="{74DD4CF5-A4DA-4908-B2DB-BBFBB74A86EC}" destId="{A8D3EED8-7D61-420E-8BBE-F050DCAB728E}" srcOrd="3" destOrd="0" presId="urn:microsoft.com/office/officeart/2018/2/layout/IconVerticalSolidList"/>
    <dgm:cxn modelId="{1B9066E1-2466-4B8E-9CC4-B2C78B414AA3}" type="presParOf" srcId="{92D37E49-2958-4C64-9024-ADF398725D17}" destId="{606D005A-EDAE-4B24-B632-B130A87C4382}" srcOrd="1" destOrd="0" presId="urn:microsoft.com/office/officeart/2018/2/layout/IconVerticalSolidList"/>
    <dgm:cxn modelId="{130BBC07-6C6B-4797-90DB-E02BE7911348}" type="presParOf" srcId="{92D37E49-2958-4C64-9024-ADF398725D17}" destId="{CB477324-691A-48C4-8449-E0CAFA6612C5}" srcOrd="2" destOrd="0" presId="urn:microsoft.com/office/officeart/2018/2/layout/IconVerticalSolidList"/>
    <dgm:cxn modelId="{D6AB1018-56A9-4395-9F57-289DBA2562FB}" type="presParOf" srcId="{CB477324-691A-48C4-8449-E0CAFA6612C5}" destId="{F7391088-D0C0-41EB-B8B2-9ADA4270EE63}" srcOrd="0" destOrd="0" presId="urn:microsoft.com/office/officeart/2018/2/layout/IconVerticalSolidList"/>
    <dgm:cxn modelId="{61505855-7488-436C-8DF4-0E9A61AC315F}" type="presParOf" srcId="{CB477324-691A-48C4-8449-E0CAFA6612C5}" destId="{AFE0C1C9-2D5D-4AAA-BC5C-4E52C2D3A88D}" srcOrd="1" destOrd="0" presId="urn:microsoft.com/office/officeart/2018/2/layout/IconVerticalSolidList"/>
    <dgm:cxn modelId="{CD9B3F2B-91C9-4E2F-AF3A-03F9CB03824A}" type="presParOf" srcId="{CB477324-691A-48C4-8449-E0CAFA6612C5}" destId="{F1C1E7C9-C8E1-483C-9810-197DDAEA31AE}" srcOrd="2" destOrd="0" presId="urn:microsoft.com/office/officeart/2018/2/layout/IconVerticalSolidList"/>
    <dgm:cxn modelId="{3345B39C-56AB-403A-AE52-8ED7D60A0620}" type="presParOf" srcId="{CB477324-691A-48C4-8449-E0CAFA6612C5}" destId="{5D207851-88C4-4F5A-B1A0-9A79BD92A35E}" srcOrd="3" destOrd="0" presId="urn:microsoft.com/office/officeart/2018/2/layout/IconVerticalSolidList"/>
    <dgm:cxn modelId="{44BFD5B9-C930-46D5-B182-072B0CBF44CC}" type="presParOf" srcId="{92D37E49-2958-4C64-9024-ADF398725D17}" destId="{9F47C4C4-0614-43A3-B808-E2447A9FB132}" srcOrd="3" destOrd="0" presId="urn:microsoft.com/office/officeart/2018/2/layout/IconVerticalSolidList"/>
    <dgm:cxn modelId="{1BC577CB-D44F-4F29-8D7E-6EB02B4A25DE}" type="presParOf" srcId="{92D37E49-2958-4C64-9024-ADF398725D17}" destId="{4FFCFC23-C8A1-4DBA-821A-D5F965734DFA}" srcOrd="4" destOrd="0" presId="urn:microsoft.com/office/officeart/2018/2/layout/IconVerticalSolidList"/>
    <dgm:cxn modelId="{76E8045E-66E9-4478-A766-49A44578FBBA}" type="presParOf" srcId="{4FFCFC23-C8A1-4DBA-821A-D5F965734DFA}" destId="{AD84EEEE-71FE-4223-B00E-DE5DB30ADF9D}" srcOrd="0" destOrd="0" presId="urn:microsoft.com/office/officeart/2018/2/layout/IconVerticalSolidList"/>
    <dgm:cxn modelId="{207AAABF-0AD6-40FD-B24A-60A155B6D957}" type="presParOf" srcId="{4FFCFC23-C8A1-4DBA-821A-D5F965734DFA}" destId="{2623A169-886F-4085-953A-AA81788D16E0}" srcOrd="1" destOrd="0" presId="urn:microsoft.com/office/officeart/2018/2/layout/IconVerticalSolidList"/>
    <dgm:cxn modelId="{F0D11D59-BACE-48F0-A611-787F379908C3}" type="presParOf" srcId="{4FFCFC23-C8A1-4DBA-821A-D5F965734DFA}" destId="{BFD0FF6E-356F-47C9-A1FD-6193A1B85E2B}" srcOrd="2" destOrd="0" presId="urn:microsoft.com/office/officeart/2018/2/layout/IconVerticalSolidList"/>
    <dgm:cxn modelId="{25D08452-9DC2-472D-A348-34AE901A0720}" type="presParOf" srcId="{4FFCFC23-C8A1-4DBA-821A-D5F965734DFA}" destId="{A547CE5F-00AC-41A8-8CF9-0AA6DFAF230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CA46124-233E-4B96-BB5E-626DFEC69877}" type="doc">
      <dgm:prSet loTypeId="urn:microsoft.com/office/officeart/2008/layout/Lin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GB"/>
        </a:p>
      </dgm:t>
    </dgm:pt>
    <dgm:pt modelId="{7437A43D-F8AE-4565-9B43-C43C3721C9E6}">
      <dgm:prSet custT="1"/>
      <dgm:spPr/>
      <dgm:t>
        <a:bodyPr/>
        <a:lstStyle/>
        <a:p>
          <a:r>
            <a:rPr lang="en-US" sz="1500" b="1" dirty="0">
              <a:solidFill>
                <a:schemeClr val="accent1"/>
              </a:solidFill>
            </a:rPr>
            <a:t>Supervised </a:t>
          </a:r>
          <a:r>
            <a:rPr lang="en-US" sz="1800" b="1" dirty="0">
              <a:solidFill>
                <a:schemeClr val="accent1"/>
              </a:solidFill>
            </a:rPr>
            <a:t>Learning</a:t>
          </a:r>
          <a:endParaRPr lang="en-GB" sz="1800" dirty="0">
            <a:solidFill>
              <a:schemeClr val="accent1"/>
            </a:solidFill>
          </a:endParaRPr>
        </a:p>
      </dgm:t>
    </dgm:pt>
    <dgm:pt modelId="{B63A002D-DD0C-4BE5-9579-069347EB407D}" type="parTrans" cxnId="{49107FDA-64B6-4479-B959-747E9D5C97DF}">
      <dgm:prSet/>
      <dgm:spPr/>
      <dgm:t>
        <a:bodyPr/>
        <a:lstStyle/>
        <a:p>
          <a:endParaRPr lang="en-GB"/>
        </a:p>
      </dgm:t>
    </dgm:pt>
    <dgm:pt modelId="{6DCD8D88-04B8-443C-A860-97F8479CF07D}" type="sibTrans" cxnId="{49107FDA-64B6-4479-B959-747E9D5C97DF}">
      <dgm:prSet/>
      <dgm:spPr/>
      <dgm:t>
        <a:bodyPr/>
        <a:lstStyle/>
        <a:p>
          <a:endParaRPr lang="en-GB"/>
        </a:p>
      </dgm:t>
    </dgm:pt>
    <dgm:pt modelId="{A9EA6D60-51A7-4CC6-AA69-DBF4CA1CEEC8}">
      <dgm:prSet/>
      <dgm:spPr/>
      <dgm:t>
        <a:bodyPr/>
        <a:lstStyle/>
        <a:p>
          <a:r>
            <a:rPr lang="en-GB" dirty="0"/>
            <a:t>Algorithm learns from labelled data</a:t>
          </a:r>
        </a:p>
      </dgm:t>
    </dgm:pt>
    <dgm:pt modelId="{FDE57E4A-633B-47B3-8337-661193783A4B}" type="parTrans" cxnId="{01B74067-47CB-42B1-8C0D-0DB4FC414D74}">
      <dgm:prSet/>
      <dgm:spPr/>
      <dgm:t>
        <a:bodyPr/>
        <a:lstStyle/>
        <a:p>
          <a:endParaRPr lang="en-GB"/>
        </a:p>
      </dgm:t>
    </dgm:pt>
    <dgm:pt modelId="{4E74F941-5F6E-4BE3-BAAC-20848EB81B4C}" type="sibTrans" cxnId="{01B74067-47CB-42B1-8C0D-0DB4FC414D74}">
      <dgm:prSet/>
      <dgm:spPr/>
      <dgm:t>
        <a:bodyPr/>
        <a:lstStyle/>
        <a:p>
          <a:endParaRPr lang="en-GB"/>
        </a:p>
      </dgm:t>
    </dgm:pt>
    <dgm:pt modelId="{6FD4B2EC-EB3C-4CD8-8D1D-05C903D19804}">
      <dgm:prSet/>
      <dgm:spPr/>
      <dgm:t>
        <a:bodyPr/>
        <a:lstStyle/>
        <a:p>
          <a:r>
            <a:rPr lang="en-US" dirty="0"/>
            <a:t>Data comes in form of Features and labels</a:t>
          </a:r>
          <a:endParaRPr lang="en-GB" dirty="0"/>
        </a:p>
      </dgm:t>
    </dgm:pt>
    <dgm:pt modelId="{6AC742DC-CE8B-476A-88A1-76C92C62C340}" type="parTrans" cxnId="{F8D3C4E6-3159-4BB8-95D9-7A906CE72622}">
      <dgm:prSet/>
      <dgm:spPr/>
      <dgm:t>
        <a:bodyPr/>
        <a:lstStyle/>
        <a:p>
          <a:endParaRPr lang="en-GB"/>
        </a:p>
      </dgm:t>
    </dgm:pt>
    <dgm:pt modelId="{49B8366D-7426-46EC-85E8-C0F7ADF5C60C}" type="sibTrans" cxnId="{F8D3C4E6-3159-4BB8-95D9-7A906CE72622}">
      <dgm:prSet/>
      <dgm:spPr/>
      <dgm:t>
        <a:bodyPr/>
        <a:lstStyle/>
        <a:p>
          <a:endParaRPr lang="en-GB"/>
        </a:p>
      </dgm:t>
    </dgm:pt>
    <dgm:pt modelId="{FA6BA5D5-A052-4082-8A3B-3D695C2B3DE1}">
      <dgm:prSet/>
      <dgm:spPr/>
      <dgm:t>
        <a:bodyPr/>
        <a:lstStyle/>
        <a:p>
          <a:r>
            <a:rPr lang="en-US" dirty="0"/>
            <a:t>Features is the descriptors of your systems</a:t>
          </a:r>
          <a:endParaRPr lang="en-GB" dirty="0"/>
        </a:p>
      </dgm:t>
    </dgm:pt>
    <dgm:pt modelId="{45FE0A3F-817F-4032-8A1A-95F4A52BD621}" type="parTrans" cxnId="{5BC5E904-BD37-450F-9248-4F549EA5BD53}">
      <dgm:prSet/>
      <dgm:spPr/>
      <dgm:t>
        <a:bodyPr/>
        <a:lstStyle/>
        <a:p>
          <a:endParaRPr lang="en-GB"/>
        </a:p>
      </dgm:t>
    </dgm:pt>
    <dgm:pt modelId="{E4DE827C-088B-4705-94B9-0CCC961F8D2F}" type="sibTrans" cxnId="{5BC5E904-BD37-450F-9248-4F549EA5BD53}">
      <dgm:prSet/>
      <dgm:spPr/>
      <dgm:t>
        <a:bodyPr/>
        <a:lstStyle/>
        <a:p>
          <a:endParaRPr lang="en-GB"/>
        </a:p>
      </dgm:t>
    </dgm:pt>
    <dgm:pt modelId="{7EBE5A91-5715-4E0B-AD82-D4428D397459}">
      <dgm:prSet/>
      <dgm:spPr/>
      <dgm:t>
        <a:bodyPr/>
        <a:lstStyle/>
        <a:p>
          <a:r>
            <a:rPr lang="en-US" dirty="0"/>
            <a:t>Labels are classes in classification and function value in regression</a:t>
          </a:r>
          <a:endParaRPr lang="en-GB" dirty="0"/>
        </a:p>
      </dgm:t>
    </dgm:pt>
    <dgm:pt modelId="{D43DBDCD-57E9-47B6-AC74-6B94B2EE1FCC}" type="parTrans" cxnId="{0C8FA8AE-CBBF-4A42-9011-6ABCFE503FD9}">
      <dgm:prSet/>
      <dgm:spPr/>
      <dgm:t>
        <a:bodyPr/>
        <a:lstStyle/>
        <a:p>
          <a:endParaRPr lang="en-GB"/>
        </a:p>
      </dgm:t>
    </dgm:pt>
    <dgm:pt modelId="{BDECD555-5DE3-416C-9A3C-CD455507B7B8}" type="sibTrans" cxnId="{0C8FA8AE-CBBF-4A42-9011-6ABCFE503FD9}">
      <dgm:prSet/>
      <dgm:spPr/>
      <dgm:t>
        <a:bodyPr/>
        <a:lstStyle/>
        <a:p>
          <a:endParaRPr lang="en-GB"/>
        </a:p>
      </dgm:t>
    </dgm:pt>
    <dgm:pt modelId="{B4ACCB11-1DCA-42FF-B2BC-0D0F97CB086A}" type="pres">
      <dgm:prSet presAssocID="{BCA46124-233E-4B96-BB5E-626DFEC69877}" presName="vert0" presStyleCnt="0">
        <dgm:presLayoutVars>
          <dgm:dir/>
          <dgm:animOne val="branch"/>
          <dgm:animLvl val="lvl"/>
        </dgm:presLayoutVars>
      </dgm:prSet>
      <dgm:spPr/>
    </dgm:pt>
    <dgm:pt modelId="{4636453E-42B6-4906-9433-9FE50F3A75AA}" type="pres">
      <dgm:prSet presAssocID="{7437A43D-F8AE-4565-9B43-C43C3721C9E6}" presName="thickLine" presStyleLbl="alignNode1" presStyleIdx="0" presStyleCnt="1"/>
      <dgm:spPr/>
    </dgm:pt>
    <dgm:pt modelId="{CCD2522E-A7AD-450D-A32F-A0191E376CA4}" type="pres">
      <dgm:prSet presAssocID="{7437A43D-F8AE-4565-9B43-C43C3721C9E6}" presName="horz1" presStyleCnt="0"/>
      <dgm:spPr/>
    </dgm:pt>
    <dgm:pt modelId="{91A693AE-411F-4E66-96A5-881D5E398DFA}" type="pres">
      <dgm:prSet presAssocID="{7437A43D-F8AE-4565-9B43-C43C3721C9E6}" presName="tx1" presStyleLbl="revTx" presStyleIdx="0" presStyleCnt="5" custScaleX="123636"/>
      <dgm:spPr/>
    </dgm:pt>
    <dgm:pt modelId="{0199D488-9457-4610-A740-1D84E20F843C}" type="pres">
      <dgm:prSet presAssocID="{7437A43D-F8AE-4565-9B43-C43C3721C9E6}" presName="vert1" presStyleCnt="0"/>
      <dgm:spPr/>
    </dgm:pt>
    <dgm:pt modelId="{38472282-B97B-4552-AE1F-2F01609227C0}" type="pres">
      <dgm:prSet presAssocID="{A9EA6D60-51A7-4CC6-AA69-DBF4CA1CEEC8}" presName="vertSpace2a" presStyleCnt="0"/>
      <dgm:spPr/>
    </dgm:pt>
    <dgm:pt modelId="{1615A8E4-3115-4948-B1E4-B37AF6A89BE5}" type="pres">
      <dgm:prSet presAssocID="{A9EA6D60-51A7-4CC6-AA69-DBF4CA1CEEC8}" presName="horz2" presStyleCnt="0"/>
      <dgm:spPr/>
    </dgm:pt>
    <dgm:pt modelId="{F67C815E-3632-4E7A-A1FF-34EB1A2F051C}" type="pres">
      <dgm:prSet presAssocID="{A9EA6D60-51A7-4CC6-AA69-DBF4CA1CEEC8}" presName="horzSpace2" presStyleCnt="0"/>
      <dgm:spPr/>
    </dgm:pt>
    <dgm:pt modelId="{4A6D0F53-AE35-437E-B3FE-7BA6DF55918B}" type="pres">
      <dgm:prSet presAssocID="{A9EA6D60-51A7-4CC6-AA69-DBF4CA1CEEC8}" presName="tx2" presStyleLbl="revTx" presStyleIdx="1" presStyleCnt="5"/>
      <dgm:spPr/>
    </dgm:pt>
    <dgm:pt modelId="{740709E8-06D1-4096-9A5D-DC747D199127}" type="pres">
      <dgm:prSet presAssocID="{A9EA6D60-51A7-4CC6-AA69-DBF4CA1CEEC8}" presName="vert2" presStyleCnt="0"/>
      <dgm:spPr/>
    </dgm:pt>
    <dgm:pt modelId="{F60FC81A-7DD9-4EF2-8D06-358B31B994AD}" type="pres">
      <dgm:prSet presAssocID="{A9EA6D60-51A7-4CC6-AA69-DBF4CA1CEEC8}" presName="thinLine2b" presStyleLbl="callout" presStyleIdx="0" presStyleCnt="4"/>
      <dgm:spPr/>
    </dgm:pt>
    <dgm:pt modelId="{54D189FF-F8E2-4816-9DBB-2611B9893C7D}" type="pres">
      <dgm:prSet presAssocID="{A9EA6D60-51A7-4CC6-AA69-DBF4CA1CEEC8}" presName="vertSpace2b" presStyleCnt="0"/>
      <dgm:spPr/>
    </dgm:pt>
    <dgm:pt modelId="{502B047D-A7C6-44A5-AB7A-00D9F93D4C30}" type="pres">
      <dgm:prSet presAssocID="{6FD4B2EC-EB3C-4CD8-8D1D-05C903D19804}" presName="horz2" presStyleCnt="0"/>
      <dgm:spPr/>
    </dgm:pt>
    <dgm:pt modelId="{52B09268-D1EA-45F3-99B0-23DCD1629884}" type="pres">
      <dgm:prSet presAssocID="{6FD4B2EC-EB3C-4CD8-8D1D-05C903D19804}" presName="horzSpace2" presStyleCnt="0"/>
      <dgm:spPr/>
    </dgm:pt>
    <dgm:pt modelId="{D46E73FA-FED7-410C-88E7-C41F68EEC783}" type="pres">
      <dgm:prSet presAssocID="{6FD4B2EC-EB3C-4CD8-8D1D-05C903D19804}" presName="tx2" presStyleLbl="revTx" presStyleIdx="2" presStyleCnt="5"/>
      <dgm:spPr/>
    </dgm:pt>
    <dgm:pt modelId="{C60C319C-B704-4909-96D1-C144DD097C42}" type="pres">
      <dgm:prSet presAssocID="{6FD4B2EC-EB3C-4CD8-8D1D-05C903D19804}" presName="vert2" presStyleCnt="0"/>
      <dgm:spPr/>
    </dgm:pt>
    <dgm:pt modelId="{733A558C-3727-4EFB-88B5-1038187DC21A}" type="pres">
      <dgm:prSet presAssocID="{6FD4B2EC-EB3C-4CD8-8D1D-05C903D19804}" presName="thinLine2b" presStyleLbl="callout" presStyleIdx="1" presStyleCnt="4"/>
      <dgm:spPr/>
    </dgm:pt>
    <dgm:pt modelId="{A0AAFF0A-8ED7-415F-8FC8-57F3A537452A}" type="pres">
      <dgm:prSet presAssocID="{6FD4B2EC-EB3C-4CD8-8D1D-05C903D19804}" presName="vertSpace2b" presStyleCnt="0"/>
      <dgm:spPr/>
    </dgm:pt>
    <dgm:pt modelId="{6B431E88-7276-43FB-9D5F-6889E6267811}" type="pres">
      <dgm:prSet presAssocID="{FA6BA5D5-A052-4082-8A3B-3D695C2B3DE1}" presName="horz2" presStyleCnt="0"/>
      <dgm:spPr/>
    </dgm:pt>
    <dgm:pt modelId="{17EF6039-F64E-44EF-9FA4-0907BC94989B}" type="pres">
      <dgm:prSet presAssocID="{FA6BA5D5-A052-4082-8A3B-3D695C2B3DE1}" presName="horzSpace2" presStyleCnt="0"/>
      <dgm:spPr/>
    </dgm:pt>
    <dgm:pt modelId="{08E1DB30-F57C-4E77-ACC9-C80CBB0E7872}" type="pres">
      <dgm:prSet presAssocID="{FA6BA5D5-A052-4082-8A3B-3D695C2B3DE1}" presName="tx2" presStyleLbl="revTx" presStyleIdx="3" presStyleCnt="5"/>
      <dgm:spPr/>
    </dgm:pt>
    <dgm:pt modelId="{2EC49BD2-5025-460D-8CBD-DE68F04183A8}" type="pres">
      <dgm:prSet presAssocID="{FA6BA5D5-A052-4082-8A3B-3D695C2B3DE1}" presName="vert2" presStyleCnt="0"/>
      <dgm:spPr/>
    </dgm:pt>
    <dgm:pt modelId="{34FBE336-AE38-403B-B8B7-8B3BDC7B6D87}" type="pres">
      <dgm:prSet presAssocID="{FA6BA5D5-A052-4082-8A3B-3D695C2B3DE1}" presName="thinLine2b" presStyleLbl="callout" presStyleIdx="2" presStyleCnt="4"/>
      <dgm:spPr/>
    </dgm:pt>
    <dgm:pt modelId="{E3311E32-3B54-4841-9C36-5173EBAC3823}" type="pres">
      <dgm:prSet presAssocID="{FA6BA5D5-A052-4082-8A3B-3D695C2B3DE1}" presName="vertSpace2b" presStyleCnt="0"/>
      <dgm:spPr/>
    </dgm:pt>
    <dgm:pt modelId="{95334028-ECAE-4270-AC48-A10711F01F56}" type="pres">
      <dgm:prSet presAssocID="{7EBE5A91-5715-4E0B-AD82-D4428D397459}" presName="horz2" presStyleCnt="0"/>
      <dgm:spPr/>
    </dgm:pt>
    <dgm:pt modelId="{5FD91118-5498-4799-A659-D0BEF176D05E}" type="pres">
      <dgm:prSet presAssocID="{7EBE5A91-5715-4E0B-AD82-D4428D397459}" presName="horzSpace2" presStyleCnt="0"/>
      <dgm:spPr/>
    </dgm:pt>
    <dgm:pt modelId="{CA4E3E84-7651-44DB-8C0F-17DFCE8C0433}" type="pres">
      <dgm:prSet presAssocID="{7EBE5A91-5715-4E0B-AD82-D4428D397459}" presName="tx2" presStyleLbl="revTx" presStyleIdx="4" presStyleCnt="5"/>
      <dgm:spPr/>
    </dgm:pt>
    <dgm:pt modelId="{45FBC7B9-520C-4ACF-BFEA-387DCFFC6203}" type="pres">
      <dgm:prSet presAssocID="{7EBE5A91-5715-4E0B-AD82-D4428D397459}" presName="vert2" presStyleCnt="0"/>
      <dgm:spPr/>
    </dgm:pt>
    <dgm:pt modelId="{969F5ADD-5DD1-4996-AE70-7D450AB33F26}" type="pres">
      <dgm:prSet presAssocID="{7EBE5A91-5715-4E0B-AD82-D4428D397459}" presName="thinLine2b" presStyleLbl="callout" presStyleIdx="3" presStyleCnt="4"/>
      <dgm:spPr/>
    </dgm:pt>
    <dgm:pt modelId="{4BDAB52B-A49E-40D5-9303-D46BE1C795FF}" type="pres">
      <dgm:prSet presAssocID="{7EBE5A91-5715-4E0B-AD82-D4428D397459}" presName="vertSpace2b" presStyleCnt="0"/>
      <dgm:spPr/>
    </dgm:pt>
  </dgm:ptLst>
  <dgm:cxnLst>
    <dgm:cxn modelId="{5BC5E904-BD37-450F-9248-4F549EA5BD53}" srcId="{7437A43D-F8AE-4565-9B43-C43C3721C9E6}" destId="{FA6BA5D5-A052-4082-8A3B-3D695C2B3DE1}" srcOrd="2" destOrd="0" parTransId="{45FE0A3F-817F-4032-8A1A-95F4A52BD621}" sibTransId="{E4DE827C-088B-4705-94B9-0CCC961F8D2F}"/>
    <dgm:cxn modelId="{F605770A-B6F2-4B3E-ADDC-0900AF930AD8}" type="presOf" srcId="{BCA46124-233E-4B96-BB5E-626DFEC69877}" destId="{B4ACCB11-1DCA-42FF-B2BC-0D0F97CB086A}" srcOrd="0" destOrd="0" presId="urn:microsoft.com/office/officeart/2008/layout/LinedList"/>
    <dgm:cxn modelId="{01B74067-47CB-42B1-8C0D-0DB4FC414D74}" srcId="{7437A43D-F8AE-4565-9B43-C43C3721C9E6}" destId="{A9EA6D60-51A7-4CC6-AA69-DBF4CA1CEEC8}" srcOrd="0" destOrd="0" parTransId="{FDE57E4A-633B-47B3-8337-661193783A4B}" sibTransId="{4E74F941-5F6E-4BE3-BAAC-20848EB81B4C}"/>
    <dgm:cxn modelId="{AFDDC869-1D64-4E9B-8C52-0F8F0C032A4C}" type="presOf" srcId="{7EBE5A91-5715-4E0B-AD82-D4428D397459}" destId="{CA4E3E84-7651-44DB-8C0F-17DFCE8C0433}" srcOrd="0" destOrd="0" presId="urn:microsoft.com/office/officeart/2008/layout/LinedList"/>
    <dgm:cxn modelId="{95C3EE7B-3BD5-4805-A065-074760DCC24C}" type="presOf" srcId="{A9EA6D60-51A7-4CC6-AA69-DBF4CA1CEEC8}" destId="{4A6D0F53-AE35-437E-B3FE-7BA6DF55918B}" srcOrd="0" destOrd="0" presId="urn:microsoft.com/office/officeart/2008/layout/LinedList"/>
    <dgm:cxn modelId="{13971698-4B16-4B13-9DB3-A41B3F9D3B14}" type="presOf" srcId="{6FD4B2EC-EB3C-4CD8-8D1D-05C903D19804}" destId="{D46E73FA-FED7-410C-88E7-C41F68EEC783}" srcOrd="0" destOrd="0" presId="urn:microsoft.com/office/officeart/2008/layout/LinedList"/>
    <dgm:cxn modelId="{0C8FA8AE-CBBF-4A42-9011-6ABCFE503FD9}" srcId="{7437A43D-F8AE-4565-9B43-C43C3721C9E6}" destId="{7EBE5A91-5715-4E0B-AD82-D4428D397459}" srcOrd="3" destOrd="0" parTransId="{D43DBDCD-57E9-47B6-AC74-6B94B2EE1FCC}" sibTransId="{BDECD555-5DE3-416C-9A3C-CD455507B7B8}"/>
    <dgm:cxn modelId="{7B4230D2-DBE6-480F-974B-77198B7C43A7}" type="presOf" srcId="{7437A43D-F8AE-4565-9B43-C43C3721C9E6}" destId="{91A693AE-411F-4E66-96A5-881D5E398DFA}" srcOrd="0" destOrd="0" presId="urn:microsoft.com/office/officeart/2008/layout/LinedList"/>
    <dgm:cxn modelId="{49107FDA-64B6-4479-B959-747E9D5C97DF}" srcId="{BCA46124-233E-4B96-BB5E-626DFEC69877}" destId="{7437A43D-F8AE-4565-9B43-C43C3721C9E6}" srcOrd="0" destOrd="0" parTransId="{B63A002D-DD0C-4BE5-9579-069347EB407D}" sibTransId="{6DCD8D88-04B8-443C-A860-97F8479CF07D}"/>
    <dgm:cxn modelId="{F8D3C4E6-3159-4BB8-95D9-7A906CE72622}" srcId="{7437A43D-F8AE-4565-9B43-C43C3721C9E6}" destId="{6FD4B2EC-EB3C-4CD8-8D1D-05C903D19804}" srcOrd="1" destOrd="0" parTransId="{6AC742DC-CE8B-476A-88A1-76C92C62C340}" sibTransId="{49B8366D-7426-46EC-85E8-C0F7ADF5C60C}"/>
    <dgm:cxn modelId="{FBB679FD-D145-4DD6-A541-A37C9C423A89}" type="presOf" srcId="{FA6BA5D5-A052-4082-8A3B-3D695C2B3DE1}" destId="{08E1DB30-F57C-4E77-ACC9-C80CBB0E7872}" srcOrd="0" destOrd="0" presId="urn:microsoft.com/office/officeart/2008/layout/LinedList"/>
    <dgm:cxn modelId="{573FA575-AFBE-4EC2-B8DC-29E1B37FA919}" type="presParOf" srcId="{B4ACCB11-1DCA-42FF-B2BC-0D0F97CB086A}" destId="{4636453E-42B6-4906-9433-9FE50F3A75AA}" srcOrd="0" destOrd="0" presId="urn:microsoft.com/office/officeart/2008/layout/LinedList"/>
    <dgm:cxn modelId="{95DCE79A-4612-4EB2-8AF9-252A3FCDE35A}" type="presParOf" srcId="{B4ACCB11-1DCA-42FF-B2BC-0D0F97CB086A}" destId="{CCD2522E-A7AD-450D-A32F-A0191E376CA4}" srcOrd="1" destOrd="0" presId="urn:microsoft.com/office/officeart/2008/layout/LinedList"/>
    <dgm:cxn modelId="{F52A5443-6B4D-45A2-A01F-4F8F49497EBF}" type="presParOf" srcId="{CCD2522E-A7AD-450D-A32F-A0191E376CA4}" destId="{91A693AE-411F-4E66-96A5-881D5E398DFA}" srcOrd="0" destOrd="0" presId="urn:microsoft.com/office/officeart/2008/layout/LinedList"/>
    <dgm:cxn modelId="{939117E1-9162-4971-B66C-BCA733259846}" type="presParOf" srcId="{CCD2522E-A7AD-450D-A32F-A0191E376CA4}" destId="{0199D488-9457-4610-A740-1D84E20F843C}" srcOrd="1" destOrd="0" presId="urn:microsoft.com/office/officeart/2008/layout/LinedList"/>
    <dgm:cxn modelId="{A600F0C0-669A-4FDE-A9F6-B717086C2562}" type="presParOf" srcId="{0199D488-9457-4610-A740-1D84E20F843C}" destId="{38472282-B97B-4552-AE1F-2F01609227C0}" srcOrd="0" destOrd="0" presId="urn:microsoft.com/office/officeart/2008/layout/LinedList"/>
    <dgm:cxn modelId="{E9AF6281-0D19-43F0-AEB9-1B12C59492AE}" type="presParOf" srcId="{0199D488-9457-4610-A740-1D84E20F843C}" destId="{1615A8E4-3115-4948-B1E4-B37AF6A89BE5}" srcOrd="1" destOrd="0" presId="urn:microsoft.com/office/officeart/2008/layout/LinedList"/>
    <dgm:cxn modelId="{F6A108C7-853B-496D-96B8-D7ED072FB8BD}" type="presParOf" srcId="{1615A8E4-3115-4948-B1E4-B37AF6A89BE5}" destId="{F67C815E-3632-4E7A-A1FF-34EB1A2F051C}" srcOrd="0" destOrd="0" presId="urn:microsoft.com/office/officeart/2008/layout/LinedList"/>
    <dgm:cxn modelId="{F2777429-9112-4BC1-B5E3-BF6A7E5CB982}" type="presParOf" srcId="{1615A8E4-3115-4948-B1E4-B37AF6A89BE5}" destId="{4A6D0F53-AE35-437E-B3FE-7BA6DF55918B}" srcOrd="1" destOrd="0" presId="urn:microsoft.com/office/officeart/2008/layout/LinedList"/>
    <dgm:cxn modelId="{0BE00998-19C3-46DD-86A8-91584CFCA19D}" type="presParOf" srcId="{1615A8E4-3115-4948-B1E4-B37AF6A89BE5}" destId="{740709E8-06D1-4096-9A5D-DC747D199127}" srcOrd="2" destOrd="0" presId="urn:microsoft.com/office/officeart/2008/layout/LinedList"/>
    <dgm:cxn modelId="{0055AA36-0D5C-44FA-84F4-E21340C02A7E}" type="presParOf" srcId="{0199D488-9457-4610-A740-1D84E20F843C}" destId="{F60FC81A-7DD9-4EF2-8D06-358B31B994AD}" srcOrd="2" destOrd="0" presId="urn:microsoft.com/office/officeart/2008/layout/LinedList"/>
    <dgm:cxn modelId="{8C9E4A60-B628-4E50-9D4F-9131C3427DEB}" type="presParOf" srcId="{0199D488-9457-4610-A740-1D84E20F843C}" destId="{54D189FF-F8E2-4816-9DBB-2611B9893C7D}" srcOrd="3" destOrd="0" presId="urn:microsoft.com/office/officeart/2008/layout/LinedList"/>
    <dgm:cxn modelId="{A13E34AF-4BAA-4A22-88C6-5D98957CE5EA}" type="presParOf" srcId="{0199D488-9457-4610-A740-1D84E20F843C}" destId="{502B047D-A7C6-44A5-AB7A-00D9F93D4C30}" srcOrd="4" destOrd="0" presId="urn:microsoft.com/office/officeart/2008/layout/LinedList"/>
    <dgm:cxn modelId="{3D7415E7-518A-480C-BCA4-66191DA0723F}" type="presParOf" srcId="{502B047D-A7C6-44A5-AB7A-00D9F93D4C30}" destId="{52B09268-D1EA-45F3-99B0-23DCD1629884}" srcOrd="0" destOrd="0" presId="urn:microsoft.com/office/officeart/2008/layout/LinedList"/>
    <dgm:cxn modelId="{585DFCE1-914B-47D2-970A-7E01A5D801B2}" type="presParOf" srcId="{502B047D-A7C6-44A5-AB7A-00D9F93D4C30}" destId="{D46E73FA-FED7-410C-88E7-C41F68EEC783}" srcOrd="1" destOrd="0" presId="urn:microsoft.com/office/officeart/2008/layout/LinedList"/>
    <dgm:cxn modelId="{3D0B717F-3DBA-46DD-A641-E419DAFC9B28}" type="presParOf" srcId="{502B047D-A7C6-44A5-AB7A-00D9F93D4C30}" destId="{C60C319C-B704-4909-96D1-C144DD097C42}" srcOrd="2" destOrd="0" presId="urn:microsoft.com/office/officeart/2008/layout/LinedList"/>
    <dgm:cxn modelId="{3595996F-BC52-470C-8340-439178F11697}" type="presParOf" srcId="{0199D488-9457-4610-A740-1D84E20F843C}" destId="{733A558C-3727-4EFB-88B5-1038187DC21A}" srcOrd="5" destOrd="0" presId="urn:microsoft.com/office/officeart/2008/layout/LinedList"/>
    <dgm:cxn modelId="{A66697F9-A35F-47F6-958A-5414083DE56B}" type="presParOf" srcId="{0199D488-9457-4610-A740-1D84E20F843C}" destId="{A0AAFF0A-8ED7-415F-8FC8-57F3A537452A}" srcOrd="6" destOrd="0" presId="urn:microsoft.com/office/officeart/2008/layout/LinedList"/>
    <dgm:cxn modelId="{9B46E984-0CED-4E0B-95A7-34983F310569}" type="presParOf" srcId="{0199D488-9457-4610-A740-1D84E20F843C}" destId="{6B431E88-7276-43FB-9D5F-6889E6267811}" srcOrd="7" destOrd="0" presId="urn:microsoft.com/office/officeart/2008/layout/LinedList"/>
    <dgm:cxn modelId="{CD545DF7-A318-446C-8232-0FB7ED64D0CB}" type="presParOf" srcId="{6B431E88-7276-43FB-9D5F-6889E6267811}" destId="{17EF6039-F64E-44EF-9FA4-0907BC94989B}" srcOrd="0" destOrd="0" presId="urn:microsoft.com/office/officeart/2008/layout/LinedList"/>
    <dgm:cxn modelId="{BB45F12B-AD65-41FA-96E6-C3D316D85621}" type="presParOf" srcId="{6B431E88-7276-43FB-9D5F-6889E6267811}" destId="{08E1DB30-F57C-4E77-ACC9-C80CBB0E7872}" srcOrd="1" destOrd="0" presId="urn:microsoft.com/office/officeart/2008/layout/LinedList"/>
    <dgm:cxn modelId="{E725E7F4-83BD-4880-AC84-ED46CDFD10C8}" type="presParOf" srcId="{6B431E88-7276-43FB-9D5F-6889E6267811}" destId="{2EC49BD2-5025-460D-8CBD-DE68F04183A8}" srcOrd="2" destOrd="0" presId="urn:microsoft.com/office/officeart/2008/layout/LinedList"/>
    <dgm:cxn modelId="{17C76111-EC7E-49CE-9C24-BAFE3707CBBC}" type="presParOf" srcId="{0199D488-9457-4610-A740-1D84E20F843C}" destId="{34FBE336-AE38-403B-B8B7-8B3BDC7B6D87}" srcOrd="8" destOrd="0" presId="urn:microsoft.com/office/officeart/2008/layout/LinedList"/>
    <dgm:cxn modelId="{F5436E49-3284-46C1-9397-DBF1478A675B}" type="presParOf" srcId="{0199D488-9457-4610-A740-1D84E20F843C}" destId="{E3311E32-3B54-4841-9C36-5173EBAC3823}" srcOrd="9" destOrd="0" presId="urn:microsoft.com/office/officeart/2008/layout/LinedList"/>
    <dgm:cxn modelId="{2A555315-D357-4054-8E3E-F4F7F42D946F}" type="presParOf" srcId="{0199D488-9457-4610-A740-1D84E20F843C}" destId="{95334028-ECAE-4270-AC48-A10711F01F56}" srcOrd="10" destOrd="0" presId="urn:microsoft.com/office/officeart/2008/layout/LinedList"/>
    <dgm:cxn modelId="{CEC45050-98BB-46F9-9145-C7BDAF41BD7A}" type="presParOf" srcId="{95334028-ECAE-4270-AC48-A10711F01F56}" destId="{5FD91118-5498-4799-A659-D0BEF176D05E}" srcOrd="0" destOrd="0" presId="urn:microsoft.com/office/officeart/2008/layout/LinedList"/>
    <dgm:cxn modelId="{F51C09EF-EF4F-4B49-A7E0-E07582A5CC41}" type="presParOf" srcId="{95334028-ECAE-4270-AC48-A10711F01F56}" destId="{CA4E3E84-7651-44DB-8C0F-17DFCE8C0433}" srcOrd="1" destOrd="0" presId="urn:microsoft.com/office/officeart/2008/layout/LinedList"/>
    <dgm:cxn modelId="{56773291-E63B-4582-8CE1-2D8293FFFF52}" type="presParOf" srcId="{95334028-ECAE-4270-AC48-A10711F01F56}" destId="{45FBC7B9-520C-4ACF-BFEA-387DCFFC6203}" srcOrd="2" destOrd="0" presId="urn:microsoft.com/office/officeart/2008/layout/LinedList"/>
    <dgm:cxn modelId="{89211F2B-39B9-4D21-9B44-BF8555361F03}" type="presParOf" srcId="{0199D488-9457-4610-A740-1D84E20F843C}" destId="{969F5ADD-5DD1-4996-AE70-7D450AB33F26}" srcOrd="11" destOrd="0" presId="urn:microsoft.com/office/officeart/2008/layout/LinedList"/>
    <dgm:cxn modelId="{2A27365F-BAE6-4512-B034-36E885FED12B}" type="presParOf" srcId="{0199D488-9457-4610-A740-1D84E20F843C}" destId="{4BDAB52B-A49E-40D5-9303-D46BE1C795FF}" srcOrd="12" destOrd="0" presId="urn:microsoft.com/office/officeart/2008/layout/LinedList"/>
  </dgm:cxnLst>
  <dgm:bg>
    <a:solidFill>
      <a:srgbClr val="D3F0F1"/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CA46124-233E-4B96-BB5E-626DFEC69877}" type="doc">
      <dgm:prSet loTypeId="urn:microsoft.com/office/officeart/2008/layout/Lin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GB"/>
        </a:p>
      </dgm:t>
    </dgm:pt>
    <dgm:pt modelId="{7437A43D-F8AE-4565-9B43-C43C3721C9E6}">
      <dgm:prSet custT="1"/>
      <dgm:spPr/>
      <dgm:t>
        <a:bodyPr/>
        <a:lstStyle/>
        <a:p>
          <a:r>
            <a:rPr lang="en-US" sz="1500" b="1" dirty="0">
              <a:solidFill>
                <a:schemeClr val="accent1"/>
              </a:solidFill>
            </a:rPr>
            <a:t>Supervised </a:t>
          </a:r>
          <a:r>
            <a:rPr lang="en-US" sz="1800" b="1" dirty="0">
              <a:solidFill>
                <a:schemeClr val="accent1"/>
              </a:solidFill>
            </a:rPr>
            <a:t>Learning</a:t>
          </a:r>
          <a:endParaRPr lang="en-GB" sz="1800" dirty="0">
            <a:solidFill>
              <a:schemeClr val="accent1"/>
            </a:solidFill>
          </a:endParaRPr>
        </a:p>
      </dgm:t>
    </dgm:pt>
    <dgm:pt modelId="{B63A002D-DD0C-4BE5-9579-069347EB407D}" type="parTrans" cxnId="{49107FDA-64B6-4479-B959-747E9D5C97DF}">
      <dgm:prSet/>
      <dgm:spPr/>
      <dgm:t>
        <a:bodyPr/>
        <a:lstStyle/>
        <a:p>
          <a:endParaRPr lang="en-GB"/>
        </a:p>
      </dgm:t>
    </dgm:pt>
    <dgm:pt modelId="{6DCD8D88-04B8-443C-A860-97F8479CF07D}" type="sibTrans" cxnId="{49107FDA-64B6-4479-B959-747E9D5C97DF}">
      <dgm:prSet/>
      <dgm:spPr/>
      <dgm:t>
        <a:bodyPr/>
        <a:lstStyle/>
        <a:p>
          <a:endParaRPr lang="en-GB"/>
        </a:p>
      </dgm:t>
    </dgm:pt>
    <dgm:pt modelId="{A9EA6D60-51A7-4CC6-AA69-DBF4CA1CEEC8}">
      <dgm:prSet/>
      <dgm:spPr/>
      <dgm:t>
        <a:bodyPr/>
        <a:lstStyle/>
        <a:p>
          <a:r>
            <a:rPr lang="en-GB" dirty="0"/>
            <a:t>Algorithm learns from labelled data</a:t>
          </a:r>
        </a:p>
      </dgm:t>
    </dgm:pt>
    <dgm:pt modelId="{FDE57E4A-633B-47B3-8337-661193783A4B}" type="parTrans" cxnId="{01B74067-47CB-42B1-8C0D-0DB4FC414D74}">
      <dgm:prSet/>
      <dgm:spPr/>
      <dgm:t>
        <a:bodyPr/>
        <a:lstStyle/>
        <a:p>
          <a:endParaRPr lang="en-GB"/>
        </a:p>
      </dgm:t>
    </dgm:pt>
    <dgm:pt modelId="{4E74F941-5F6E-4BE3-BAAC-20848EB81B4C}" type="sibTrans" cxnId="{01B74067-47CB-42B1-8C0D-0DB4FC414D74}">
      <dgm:prSet/>
      <dgm:spPr/>
      <dgm:t>
        <a:bodyPr/>
        <a:lstStyle/>
        <a:p>
          <a:endParaRPr lang="en-GB"/>
        </a:p>
      </dgm:t>
    </dgm:pt>
    <dgm:pt modelId="{6FD4B2EC-EB3C-4CD8-8D1D-05C903D19804}">
      <dgm:prSet/>
      <dgm:spPr/>
      <dgm:t>
        <a:bodyPr/>
        <a:lstStyle/>
        <a:p>
          <a:r>
            <a:rPr lang="en-US" dirty="0"/>
            <a:t>Data comes in form of Features and labels</a:t>
          </a:r>
          <a:endParaRPr lang="en-GB" dirty="0"/>
        </a:p>
      </dgm:t>
    </dgm:pt>
    <dgm:pt modelId="{6AC742DC-CE8B-476A-88A1-76C92C62C340}" type="parTrans" cxnId="{F8D3C4E6-3159-4BB8-95D9-7A906CE72622}">
      <dgm:prSet/>
      <dgm:spPr/>
      <dgm:t>
        <a:bodyPr/>
        <a:lstStyle/>
        <a:p>
          <a:endParaRPr lang="en-GB"/>
        </a:p>
      </dgm:t>
    </dgm:pt>
    <dgm:pt modelId="{49B8366D-7426-46EC-85E8-C0F7ADF5C60C}" type="sibTrans" cxnId="{F8D3C4E6-3159-4BB8-95D9-7A906CE72622}">
      <dgm:prSet/>
      <dgm:spPr/>
      <dgm:t>
        <a:bodyPr/>
        <a:lstStyle/>
        <a:p>
          <a:endParaRPr lang="en-GB"/>
        </a:p>
      </dgm:t>
    </dgm:pt>
    <dgm:pt modelId="{FA6BA5D5-A052-4082-8A3B-3D695C2B3DE1}">
      <dgm:prSet/>
      <dgm:spPr/>
      <dgm:t>
        <a:bodyPr/>
        <a:lstStyle/>
        <a:p>
          <a:r>
            <a:rPr lang="en-US" dirty="0"/>
            <a:t>Features is the descriptors of your systems</a:t>
          </a:r>
          <a:endParaRPr lang="en-GB" dirty="0"/>
        </a:p>
      </dgm:t>
    </dgm:pt>
    <dgm:pt modelId="{45FE0A3F-817F-4032-8A1A-95F4A52BD621}" type="parTrans" cxnId="{5BC5E904-BD37-450F-9248-4F549EA5BD53}">
      <dgm:prSet/>
      <dgm:spPr/>
      <dgm:t>
        <a:bodyPr/>
        <a:lstStyle/>
        <a:p>
          <a:endParaRPr lang="en-GB"/>
        </a:p>
      </dgm:t>
    </dgm:pt>
    <dgm:pt modelId="{E4DE827C-088B-4705-94B9-0CCC961F8D2F}" type="sibTrans" cxnId="{5BC5E904-BD37-450F-9248-4F549EA5BD53}">
      <dgm:prSet/>
      <dgm:spPr/>
      <dgm:t>
        <a:bodyPr/>
        <a:lstStyle/>
        <a:p>
          <a:endParaRPr lang="en-GB"/>
        </a:p>
      </dgm:t>
    </dgm:pt>
    <dgm:pt modelId="{7EBE5A91-5715-4E0B-AD82-D4428D397459}">
      <dgm:prSet/>
      <dgm:spPr/>
      <dgm:t>
        <a:bodyPr/>
        <a:lstStyle/>
        <a:p>
          <a:r>
            <a:rPr lang="en-US" dirty="0"/>
            <a:t>Labels are classes in classification and function value in regression</a:t>
          </a:r>
          <a:endParaRPr lang="en-GB" dirty="0"/>
        </a:p>
      </dgm:t>
    </dgm:pt>
    <dgm:pt modelId="{D43DBDCD-57E9-47B6-AC74-6B94B2EE1FCC}" type="parTrans" cxnId="{0C8FA8AE-CBBF-4A42-9011-6ABCFE503FD9}">
      <dgm:prSet/>
      <dgm:spPr/>
      <dgm:t>
        <a:bodyPr/>
        <a:lstStyle/>
        <a:p>
          <a:endParaRPr lang="en-GB"/>
        </a:p>
      </dgm:t>
    </dgm:pt>
    <dgm:pt modelId="{BDECD555-5DE3-416C-9A3C-CD455507B7B8}" type="sibTrans" cxnId="{0C8FA8AE-CBBF-4A42-9011-6ABCFE503FD9}">
      <dgm:prSet/>
      <dgm:spPr/>
      <dgm:t>
        <a:bodyPr/>
        <a:lstStyle/>
        <a:p>
          <a:endParaRPr lang="en-GB"/>
        </a:p>
      </dgm:t>
    </dgm:pt>
    <dgm:pt modelId="{B4ACCB11-1DCA-42FF-B2BC-0D0F97CB086A}" type="pres">
      <dgm:prSet presAssocID="{BCA46124-233E-4B96-BB5E-626DFEC69877}" presName="vert0" presStyleCnt="0">
        <dgm:presLayoutVars>
          <dgm:dir/>
          <dgm:animOne val="branch"/>
          <dgm:animLvl val="lvl"/>
        </dgm:presLayoutVars>
      </dgm:prSet>
      <dgm:spPr/>
    </dgm:pt>
    <dgm:pt modelId="{4636453E-42B6-4906-9433-9FE50F3A75AA}" type="pres">
      <dgm:prSet presAssocID="{7437A43D-F8AE-4565-9B43-C43C3721C9E6}" presName="thickLine" presStyleLbl="alignNode1" presStyleIdx="0" presStyleCnt="1"/>
      <dgm:spPr/>
    </dgm:pt>
    <dgm:pt modelId="{CCD2522E-A7AD-450D-A32F-A0191E376CA4}" type="pres">
      <dgm:prSet presAssocID="{7437A43D-F8AE-4565-9B43-C43C3721C9E6}" presName="horz1" presStyleCnt="0"/>
      <dgm:spPr/>
    </dgm:pt>
    <dgm:pt modelId="{91A693AE-411F-4E66-96A5-881D5E398DFA}" type="pres">
      <dgm:prSet presAssocID="{7437A43D-F8AE-4565-9B43-C43C3721C9E6}" presName="tx1" presStyleLbl="revTx" presStyleIdx="0" presStyleCnt="5" custScaleX="123636"/>
      <dgm:spPr/>
    </dgm:pt>
    <dgm:pt modelId="{0199D488-9457-4610-A740-1D84E20F843C}" type="pres">
      <dgm:prSet presAssocID="{7437A43D-F8AE-4565-9B43-C43C3721C9E6}" presName="vert1" presStyleCnt="0"/>
      <dgm:spPr/>
    </dgm:pt>
    <dgm:pt modelId="{38472282-B97B-4552-AE1F-2F01609227C0}" type="pres">
      <dgm:prSet presAssocID="{A9EA6D60-51A7-4CC6-AA69-DBF4CA1CEEC8}" presName="vertSpace2a" presStyleCnt="0"/>
      <dgm:spPr/>
    </dgm:pt>
    <dgm:pt modelId="{1615A8E4-3115-4948-B1E4-B37AF6A89BE5}" type="pres">
      <dgm:prSet presAssocID="{A9EA6D60-51A7-4CC6-AA69-DBF4CA1CEEC8}" presName="horz2" presStyleCnt="0"/>
      <dgm:spPr/>
    </dgm:pt>
    <dgm:pt modelId="{F67C815E-3632-4E7A-A1FF-34EB1A2F051C}" type="pres">
      <dgm:prSet presAssocID="{A9EA6D60-51A7-4CC6-AA69-DBF4CA1CEEC8}" presName="horzSpace2" presStyleCnt="0"/>
      <dgm:spPr/>
    </dgm:pt>
    <dgm:pt modelId="{4A6D0F53-AE35-437E-B3FE-7BA6DF55918B}" type="pres">
      <dgm:prSet presAssocID="{A9EA6D60-51A7-4CC6-AA69-DBF4CA1CEEC8}" presName="tx2" presStyleLbl="revTx" presStyleIdx="1" presStyleCnt="5"/>
      <dgm:spPr/>
    </dgm:pt>
    <dgm:pt modelId="{740709E8-06D1-4096-9A5D-DC747D199127}" type="pres">
      <dgm:prSet presAssocID="{A9EA6D60-51A7-4CC6-AA69-DBF4CA1CEEC8}" presName="vert2" presStyleCnt="0"/>
      <dgm:spPr/>
    </dgm:pt>
    <dgm:pt modelId="{F60FC81A-7DD9-4EF2-8D06-358B31B994AD}" type="pres">
      <dgm:prSet presAssocID="{A9EA6D60-51A7-4CC6-AA69-DBF4CA1CEEC8}" presName="thinLine2b" presStyleLbl="callout" presStyleIdx="0" presStyleCnt="4"/>
      <dgm:spPr/>
    </dgm:pt>
    <dgm:pt modelId="{54D189FF-F8E2-4816-9DBB-2611B9893C7D}" type="pres">
      <dgm:prSet presAssocID="{A9EA6D60-51A7-4CC6-AA69-DBF4CA1CEEC8}" presName="vertSpace2b" presStyleCnt="0"/>
      <dgm:spPr/>
    </dgm:pt>
    <dgm:pt modelId="{502B047D-A7C6-44A5-AB7A-00D9F93D4C30}" type="pres">
      <dgm:prSet presAssocID="{6FD4B2EC-EB3C-4CD8-8D1D-05C903D19804}" presName="horz2" presStyleCnt="0"/>
      <dgm:spPr/>
    </dgm:pt>
    <dgm:pt modelId="{52B09268-D1EA-45F3-99B0-23DCD1629884}" type="pres">
      <dgm:prSet presAssocID="{6FD4B2EC-EB3C-4CD8-8D1D-05C903D19804}" presName="horzSpace2" presStyleCnt="0"/>
      <dgm:spPr/>
    </dgm:pt>
    <dgm:pt modelId="{D46E73FA-FED7-410C-88E7-C41F68EEC783}" type="pres">
      <dgm:prSet presAssocID="{6FD4B2EC-EB3C-4CD8-8D1D-05C903D19804}" presName="tx2" presStyleLbl="revTx" presStyleIdx="2" presStyleCnt="5"/>
      <dgm:spPr/>
    </dgm:pt>
    <dgm:pt modelId="{C60C319C-B704-4909-96D1-C144DD097C42}" type="pres">
      <dgm:prSet presAssocID="{6FD4B2EC-EB3C-4CD8-8D1D-05C903D19804}" presName="vert2" presStyleCnt="0"/>
      <dgm:spPr/>
    </dgm:pt>
    <dgm:pt modelId="{733A558C-3727-4EFB-88B5-1038187DC21A}" type="pres">
      <dgm:prSet presAssocID="{6FD4B2EC-EB3C-4CD8-8D1D-05C903D19804}" presName="thinLine2b" presStyleLbl="callout" presStyleIdx="1" presStyleCnt="4"/>
      <dgm:spPr/>
    </dgm:pt>
    <dgm:pt modelId="{A0AAFF0A-8ED7-415F-8FC8-57F3A537452A}" type="pres">
      <dgm:prSet presAssocID="{6FD4B2EC-EB3C-4CD8-8D1D-05C903D19804}" presName="vertSpace2b" presStyleCnt="0"/>
      <dgm:spPr/>
    </dgm:pt>
    <dgm:pt modelId="{6B431E88-7276-43FB-9D5F-6889E6267811}" type="pres">
      <dgm:prSet presAssocID="{FA6BA5D5-A052-4082-8A3B-3D695C2B3DE1}" presName="horz2" presStyleCnt="0"/>
      <dgm:spPr/>
    </dgm:pt>
    <dgm:pt modelId="{17EF6039-F64E-44EF-9FA4-0907BC94989B}" type="pres">
      <dgm:prSet presAssocID="{FA6BA5D5-A052-4082-8A3B-3D695C2B3DE1}" presName="horzSpace2" presStyleCnt="0"/>
      <dgm:spPr/>
    </dgm:pt>
    <dgm:pt modelId="{08E1DB30-F57C-4E77-ACC9-C80CBB0E7872}" type="pres">
      <dgm:prSet presAssocID="{FA6BA5D5-A052-4082-8A3B-3D695C2B3DE1}" presName="tx2" presStyleLbl="revTx" presStyleIdx="3" presStyleCnt="5"/>
      <dgm:spPr/>
    </dgm:pt>
    <dgm:pt modelId="{2EC49BD2-5025-460D-8CBD-DE68F04183A8}" type="pres">
      <dgm:prSet presAssocID="{FA6BA5D5-A052-4082-8A3B-3D695C2B3DE1}" presName="vert2" presStyleCnt="0"/>
      <dgm:spPr/>
    </dgm:pt>
    <dgm:pt modelId="{34FBE336-AE38-403B-B8B7-8B3BDC7B6D87}" type="pres">
      <dgm:prSet presAssocID="{FA6BA5D5-A052-4082-8A3B-3D695C2B3DE1}" presName="thinLine2b" presStyleLbl="callout" presStyleIdx="2" presStyleCnt="4"/>
      <dgm:spPr/>
    </dgm:pt>
    <dgm:pt modelId="{E3311E32-3B54-4841-9C36-5173EBAC3823}" type="pres">
      <dgm:prSet presAssocID="{FA6BA5D5-A052-4082-8A3B-3D695C2B3DE1}" presName="vertSpace2b" presStyleCnt="0"/>
      <dgm:spPr/>
    </dgm:pt>
    <dgm:pt modelId="{95334028-ECAE-4270-AC48-A10711F01F56}" type="pres">
      <dgm:prSet presAssocID="{7EBE5A91-5715-4E0B-AD82-D4428D397459}" presName="horz2" presStyleCnt="0"/>
      <dgm:spPr/>
    </dgm:pt>
    <dgm:pt modelId="{5FD91118-5498-4799-A659-D0BEF176D05E}" type="pres">
      <dgm:prSet presAssocID="{7EBE5A91-5715-4E0B-AD82-D4428D397459}" presName="horzSpace2" presStyleCnt="0"/>
      <dgm:spPr/>
    </dgm:pt>
    <dgm:pt modelId="{CA4E3E84-7651-44DB-8C0F-17DFCE8C0433}" type="pres">
      <dgm:prSet presAssocID="{7EBE5A91-5715-4E0B-AD82-D4428D397459}" presName="tx2" presStyleLbl="revTx" presStyleIdx="4" presStyleCnt="5"/>
      <dgm:spPr/>
    </dgm:pt>
    <dgm:pt modelId="{45FBC7B9-520C-4ACF-BFEA-387DCFFC6203}" type="pres">
      <dgm:prSet presAssocID="{7EBE5A91-5715-4E0B-AD82-D4428D397459}" presName="vert2" presStyleCnt="0"/>
      <dgm:spPr/>
    </dgm:pt>
    <dgm:pt modelId="{969F5ADD-5DD1-4996-AE70-7D450AB33F26}" type="pres">
      <dgm:prSet presAssocID="{7EBE5A91-5715-4E0B-AD82-D4428D397459}" presName="thinLine2b" presStyleLbl="callout" presStyleIdx="3" presStyleCnt="4"/>
      <dgm:spPr/>
    </dgm:pt>
    <dgm:pt modelId="{4BDAB52B-A49E-40D5-9303-D46BE1C795FF}" type="pres">
      <dgm:prSet presAssocID="{7EBE5A91-5715-4E0B-AD82-D4428D397459}" presName="vertSpace2b" presStyleCnt="0"/>
      <dgm:spPr/>
    </dgm:pt>
  </dgm:ptLst>
  <dgm:cxnLst>
    <dgm:cxn modelId="{5BC5E904-BD37-450F-9248-4F549EA5BD53}" srcId="{7437A43D-F8AE-4565-9B43-C43C3721C9E6}" destId="{FA6BA5D5-A052-4082-8A3B-3D695C2B3DE1}" srcOrd="2" destOrd="0" parTransId="{45FE0A3F-817F-4032-8A1A-95F4A52BD621}" sibTransId="{E4DE827C-088B-4705-94B9-0CCC961F8D2F}"/>
    <dgm:cxn modelId="{F605770A-B6F2-4B3E-ADDC-0900AF930AD8}" type="presOf" srcId="{BCA46124-233E-4B96-BB5E-626DFEC69877}" destId="{B4ACCB11-1DCA-42FF-B2BC-0D0F97CB086A}" srcOrd="0" destOrd="0" presId="urn:microsoft.com/office/officeart/2008/layout/LinedList"/>
    <dgm:cxn modelId="{01B74067-47CB-42B1-8C0D-0DB4FC414D74}" srcId="{7437A43D-F8AE-4565-9B43-C43C3721C9E6}" destId="{A9EA6D60-51A7-4CC6-AA69-DBF4CA1CEEC8}" srcOrd="0" destOrd="0" parTransId="{FDE57E4A-633B-47B3-8337-661193783A4B}" sibTransId="{4E74F941-5F6E-4BE3-BAAC-20848EB81B4C}"/>
    <dgm:cxn modelId="{AFDDC869-1D64-4E9B-8C52-0F8F0C032A4C}" type="presOf" srcId="{7EBE5A91-5715-4E0B-AD82-D4428D397459}" destId="{CA4E3E84-7651-44DB-8C0F-17DFCE8C0433}" srcOrd="0" destOrd="0" presId="urn:microsoft.com/office/officeart/2008/layout/LinedList"/>
    <dgm:cxn modelId="{95C3EE7B-3BD5-4805-A065-074760DCC24C}" type="presOf" srcId="{A9EA6D60-51A7-4CC6-AA69-DBF4CA1CEEC8}" destId="{4A6D0F53-AE35-437E-B3FE-7BA6DF55918B}" srcOrd="0" destOrd="0" presId="urn:microsoft.com/office/officeart/2008/layout/LinedList"/>
    <dgm:cxn modelId="{13971698-4B16-4B13-9DB3-A41B3F9D3B14}" type="presOf" srcId="{6FD4B2EC-EB3C-4CD8-8D1D-05C903D19804}" destId="{D46E73FA-FED7-410C-88E7-C41F68EEC783}" srcOrd="0" destOrd="0" presId="urn:microsoft.com/office/officeart/2008/layout/LinedList"/>
    <dgm:cxn modelId="{0C8FA8AE-CBBF-4A42-9011-6ABCFE503FD9}" srcId="{7437A43D-F8AE-4565-9B43-C43C3721C9E6}" destId="{7EBE5A91-5715-4E0B-AD82-D4428D397459}" srcOrd="3" destOrd="0" parTransId="{D43DBDCD-57E9-47B6-AC74-6B94B2EE1FCC}" sibTransId="{BDECD555-5DE3-416C-9A3C-CD455507B7B8}"/>
    <dgm:cxn modelId="{7B4230D2-DBE6-480F-974B-77198B7C43A7}" type="presOf" srcId="{7437A43D-F8AE-4565-9B43-C43C3721C9E6}" destId="{91A693AE-411F-4E66-96A5-881D5E398DFA}" srcOrd="0" destOrd="0" presId="urn:microsoft.com/office/officeart/2008/layout/LinedList"/>
    <dgm:cxn modelId="{49107FDA-64B6-4479-B959-747E9D5C97DF}" srcId="{BCA46124-233E-4B96-BB5E-626DFEC69877}" destId="{7437A43D-F8AE-4565-9B43-C43C3721C9E6}" srcOrd="0" destOrd="0" parTransId="{B63A002D-DD0C-4BE5-9579-069347EB407D}" sibTransId="{6DCD8D88-04B8-443C-A860-97F8479CF07D}"/>
    <dgm:cxn modelId="{F8D3C4E6-3159-4BB8-95D9-7A906CE72622}" srcId="{7437A43D-F8AE-4565-9B43-C43C3721C9E6}" destId="{6FD4B2EC-EB3C-4CD8-8D1D-05C903D19804}" srcOrd="1" destOrd="0" parTransId="{6AC742DC-CE8B-476A-88A1-76C92C62C340}" sibTransId="{49B8366D-7426-46EC-85E8-C0F7ADF5C60C}"/>
    <dgm:cxn modelId="{FBB679FD-D145-4DD6-A541-A37C9C423A89}" type="presOf" srcId="{FA6BA5D5-A052-4082-8A3B-3D695C2B3DE1}" destId="{08E1DB30-F57C-4E77-ACC9-C80CBB0E7872}" srcOrd="0" destOrd="0" presId="urn:microsoft.com/office/officeart/2008/layout/LinedList"/>
    <dgm:cxn modelId="{573FA575-AFBE-4EC2-B8DC-29E1B37FA919}" type="presParOf" srcId="{B4ACCB11-1DCA-42FF-B2BC-0D0F97CB086A}" destId="{4636453E-42B6-4906-9433-9FE50F3A75AA}" srcOrd="0" destOrd="0" presId="urn:microsoft.com/office/officeart/2008/layout/LinedList"/>
    <dgm:cxn modelId="{95DCE79A-4612-4EB2-8AF9-252A3FCDE35A}" type="presParOf" srcId="{B4ACCB11-1DCA-42FF-B2BC-0D0F97CB086A}" destId="{CCD2522E-A7AD-450D-A32F-A0191E376CA4}" srcOrd="1" destOrd="0" presId="urn:microsoft.com/office/officeart/2008/layout/LinedList"/>
    <dgm:cxn modelId="{F52A5443-6B4D-45A2-A01F-4F8F49497EBF}" type="presParOf" srcId="{CCD2522E-A7AD-450D-A32F-A0191E376CA4}" destId="{91A693AE-411F-4E66-96A5-881D5E398DFA}" srcOrd="0" destOrd="0" presId="urn:microsoft.com/office/officeart/2008/layout/LinedList"/>
    <dgm:cxn modelId="{939117E1-9162-4971-B66C-BCA733259846}" type="presParOf" srcId="{CCD2522E-A7AD-450D-A32F-A0191E376CA4}" destId="{0199D488-9457-4610-A740-1D84E20F843C}" srcOrd="1" destOrd="0" presId="urn:microsoft.com/office/officeart/2008/layout/LinedList"/>
    <dgm:cxn modelId="{A600F0C0-669A-4FDE-A9F6-B717086C2562}" type="presParOf" srcId="{0199D488-9457-4610-A740-1D84E20F843C}" destId="{38472282-B97B-4552-AE1F-2F01609227C0}" srcOrd="0" destOrd="0" presId="urn:microsoft.com/office/officeart/2008/layout/LinedList"/>
    <dgm:cxn modelId="{E9AF6281-0D19-43F0-AEB9-1B12C59492AE}" type="presParOf" srcId="{0199D488-9457-4610-A740-1D84E20F843C}" destId="{1615A8E4-3115-4948-B1E4-B37AF6A89BE5}" srcOrd="1" destOrd="0" presId="urn:microsoft.com/office/officeart/2008/layout/LinedList"/>
    <dgm:cxn modelId="{F6A108C7-853B-496D-96B8-D7ED072FB8BD}" type="presParOf" srcId="{1615A8E4-3115-4948-B1E4-B37AF6A89BE5}" destId="{F67C815E-3632-4E7A-A1FF-34EB1A2F051C}" srcOrd="0" destOrd="0" presId="urn:microsoft.com/office/officeart/2008/layout/LinedList"/>
    <dgm:cxn modelId="{F2777429-9112-4BC1-B5E3-BF6A7E5CB982}" type="presParOf" srcId="{1615A8E4-3115-4948-B1E4-B37AF6A89BE5}" destId="{4A6D0F53-AE35-437E-B3FE-7BA6DF55918B}" srcOrd="1" destOrd="0" presId="urn:microsoft.com/office/officeart/2008/layout/LinedList"/>
    <dgm:cxn modelId="{0BE00998-19C3-46DD-86A8-91584CFCA19D}" type="presParOf" srcId="{1615A8E4-3115-4948-B1E4-B37AF6A89BE5}" destId="{740709E8-06D1-4096-9A5D-DC747D199127}" srcOrd="2" destOrd="0" presId="urn:microsoft.com/office/officeart/2008/layout/LinedList"/>
    <dgm:cxn modelId="{0055AA36-0D5C-44FA-84F4-E21340C02A7E}" type="presParOf" srcId="{0199D488-9457-4610-A740-1D84E20F843C}" destId="{F60FC81A-7DD9-4EF2-8D06-358B31B994AD}" srcOrd="2" destOrd="0" presId="urn:microsoft.com/office/officeart/2008/layout/LinedList"/>
    <dgm:cxn modelId="{8C9E4A60-B628-4E50-9D4F-9131C3427DEB}" type="presParOf" srcId="{0199D488-9457-4610-A740-1D84E20F843C}" destId="{54D189FF-F8E2-4816-9DBB-2611B9893C7D}" srcOrd="3" destOrd="0" presId="urn:microsoft.com/office/officeart/2008/layout/LinedList"/>
    <dgm:cxn modelId="{A13E34AF-4BAA-4A22-88C6-5D98957CE5EA}" type="presParOf" srcId="{0199D488-9457-4610-A740-1D84E20F843C}" destId="{502B047D-A7C6-44A5-AB7A-00D9F93D4C30}" srcOrd="4" destOrd="0" presId="urn:microsoft.com/office/officeart/2008/layout/LinedList"/>
    <dgm:cxn modelId="{3D7415E7-518A-480C-BCA4-66191DA0723F}" type="presParOf" srcId="{502B047D-A7C6-44A5-AB7A-00D9F93D4C30}" destId="{52B09268-D1EA-45F3-99B0-23DCD1629884}" srcOrd="0" destOrd="0" presId="urn:microsoft.com/office/officeart/2008/layout/LinedList"/>
    <dgm:cxn modelId="{585DFCE1-914B-47D2-970A-7E01A5D801B2}" type="presParOf" srcId="{502B047D-A7C6-44A5-AB7A-00D9F93D4C30}" destId="{D46E73FA-FED7-410C-88E7-C41F68EEC783}" srcOrd="1" destOrd="0" presId="urn:microsoft.com/office/officeart/2008/layout/LinedList"/>
    <dgm:cxn modelId="{3D0B717F-3DBA-46DD-A641-E419DAFC9B28}" type="presParOf" srcId="{502B047D-A7C6-44A5-AB7A-00D9F93D4C30}" destId="{C60C319C-B704-4909-96D1-C144DD097C42}" srcOrd="2" destOrd="0" presId="urn:microsoft.com/office/officeart/2008/layout/LinedList"/>
    <dgm:cxn modelId="{3595996F-BC52-470C-8340-439178F11697}" type="presParOf" srcId="{0199D488-9457-4610-A740-1D84E20F843C}" destId="{733A558C-3727-4EFB-88B5-1038187DC21A}" srcOrd="5" destOrd="0" presId="urn:microsoft.com/office/officeart/2008/layout/LinedList"/>
    <dgm:cxn modelId="{A66697F9-A35F-47F6-958A-5414083DE56B}" type="presParOf" srcId="{0199D488-9457-4610-A740-1D84E20F843C}" destId="{A0AAFF0A-8ED7-415F-8FC8-57F3A537452A}" srcOrd="6" destOrd="0" presId="urn:microsoft.com/office/officeart/2008/layout/LinedList"/>
    <dgm:cxn modelId="{9B46E984-0CED-4E0B-95A7-34983F310569}" type="presParOf" srcId="{0199D488-9457-4610-A740-1D84E20F843C}" destId="{6B431E88-7276-43FB-9D5F-6889E6267811}" srcOrd="7" destOrd="0" presId="urn:microsoft.com/office/officeart/2008/layout/LinedList"/>
    <dgm:cxn modelId="{CD545DF7-A318-446C-8232-0FB7ED64D0CB}" type="presParOf" srcId="{6B431E88-7276-43FB-9D5F-6889E6267811}" destId="{17EF6039-F64E-44EF-9FA4-0907BC94989B}" srcOrd="0" destOrd="0" presId="urn:microsoft.com/office/officeart/2008/layout/LinedList"/>
    <dgm:cxn modelId="{BB45F12B-AD65-41FA-96E6-C3D316D85621}" type="presParOf" srcId="{6B431E88-7276-43FB-9D5F-6889E6267811}" destId="{08E1DB30-F57C-4E77-ACC9-C80CBB0E7872}" srcOrd="1" destOrd="0" presId="urn:microsoft.com/office/officeart/2008/layout/LinedList"/>
    <dgm:cxn modelId="{E725E7F4-83BD-4880-AC84-ED46CDFD10C8}" type="presParOf" srcId="{6B431E88-7276-43FB-9D5F-6889E6267811}" destId="{2EC49BD2-5025-460D-8CBD-DE68F04183A8}" srcOrd="2" destOrd="0" presId="urn:microsoft.com/office/officeart/2008/layout/LinedList"/>
    <dgm:cxn modelId="{17C76111-EC7E-49CE-9C24-BAFE3707CBBC}" type="presParOf" srcId="{0199D488-9457-4610-A740-1D84E20F843C}" destId="{34FBE336-AE38-403B-B8B7-8B3BDC7B6D87}" srcOrd="8" destOrd="0" presId="urn:microsoft.com/office/officeart/2008/layout/LinedList"/>
    <dgm:cxn modelId="{F5436E49-3284-46C1-9397-DBF1478A675B}" type="presParOf" srcId="{0199D488-9457-4610-A740-1D84E20F843C}" destId="{E3311E32-3B54-4841-9C36-5173EBAC3823}" srcOrd="9" destOrd="0" presId="urn:microsoft.com/office/officeart/2008/layout/LinedList"/>
    <dgm:cxn modelId="{2A555315-D357-4054-8E3E-F4F7F42D946F}" type="presParOf" srcId="{0199D488-9457-4610-A740-1D84E20F843C}" destId="{95334028-ECAE-4270-AC48-A10711F01F56}" srcOrd="10" destOrd="0" presId="urn:microsoft.com/office/officeart/2008/layout/LinedList"/>
    <dgm:cxn modelId="{CEC45050-98BB-46F9-9145-C7BDAF41BD7A}" type="presParOf" srcId="{95334028-ECAE-4270-AC48-A10711F01F56}" destId="{5FD91118-5498-4799-A659-D0BEF176D05E}" srcOrd="0" destOrd="0" presId="urn:microsoft.com/office/officeart/2008/layout/LinedList"/>
    <dgm:cxn modelId="{F51C09EF-EF4F-4B49-A7E0-E07582A5CC41}" type="presParOf" srcId="{95334028-ECAE-4270-AC48-A10711F01F56}" destId="{CA4E3E84-7651-44DB-8C0F-17DFCE8C0433}" srcOrd="1" destOrd="0" presId="urn:microsoft.com/office/officeart/2008/layout/LinedList"/>
    <dgm:cxn modelId="{56773291-E63B-4582-8CE1-2D8293FFFF52}" type="presParOf" srcId="{95334028-ECAE-4270-AC48-A10711F01F56}" destId="{45FBC7B9-520C-4ACF-BFEA-387DCFFC6203}" srcOrd="2" destOrd="0" presId="urn:microsoft.com/office/officeart/2008/layout/LinedList"/>
    <dgm:cxn modelId="{89211F2B-39B9-4D21-9B44-BF8555361F03}" type="presParOf" srcId="{0199D488-9457-4610-A740-1D84E20F843C}" destId="{969F5ADD-5DD1-4996-AE70-7D450AB33F26}" srcOrd="11" destOrd="0" presId="urn:microsoft.com/office/officeart/2008/layout/LinedList"/>
    <dgm:cxn modelId="{2A27365F-BAE6-4512-B034-36E885FED12B}" type="presParOf" srcId="{0199D488-9457-4610-A740-1D84E20F843C}" destId="{4BDAB52B-A49E-40D5-9303-D46BE1C795FF}" srcOrd="12" destOrd="0" presId="urn:microsoft.com/office/officeart/2008/layout/LinedList"/>
  </dgm:cxnLst>
  <dgm:bg>
    <a:solidFill>
      <a:srgbClr val="D3F0F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CA46124-233E-4B96-BB5E-626DFEC69877}" type="doc">
      <dgm:prSet loTypeId="urn:microsoft.com/office/officeart/2008/layout/Lin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GB"/>
        </a:p>
      </dgm:t>
    </dgm:pt>
    <dgm:pt modelId="{7437A43D-F8AE-4565-9B43-C43C3721C9E6}">
      <dgm:prSet custT="1"/>
      <dgm:spPr/>
      <dgm:t>
        <a:bodyPr/>
        <a:lstStyle/>
        <a:p>
          <a:r>
            <a:rPr lang="en-US" sz="1800" b="1" dirty="0">
              <a:solidFill>
                <a:schemeClr val="bg1">
                  <a:lumMod val="50000"/>
                </a:schemeClr>
              </a:solidFill>
            </a:rPr>
            <a:t>Un</a:t>
          </a:r>
          <a:r>
            <a:rPr lang="en-US" sz="1800" b="1" dirty="0">
              <a:solidFill>
                <a:schemeClr val="accent1"/>
              </a:solidFill>
            </a:rPr>
            <a:t>supervised Learning</a:t>
          </a:r>
          <a:endParaRPr lang="en-GB" sz="1800" dirty="0">
            <a:solidFill>
              <a:schemeClr val="accent1"/>
            </a:solidFill>
          </a:endParaRPr>
        </a:p>
      </dgm:t>
    </dgm:pt>
    <dgm:pt modelId="{B63A002D-DD0C-4BE5-9579-069347EB407D}" type="parTrans" cxnId="{49107FDA-64B6-4479-B959-747E9D5C97DF}">
      <dgm:prSet/>
      <dgm:spPr/>
      <dgm:t>
        <a:bodyPr/>
        <a:lstStyle/>
        <a:p>
          <a:endParaRPr lang="en-GB"/>
        </a:p>
      </dgm:t>
    </dgm:pt>
    <dgm:pt modelId="{6DCD8D88-04B8-443C-A860-97F8479CF07D}" type="sibTrans" cxnId="{49107FDA-64B6-4479-B959-747E9D5C97DF}">
      <dgm:prSet/>
      <dgm:spPr/>
      <dgm:t>
        <a:bodyPr/>
        <a:lstStyle/>
        <a:p>
          <a:endParaRPr lang="en-GB"/>
        </a:p>
      </dgm:t>
    </dgm:pt>
    <dgm:pt modelId="{A9EA6D60-51A7-4CC6-AA69-DBF4CA1CEEC8}">
      <dgm:prSet/>
      <dgm:spPr/>
      <dgm:t>
        <a:bodyPr/>
        <a:lstStyle/>
        <a:p>
          <a:r>
            <a:rPr lang="en-GB" dirty="0"/>
            <a:t>Algorithm learns to join similar data to groups</a:t>
          </a:r>
        </a:p>
      </dgm:t>
    </dgm:pt>
    <dgm:pt modelId="{FDE57E4A-633B-47B3-8337-661193783A4B}" type="parTrans" cxnId="{01B74067-47CB-42B1-8C0D-0DB4FC414D74}">
      <dgm:prSet/>
      <dgm:spPr/>
      <dgm:t>
        <a:bodyPr/>
        <a:lstStyle/>
        <a:p>
          <a:endParaRPr lang="en-GB"/>
        </a:p>
      </dgm:t>
    </dgm:pt>
    <dgm:pt modelId="{4E74F941-5F6E-4BE3-BAAC-20848EB81B4C}" type="sibTrans" cxnId="{01B74067-47CB-42B1-8C0D-0DB4FC414D74}">
      <dgm:prSet/>
      <dgm:spPr/>
      <dgm:t>
        <a:bodyPr/>
        <a:lstStyle/>
        <a:p>
          <a:endParaRPr lang="en-GB"/>
        </a:p>
      </dgm:t>
    </dgm:pt>
    <dgm:pt modelId="{6FD4B2EC-EB3C-4CD8-8D1D-05C903D19804}">
      <dgm:prSet/>
      <dgm:spPr/>
      <dgm:t>
        <a:bodyPr/>
        <a:lstStyle/>
        <a:p>
          <a:r>
            <a:rPr lang="en-US" dirty="0"/>
            <a:t>Data comes in form of Features ONLY</a:t>
          </a:r>
          <a:endParaRPr lang="en-GB" dirty="0"/>
        </a:p>
      </dgm:t>
    </dgm:pt>
    <dgm:pt modelId="{6AC742DC-CE8B-476A-88A1-76C92C62C340}" type="parTrans" cxnId="{F8D3C4E6-3159-4BB8-95D9-7A906CE72622}">
      <dgm:prSet/>
      <dgm:spPr/>
      <dgm:t>
        <a:bodyPr/>
        <a:lstStyle/>
        <a:p>
          <a:endParaRPr lang="en-GB"/>
        </a:p>
      </dgm:t>
    </dgm:pt>
    <dgm:pt modelId="{49B8366D-7426-46EC-85E8-C0F7ADF5C60C}" type="sibTrans" cxnId="{F8D3C4E6-3159-4BB8-95D9-7A906CE72622}">
      <dgm:prSet/>
      <dgm:spPr/>
      <dgm:t>
        <a:bodyPr/>
        <a:lstStyle/>
        <a:p>
          <a:endParaRPr lang="en-GB"/>
        </a:p>
      </dgm:t>
    </dgm:pt>
    <dgm:pt modelId="{FA6BA5D5-A052-4082-8A3B-3D695C2B3DE1}">
      <dgm:prSet/>
      <dgm:spPr/>
      <dgm:t>
        <a:bodyPr/>
        <a:lstStyle/>
        <a:p>
          <a:r>
            <a:rPr lang="en-US" dirty="0"/>
            <a:t>Features is the descriptors of your systems</a:t>
          </a:r>
          <a:endParaRPr lang="en-GB" dirty="0"/>
        </a:p>
      </dgm:t>
    </dgm:pt>
    <dgm:pt modelId="{45FE0A3F-817F-4032-8A1A-95F4A52BD621}" type="parTrans" cxnId="{5BC5E904-BD37-450F-9248-4F549EA5BD53}">
      <dgm:prSet/>
      <dgm:spPr/>
      <dgm:t>
        <a:bodyPr/>
        <a:lstStyle/>
        <a:p>
          <a:endParaRPr lang="en-GB"/>
        </a:p>
      </dgm:t>
    </dgm:pt>
    <dgm:pt modelId="{E4DE827C-088B-4705-94B9-0CCC961F8D2F}" type="sibTrans" cxnId="{5BC5E904-BD37-450F-9248-4F549EA5BD53}">
      <dgm:prSet/>
      <dgm:spPr/>
      <dgm:t>
        <a:bodyPr/>
        <a:lstStyle/>
        <a:p>
          <a:endParaRPr lang="en-GB"/>
        </a:p>
      </dgm:t>
    </dgm:pt>
    <dgm:pt modelId="{7EBE5A91-5715-4E0B-AD82-D4428D397459}">
      <dgm:prSet/>
      <dgm:spPr/>
      <dgm:t>
        <a:bodyPr/>
        <a:lstStyle/>
        <a:p>
          <a:r>
            <a:rPr lang="en-US" dirty="0"/>
            <a:t>Clustering evaluation usually depends on human experts</a:t>
          </a:r>
          <a:endParaRPr lang="en-GB" dirty="0"/>
        </a:p>
      </dgm:t>
    </dgm:pt>
    <dgm:pt modelId="{D43DBDCD-57E9-47B6-AC74-6B94B2EE1FCC}" type="parTrans" cxnId="{0C8FA8AE-CBBF-4A42-9011-6ABCFE503FD9}">
      <dgm:prSet/>
      <dgm:spPr/>
      <dgm:t>
        <a:bodyPr/>
        <a:lstStyle/>
        <a:p>
          <a:endParaRPr lang="en-GB"/>
        </a:p>
      </dgm:t>
    </dgm:pt>
    <dgm:pt modelId="{BDECD555-5DE3-416C-9A3C-CD455507B7B8}" type="sibTrans" cxnId="{0C8FA8AE-CBBF-4A42-9011-6ABCFE503FD9}">
      <dgm:prSet/>
      <dgm:spPr/>
      <dgm:t>
        <a:bodyPr/>
        <a:lstStyle/>
        <a:p>
          <a:endParaRPr lang="en-GB"/>
        </a:p>
      </dgm:t>
    </dgm:pt>
    <dgm:pt modelId="{B4ACCB11-1DCA-42FF-B2BC-0D0F97CB086A}" type="pres">
      <dgm:prSet presAssocID="{BCA46124-233E-4B96-BB5E-626DFEC69877}" presName="vert0" presStyleCnt="0">
        <dgm:presLayoutVars>
          <dgm:dir/>
          <dgm:animOne val="branch"/>
          <dgm:animLvl val="lvl"/>
        </dgm:presLayoutVars>
      </dgm:prSet>
      <dgm:spPr/>
    </dgm:pt>
    <dgm:pt modelId="{4636453E-42B6-4906-9433-9FE50F3A75AA}" type="pres">
      <dgm:prSet presAssocID="{7437A43D-F8AE-4565-9B43-C43C3721C9E6}" presName="thickLine" presStyleLbl="alignNode1" presStyleIdx="0" presStyleCnt="1"/>
      <dgm:spPr/>
    </dgm:pt>
    <dgm:pt modelId="{CCD2522E-A7AD-450D-A32F-A0191E376CA4}" type="pres">
      <dgm:prSet presAssocID="{7437A43D-F8AE-4565-9B43-C43C3721C9E6}" presName="horz1" presStyleCnt="0"/>
      <dgm:spPr/>
    </dgm:pt>
    <dgm:pt modelId="{91A693AE-411F-4E66-96A5-881D5E398DFA}" type="pres">
      <dgm:prSet presAssocID="{7437A43D-F8AE-4565-9B43-C43C3721C9E6}" presName="tx1" presStyleLbl="revTx" presStyleIdx="0" presStyleCnt="5" custScaleX="123636"/>
      <dgm:spPr/>
    </dgm:pt>
    <dgm:pt modelId="{0199D488-9457-4610-A740-1D84E20F843C}" type="pres">
      <dgm:prSet presAssocID="{7437A43D-F8AE-4565-9B43-C43C3721C9E6}" presName="vert1" presStyleCnt="0"/>
      <dgm:spPr/>
    </dgm:pt>
    <dgm:pt modelId="{38472282-B97B-4552-AE1F-2F01609227C0}" type="pres">
      <dgm:prSet presAssocID="{A9EA6D60-51A7-4CC6-AA69-DBF4CA1CEEC8}" presName="vertSpace2a" presStyleCnt="0"/>
      <dgm:spPr/>
    </dgm:pt>
    <dgm:pt modelId="{1615A8E4-3115-4948-B1E4-B37AF6A89BE5}" type="pres">
      <dgm:prSet presAssocID="{A9EA6D60-51A7-4CC6-AA69-DBF4CA1CEEC8}" presName="horz2" presStyleCnt="0"/>
      <dgm:spPr/>
    </dgm:pt>
    <dgm:pt modelId="{F67C815E-3632-4E7A-A1FF-34EB1A2F051C}" type="pres">
      <dgm:prSet presAssocID="{A9EA6D60-51A7-4CC6-AA69-DBF4CA1CEEC8}" presName="horzSpace2" presStyleCnt="0"/>
      <dgm:spPr/>
    </dgm:pt>
    <dgm:pt modelId="{4A6D0F53-AE35-437E-B3FE-7BA6DF55918B}" type="pres">
      <dgm:prSet presAssocID="{A9EA6D60-51A7-4CC6-AA69-DBF4CA1CEEC8}" presName="tx2" presStyleLbl="revTx" presStyleIdx="1" presStyleCnt="5"/>
      <dgm:spPr/>
    </dgm:pt>
    <dgm:pt modelId="{740709E8-06D1-4096-9A5D-DC747D199127}" type="pres">
      <dgm:prSet presAssocID="{A9EA6D60-51A7-4CC6-AA69-DBF4CA1CEEC8}" presName="vert2" presStyleCnt="0"/>
      <dgm:spPr/>
    </dgm:pt>
    <dgm:pt modelId="{F60FC81A-7DD9-4EF2-8D06-358B31B994AD}" type="pres">
      <dgm:prSet presAssocID="{A9EA6D60-51A7-4CC6-AA69-DBF4CA1CEEC8}" presName="thinLine2b" presStyleLbl="callout" presStyleIdx="0" presStyleCnt="4"/>
      <dgm:spPr/>
    </dgm:pt>
    <dgm:pt modelId="{54D189FF-F8E2-4816-9DBB-2611B9893C7D}" type="pres">
      <dgm:prSet presAssocID="{A9EA6D60-51A7-4CC6-AA69-DBF4CA1CEEC8}" presName="vertSpace2b" presStyleCnt="0"/>
      <dgm:spPr/>
    </dgm:pt>
    <dgm:pt modelId="{502B047D-A7C6-44A5-AB7A-00D9F93D4C30}" type="pres">
      <dgm:prSet presAssocID="{6FD4B2EC-EB3C-4CD8-8D1D-05C903D19804}" presName="horz2" presStyleCnt="0"/>
      <dgm:spPr/>
    </dgm:pt>
    <dgm:pt modelId="{52B09268-D1EA-45F3-99B0-23DCD1629884}" type="pres">
      <dgm:prSet presAssocID="{6FD4B2EC-EB3C-4CD8-8D1D-05C903D19804}" presName="horzSpace2" presStyleCnt="0"/>
      <dgm:spPr/>
    </dgm:pt>
    <dgm:pt modelId="{D46E73FA-FED7-410C-88E7-C41F68EEC783}" type="pres">
      <dgm:prSet presAssocID="{6FD4B2EC-EB3C-4CD8-8D1D-05C903D19804}" presName="tx2" presStyleLbl="revTx" presStyleIdx="2" presStyleCnt="5"/>
      <dgm:spPr/>
    </dgm:pt>
    <dgm:pt modelId="{C60C319C-B704-4909-96D1-C144DD097C42}" type="pres">
      <dgm:prSet presAssocID="{6FD4B2EC-EB3C-4CD8-8D1D-05C903D19804}" presName="vert2" presStyleCnt="0"/>
      <dgm:spPr/>
    </dgm:pt>
    <dgm:pt modelId="{733A558C-3727-4EFB-88B5-1038187DC21A}" type="pres">
      <dgm:prSet presAssocID="{6FD4B2EC-EB3C-4CD8-8D1D-05C903D19804}" presName="thinLine2b" presStyleLbl="callout" presStyleIdx="1" presStyleCnt="4"/>
      <dgm:spPr/>
    </dgm:pt>
    <dgm:pt modelId="{A0AAFF0A-8ED7-415F-8FC8-57F3A537452A}" type="pres">
      <dgm:prSet presAssocID="{6FD4B2EC-EB3C-4CD8-8D1D-05C903D19804}" presName="vertSpace2b" presStyleCnt="0"/>
      <dgm:spPr/>
    </dgm:pt>
    <dgm:pt modelId="{6B431E88-7276-43FB-9D5F-6889E6267811}" type="pres">
      <dgm:prSet presAssocID="{FA6BA5D5-A052-4082-8A3B-3D695C2B3DE1}" presName="horz2" presStyleCnt="0"/>
      <dgm:spPr/>
    </dgm:pt>
    <dgm:pt modelId="{17EF6039-F64E-44EF-9FA4-0907BC94989B}" type="pres">
      <dgm:prSet presAssocID="{FA6BA5D5-A052-4082-8A3B-3D695C2B3DE1}" presName="horzSpace2" presStyleCnt="0"/>
      <dgm:spPr/>
    </dgm:pt>
    <dgm:pt modelId="{08E1DB30-F57C-4E77-ACC9-C80CBB0E7872}" type="pres">
      <dgm:prSet presAssocID="{FA6BA5D5-A052-4082-8A3B-3D695C2B3DE1}" presName="tx2" presStyleLbl="revTx" presStyleIdx="3" presStyleCnt="5"/>
      <dgm:spPr/>
    </dgm:pt>
    <dgm:pt modelId="{2EC49BD2-5025-460D-8CBD-DE68F04183A8}" type="pres">
      <dgm:prSet presAssocID="{FA6BA5D5-A052-4082-8A3B-3D695C2B3DE1}" presName="vert2" presStyleCnt="0"/>
      <dgm:spPr/>
    </dgm:pt>
    <dgm:pt modelId="{34FBE336-AE38-403B-B8B7-8B3BDC7B6D87}" type="pres">
      <dgm:prSet presAssocID="{FA6BA5D5-A052-4082-8A3B-3D695C2B3DE1}" presName="thinLine2b" presStyleLbl="callout" presStyleIdx="2" presStyleCnt="4"/>
      <dgm:spPr/>
    </dgm:pt>
    <dgm:pt modelId="{E3311E32-3B54-4841-9C36-5173EBAC3823}" type="pres">
      <dgm:prSet presAssocID="{FA6BA5D5-A052-4082-8A3B-3D695C2B3DE1}" presName="vertSpace2b" presStyleCnt="0"/>
      <dgm:spPr/>
    </dgm:pt>
    <dgm:pt modelId="{95334028-ECAE-4270-AC48-A10711F01F56}" type="pres">
      <dgm:prSet presAssocID="{7EBE5A91-5715-4E0B-AD82-D4428D397459}" presName="horz2" presStyleCnt="0"/>
      <dgm:spPr/>
    </dgm:pt>
    <dgm:pt modelId="{5FD91118-5498-4799-A659-D0BEF176D05E}" type="pres">
      <dgm:prSet presAssocID="{7EBE5A91-5715-4E0B-AD82-D4428D397459}" presName="horzSpace2" presStyleCnt="0"/>
      <dgm:spPr/>
    </dgm:pt>
    <dgm:pt modelId="{CA4E3E84-7651-44DB-8C0F-17DFCE8C0433}" type="pres">
      <dgm:prSet presAssocID="{7EBE5A91-5715-4E0B-AD82-D4428D397459}" presName="tx2" presStyleLbl="revTx" presStyleIdx="4" presStyleCnt="5"/>
      <dgm:spPr/>
    </dgm:pt>
    <dgm:pt modelId="{45FBC7B9-520C-4ACF-BFEA-387DCFFC6203}" type="pres">
      <dgm:prSet presAssocID="{7EBE5A91-5715-4E0B-AD82-D4428D397459}" presName="vert2" presStyleCnt="0"/>
      <dgm:spPr/>
    </dgm:pt>
    <dgm:pt modelId="{969F5ADD-5DD1-4996-AE70-7D450AB33F26}" type="pres">
      <dgm:prSet presAssocID="{7EBE5A91-5715-4E0B-AD82-D4428D397459}" presName="thinLine2b" presStyleLbl="callout" presStyleIdx="3" presStyleCnt="4"/>
      <dgm:spPr/>
    </dgm:pt>
    <dgm:pt modelId="{4BDAB52B-A49E-40D5-9303-D46BE1C795FF}" type="pres">
      <dgm:prSet presAssocID="{7EBE5A91-5715-4E0B-AD82-D4428D397459}" presName="vertSpace2b" presStyleCnt="0"/>
      <dgm:spPr/>
    </dgm:pt>
  </dgm:ptLst>
  <dgm:cxnLst>
    <dgm:cxn modelId="{5BC5E904-BD37-450F-9248-4F549EA5BD53}" srcId="{7437A43D-F8AE-4565-9B43-C43C3721C9E6}" destId="{FA6BA5D5-A052-4082-8A3B-3D695C2B3DE1}" srcOrd="2" destOrd="0" parTransId="{45FE0A3F-817F-4032-8A1A-95F4A52BD621}" sibTransId="{E4DE827C-088B-4705-94B9-0CCC961F8D2F}"/>
    <dgm:cxn modelId="{F605770A-B6F2-4B3E-ADDC-0900AF930AD8}" type="presOf" srcId="{BCA46124-233E-4B96-BB5E-626DFEC69877}" destId="{B4ACCB11-1DCA-42FF-B2BC-0D0F97CB086A}" srcOrd="0" destOrd="0" presId="urn:microsoft.com/office/officeart/2008/layout/LinedList"/>
    <dgm:cxn modelId="{01B74067-47CB-42B1-8C0D-0DB4FC414D74}" srcId="{7437A43D-F8AE-4565-9B43-C43C3721C9E6}" destId="{A9EA6D60-51A7-4CC6-AA69-DBF4CA1CEEC8}" srcOrd="0" destOrd="0" parTransId="{FDE57E4A-633B-47B3-8337-661193783A4B}" sibTransId="{4E74F941-5F6E-4BE3-BAAC-20848EB81B4C}"/>
    <dgm:cxn modelId="{AFDDC869-1D64-4E9B-8C52-0F8F0C032A4C}" type="presOf" srcId="{7EBE5A91-5715-4E0B-AD82-D4428D397459}" destId="{CA4E3E84-7651-44DB-8C0F-17DFCE8C0433}" srcOrd="0" destOrd="0" presId="urn:microsoft.com/office/officeart/2008/layout/LinedList"/>
    <dgm:cxn modelId="{95C3EE7B-3BD5-4805-A065-074760DCC24C}" type="presOf" srcId="{A9EA6D60-51A7-4CC6-AA69-DBF4CA1CEEC8}" destId="{4A6D0F53-AE35-437E-B3FE-7BA6DF55918B}" srcOrd="0" destOrd="0" presId="urn:microsoft.com/office/officeart/2008/layout/LinedList"/>
    <dgm:cxn modelId="{13971698-4B16-4B13-9DB3-A41B3F9D3B14}" type="presOf" srcId="{6FD4B2EC-EB3C-4CD8-8D1D-05C903D19804}" destId="{D46E73FA-FED7-410C-88E7-C41F68EEC783}" srcOrd="0" destOrd="0" presId="urn:microsoft.com/office/officeart/2008/layout/LinedList"/>
    <dgm:cxn modelId="{0C8FA8AE-CBBF-4A42-9011-6ABCFE503FD9}" srcId="{7437A43D-F8AE-4565-9B43-C43C3721C9E6}" destId="{7EBE5A91-5715-4E0B-AD82-D4428D397459}" srcOrd="3" destOrd="0" parTransId="{D43DBDCD-57E9-47B6-AC74-6B94B2EE1FCC}" sibTransId="{BDECD555-5DE3-416C-9A3C-CD455507B7B8}"/>
    <dgm:cxn modelId="{7B4230D2-DBE6-480F-974B-77198B7C43A7}" type="presOf" srcId="{7437A43D-F8AE-4565-9B43-C43C3721C9E6}" destId="{91A693AE-411F-4E66-96A5-881D5E398DFA}" srcOrd="0" destOrd="0" presId="urn:microsoft.com/office/officeart/2008/layout/LinedList"/>
    <dgm:cxn modelId="{49107FDA-64B6-4479-B959-747E9D5C97DF}" srcId="{BCA46124-233E-4B96-BB5E-626DFEC69877}" destId="{7437A43D-F8AE-4565-9B43-C43C3721C9E6}" srcOrd="0" destOrd="0" parTransId="{B63A002D-DD0C-4BE5-9579-069347EB407D}" sibTransId="{6DCD8D88-04B8-443C-A860-97F8479CF07D}"/>
    <dgm:cxn modelId="{F8D3C4E6-3159-4BB8-95D9-7A906CE72622}" srcId="{7437A43D-F8AE-4565-9B43-C43C3721C9E6}" destId="{6FD4B2EC-EB3C-4CD8-8D1D-05C903D19804}" srcOrd="1" destOrd="0" parTransId="{6AC742DC-CE8B-476A-88A1-76C92C62C340}" sibTransId="{49B8366D-7426-46EC-85E8-C0F7ADF5C60C}"/>
    <dgm:cxn modelId="{FBB679FD-D145-4DD6-A541-A37C9C423A89}" type="presOf" srcId="{FA6BA5D5-A052-4082-8A3B-3D695C2B3DE1}" destId="{08E1DB30-F57C-4E77-ACC9-C80CBB0E7872}" srcOrd="0" destOrd="0" presId="urn:microsoft.com/office/officeart/2008/layout/LinedList"/>
    <dgm:cxn modelId="{573FA575-AFBE-4EC2-B8DC-29E1B37FA919}" type="presParOf" srcId="{B4ACCB11-1DCA-42FF-B2BC-0D0F97CB086A}" destId="{4636453E-42B6-4906-9433-9FE50F3A75AA}" srcOrd="0" destOrd="0" presId="urn:microsoft.com/office/officeart/2008/layout/LinedList"/>
    <dgm:cxn modelId="{95DCE79A-4612-4EB2-8AF9-252A3FCDE35A}" type="presParOf" srcId="{B4ACCB11-1DCA-42FF-B2BC-0D0F97CB086A}" destId="{CCD2522E-A7AD-450D-A32F-A0191E376CA4}" srcOrd="1" destOrd="0" presId="urn:microsoft.com/office/officeart/2008/layout/LinedList"/>
    <dgm:cxn modelId="{F52A5443-6B4D-45A2-A01F-4F8F49497EBF}" type="presParOf" srcId="{CCD2522E-A7AD-450D-A32F-A0191E376CA4}" destId="{91A693AE-411F-4E66-96A5-881D5E398DFA}" srcOrd="0" destOrd="0" presId="urn:microsoft.com/office/officeart/2008/layout/LinedList"/>
    <dgm:cxn modelId="{939117E1-9162-4971-B66C-BCA733259846}" type="presParOf" srcId="{CCD2522E-A7AD-450D-A32F-A0191E376CA4}" destId="{0199D488-9457-4610-A740-1D84E20F843C}" srcOrd="1" destOrd="0" presId="urn:microsoft.com/office/officeart/2008/layout/LinedList"/>
    <dgm:cxn modelId="{A600F0C0-669A-4FDE-A9F6-B717086C2562}" type="presParOf" srcId="{0199D488-9457-4610-A740-1D84E20F843C}" destId="{38472282-B97B-4552-AE1F-2F01609227C0}" srcOrd="0" destOrd="0" presId="urn:microsoft.com/office/officeart/2008/layout/LinedList"/>
    <dgm:cxn modelId="{E9AF6281-0D19-43F0-AEB9-1B12C59492AE}" type="presParOf" srcId="{0199D488-9457-4610-A740-1D84E20F843C}" destId="{1615A8E4-3115-4948-B1E4-B37AF6A89BE5}" srcOrd="1" destOrd="0" presId="urn:microsoft.com/office/officeart/2008/layout/LinedList"/>
    <dgm:cxn modelId="{F6A108C7-853B-496D-96B8-D7ED072FB8BD}" type="presParOf" srcId="{1615A8E4-3115-4948-B1E4-B37AF6A89BE5}" destId="{F67C815E-3632-4E7A-A1FF-34EB1A2F051C}" srcOrd="0" destOrd="0" presId="urn:microsoft.com/office/officeart/2008/layout/LinedList"/>
    <dgm:cxn modelId="{F2777429-9112-4BC1-B5E3-BF6A7E5CB982}" type="presParOf" srcId="{1615A8E4-3115-4948-B1E4-B37AF6A89BE5}" destId="{4A6D0F53-AE35-437E-B3FE-7BA6DF55918B}" srcOrd="1" destOrd="0" presId="urn:microsoft.com/office/officeart/2008/layout/LinedList"/>
    <dgm:cxn modelId="{0BE00998-19C3-46DD-86A8-91584CFCA19D}" type="presParOf" srcId="{1615A8E4-3115-4948-B1E4-B37AF6A89BE5}" destId="{740709E8-06D1-4096-9A5D-DC747D199127}" srcOrd="2" destOrd="0" presId="urn:microsoft.com/office/officeart/2008/layout/LinedList"/>
    <dgm:cxn modelId="{0055AA36-0D5C-44FA-84F4-E21340C02A7E}" type="presParOf" srcId="{0199D488-9457-4610-A740-1D84E20F843C}" destId="{F60FC81A-7DD9-4EF2-8D06-358B31B994AD}" srcOrd="2" destOrd="0" presId="urn:microsoft.com/office/officeart/2008/layout/LinedList"/>
    <dgm:cxn modelId="{8C9E4A60-B628-4E50-9D4F-9131C3427DEB}" type="presParOf" srcId="{0199D488-9457-4610-A740-1D84E20F843C}" destId="{54D189FF-F8E2-4816-9DBB-2611B9893C7D}" srcOrd="3" destOrd="0" presId="urn:microsoft.com/office/officeart/2008/layout/LinedList"/>
    <dgm:cxn modelId="{A13E34AF-4BAA-4A22-88C6-5D98957CE5EA}" type="presParOf" srcId="{0199D488-9457-4610-A740-1D84E20F843C}" destId="{502B047D-A7C6-44A5-AB7A-00D9F93D4C30}" srcOrd="4" destOrd="0" presId="urn:microsoft.com/office/officeart/2008/layout/LinedList"/>
    <dgm:cxn modelId="{3D7415E7-518A-480C-BCA4-66191DA0723F}" type="presParOf" srcId="{502B047D-A7C6-44A5-AB7A-00D9F93D4C30}" destId="{52B09268-D1EA-45F3-99B0-23DCD1629884}" srcOrd="0" destOrd="0" presId="urn:microsoft.com/office/officeart/2008/layout/LinedList"/>
    <dgm:cxn modelId="{585DFCE1-914B-47D2-970A-7E01A5D801B2}" type="presParOf" srcId="{502B047D-A7C6-44A5-AB7A-00D9F93D4C30}" destId="{D46E73FA-FED7-410C-88E7-C41F68EEC783}" srcOrd="1" destOrd="0" presId="urn:microsoft.com/office/officeart/2008/layout/LinedList"/>
    <dgm:cxn modelId="{3D0B717F-3DBA-46DD-A641-E419DAFC9B28}" type="presParOf" srcId="{502B047D-A7C6-44A5-AB7A-00D9F93D4C30}" destId="{C60C319C-B704-4909-96D1-C144DD097C42}" srcOrd="2" destOrd="0" presId="urn:microsoft.com/office/officeart/2008/layout/LinedList"/>
    <dgm:cxn modelId="{3595996F-BC52-470C-8340-439178F11697}" type="presParOf" srcId="{0199D488-9457-4610-A740-1D84E20F843C}" destId="{733A558C-3727-4EFB-88B5-1038187DC21A}" srcOrd="5" destOrd="0" presId="urn:microsoft.com/office/officeart/2008/layout/LinedList"/>
    <dgm:cxn modelId="{A66697F9-A35F-47F6-958A-5414083DE56B}" type="presParOf" srcId="{0199D488-9457-4610-A740-1D84E20F843C}" destId="{A0AAFF0A-8ED7-415F-8FC8-57F3A537452A}" srcOrd="6" destOrd="0" presId="urn:microsoft.com/office/officeart/2008/layout/LinedList"/>
    <dgm:cxn modelId="{9B46E984-0CED-4E0B-95A7-34983F310569}" type="presParOf" srcId="{0199D488-9457-4610-A740-1D84E20F843C}" destId="{6B431E88-7276-43FB-9D5F-6889E6267811}" srcOrd="7" destOrd="0" presId="urn:microsoft.com/office/officeart/2008/layout/LinedList"/>
    <dgm:cxn modelId="{CD545DF7-A318-446C-8232-0FB7ED64D0CB}" type="presParOf" srcId="{6B431E88-7276-43FB-9D5F-6889E6267811}" destId="{17EF6039-F64E-44EF-9FA4-0907BC94989B}" srcOrd="0" destOrd="0" presId="urn:microsoft.com/office/officeart/2008/layout/LinedList"/>
    <dgm:cxn modelId="{BB45F12B-AD65-41FA-96E6-C3D316D85621}" type="presParOf" srcId="{6B431E88-7276-43FB-9D5F-6889E6267811}" destId="{08E1DB30-F57C-4E77-ACC9-C80CBB0E7872}" srcOrd="1" destOrd="0" presId="urn:microsoft.com/office/officeart/2008/layout/LinedList"/>
    <dgm:cxn modelId="{E725E7F4-83BD-4880-AC84-ED46CDFD10C8}" type="presParOf" srcId="{6B431E88-7276-43FB-9D5F-6889E6267811}" destId="{2EC49BD2-5025-460D-8CBD-DE68F04183A8}" srcOrd="2" destOrd="0" presId="urn:microsoft.com/office/officeart/2008/layout/LinedList"/>
    <dgm:cxn modelId="{17C76111-EC7E-49CE-9C24-BAFE3707CBBC}" type="presParOf" srcId="{0199D488-9457-4610-A740-1D84E20F843C}" destId="{34FBE336-AE38-403B-B8B7-8B3BDC7B6D87}" srcOrd="8" destOrd="0" presId="urn:microsoft.com/office/officeart/2008/layout/LinedList"/>
    <dgm:cxn modelId="{F5436E49-3284-46C1-9397-DBF1478A675B}" type="presParOf" srcId="{0199D488-9457-4610-A740-1D84E20F843C}" destId="{E3311E32-3B54-4841-9C36-5173EBAC3823}" srcOrd="9" destOrd="0" presId="urn:microsoft.com/office/officeart/2008/layout/LinedList"/>
    <dgm:cxn modelId="{2A555315-D357-4054-8E3E-F4F7F42D946F}" type="presParOf" srcId="{0199D488-9457-4610-A740-1D84E20F843C}" destId="{95334028-ECAE-4270-AC48-A10711F01F56}" srcOrd="10" destOrd="0" presId="urn:microsoft.com/office/officeart/2008/layout/LinedList"/>
    <dgm:cxn modelId="{CEC45050-98BB-46F9-9145-C7BDAF41BD7A}" type="presParOf" srcId="{95334028-ECAE-4270-AC48-A10711F01F56}" destId="{5FD91118-5498-4799-A659-D0BEF176D05E}" srcOrd="0" destOrd="0" presId="urn:microsoft.com/office/officeart/2008/layout/LinedList"/>
    <dgm:cxn modelId="{F51C09EF-EF4F-4B49-A7E0-E07582A5CC41}" type="presParOf" srcId="{95334028-ECAE-4270-AC48-A10711F01F56}" destId="{CA4E3E84-7651-44DB-8C0F-17DFCE8C0433}" srcOrd="1" destOrd="0" presId="urn:microsoft.com/office/officeart/2008/layout/LinedList"/>
    <dgm:cxn modelId="{56773291-E63B-4582-8CE1-2D8293FFFF52}" type="presParOf" srcId="{95334028-ECAE-4270-AC48-A10711F01F56}" destId="{45FBC7B9-520C-4ACF-BFEA-387DCFFC6203}" srcOrd="2" destOrd="0" presId="urn:microsoft.com/office/officeart/2008/layout/LinedList"/>
    <dgm:cxn modelId="{89211F2B-39B9-4D21-9B44-BF8555361F03}" type="presParOf" srcId="{0199D488-9457-4610-A740-1D84E20F843C}" destId="{969F5ADD-5DD1-4996-AE70-7D450AB33F26}" srcOrd="11" destOrd="0" presId="urn:microsoft.com/office/officeart/2008/layout/LinedList"/>
    <dgm:cxn modelId="{2A27365F-BAE6-4512-B034-36E885FED12B}" type="presParOf" srcId="{0199D488-9457-4610-A740-1D84E20F843C}" destId="{4BDAB52B-A49E-40D5-9303-D46BE1C795FF}" srcOrd="12" destOrd="0" presId="urn:microsoft.com/office/officeart/2008/layout/LinedList"/>
  </dgm:cxnLst>
  <dgm:bg>
    <a:solidFill>
      <a:srgbClr val="D3F0F1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CA46124-233E-4B96-BB5E-626DFEC69877}" type="doc">
      <dgm:prSet loTypeId="urn:microsoft.com/office/officeart/2008/layout/Lin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GB"/>
        </a:p>
      </dgm:t>
    </dgm:pt>
    <dgm:pt modelId="{7437A43D-F8AE-4565-9B43-C43C3721C9E6}">
      <dgm:prSet custT="1"/>
      <dgm:spPr/>
      <dgm:t>
        <a:bodyPr/>
        <a:lstStyle/>
        <a:p>
          <a:r>
            <a:rPr lang="en-US" sz="1800" b="1" dirty="0">
              <a:solidFill>
                <a:schemeClr val="bg1">
                  <a:lumMod val="50000"/>
                </a:schemeClr>
              </a:solidFill>
            </a:rPr>
            <a:t>Un</a:t>
          </a:r>
          <a:r>
            <a:rPr lang="en-US" sz="1800" b="1" dirty="0">
              <a:solidFill>
                <a:schemeClr val="accent1"/>
              </a:solidFill>
            </a:rPr>
            <a:t>supervised Learning</a:t>
          </a:r>
          <a:endParaRPr lang="en-GB" sz="1800" dirty="0">
            <a:solidFill>
              <a:schemeClr val="accent1"/>
            </a:solidFill>
          </a:endParaRPr>
        </a:p>
      </dgm:t>
    </dgm:pt>
    <dgm:pt modelId="{B63A002D-DD0C-4BE5-9579-069347EB407D}" type="parTrans" cxnId="{49107FDA-64B6-4479-B959-747E9D5C97DF}">
      <dgm:prSet/>
      <dgm:spPr/>
      <dgm:t>
        <a:bodyPr/>
        <a:lstStyle/>
        <a:p>
          <a:endParaRPr lang="en-GB"/>
        </a:p>
      </dgm:t>
    </dgm:pt>
    <dgm:pt modelId="{6DCD8D88-04B8-443C-A860-97F8479CF07D}" type="sibTrans" cxnId="{49107FDA-64B6-4479-B959-747E9D5C97DF}">
      <dgm:prSet/>
      <dgm:spPr/>
      <dgm:t>
        <a:bodyPr/>
        <a:lstStyle/>
        <a:p>
          <a:endParaRPr lang="en-GB"/>
        </a:p>
      </dgm:t>
    </dgm:pt>
    <dgm:pt modelId="{A9EA6D60-51A7-4CC6-AA69-DBF4CA1CEEC8}">
      <dgm:prSet/>
      <dgm:spPr/>
      <dgm:t>
        <a:bodyPr/>
        <a:lstStyle/>
        <a:p>
          <a:r>
            <a:rPr lang="en-GB" dirty="0"/>
            <a:t>Algorithm learns to join similar data to groups</a:t>
          </a:r>
        </a:p>
      </dgm:t>
    </dgm:pt>
    <dgm:pt modelId="{FDE57E4A-633B-47B3-8337-661193783A4B}" type="parTrans" cxnId="{01B74067-47CB-42B1-8C0D-0DB4FC414D74}">
      <dgm:prSet/>
      <dgm:spPr/>
      <dgm:t>
        <a:bodyPr/>
        <a:lstStyle/>
        <a:p>
          <a:endParaRPr lang="en-GB"/>
        </a:p>
      </dgm:t>
    </dgm:pt>
    <dgm:pt modelId="{4E74F941-5F6E-4BE3-BAAC-20848EB81B4C}" type="sibTrans" cxnId="{01B74067-47CB-42B1-8C0D-0DB4FC414D74}">
      <dgm:prSet/>
      <dgm:spPr/>
      <dgm:t>
        <a:bodyPr/>
        <a:lstStyle/>
        <a:p>
          <a:endParaRPr lang="en-GB"/>
        </a:p>
      </dgm:t>
    </dgm:pt>
    <dgm:pt modelId="{6FD4B2EC-EB3C-4CD8-8D1D-05C903D19804}">
      <dgm:prSet/>
      <dgm:spPr/>
      <dgm:t>
        <a:bodyPr/>
        <a:lstStyle/>
        <a:p>
          <a:r>
            <a:rPr lang="en-US" dirty="0"/>
            <a:t>Data comes in form of Features ONLY</a:t>
          </a:r>
          <a:endParaRPr lang="en-GB" dirty="0"/>
        </a:p>
      </dgm:t>
    </dgm:pt>
    <dgm:pt modelId="{6AC742DC-CE8B-476A-88A1-76C92C62C340}" type="parTrans" cxnId="{F8D3C4E6-3159-4BB8-95D9-7A906CE72622}">
      <dgm:prSet/>
      <dgm:spPr/>
      <dgm:t>
        <a:bodyPr/>
        <a:lstStyle/>
        <a:p>
          <a:endParaRPr lang="en-GB"/>
        </a:p>
      </dgm:t>
    </dgm:pt>
    <dgm:pt modelId="{49B8366D-7426-46EC-85E8-C0F7ADF5C60C}" type="sibTrans" cxnId="{F8D3C4E6-3159-4BB8-95D9-7A906CE72622}">
      <dgm:prSet/>
      <dgm:spPr/>
      <dgm:t>
        <a:bodyPr/>
        <a:lstStyle/>
        <a:p>
          <a:endParaRPr lang="en-GB"/>
        </a:p>
      </dgm:t>
    </dgm:pt>
    <dgm:pt modelId="{FA6BA5D5-A052-4082-8A3B-3D695C2B3DE1}">
      <dgm:prSet/>
      <dgm:spPr/>
      <dgm:t>
        <a:bodyPr/>
        <a:lstStyle/>
        <a:p>
          <a:r>
            <a:rPr lang="en-US" dirty="0"/>
            <a:t>Features is the descriptors of your systems</a:t>
          </a:r>
          <a:endParaRPr lang="en-GB" dirty="0"/>
        </a:p>
      </dgm:t>
    </dgm:pt>
    <dgm:pt modelId="{45FE0A3F-817F-4032-8A1A-95F4A52BD621}" type="parTrans" cxnId="{5BC5E904-BD37-450F-9248-4F549EA5BD53}">
      <dgm:prSet/>
      <dgm:spPr/>
      <dgm:t>
        <a:bodyPr/>
        <a:lstStyle/>
        <a:p>
          <a:endParaRPr lang="en-GB"/>
        </a:p>
      </dgm:t>
    </dgm:pt>
    <dgm:pt modelId="{E4DE827C-088B-4705-94B9-0CCC961F8D2F}" type="sibTrans" cxnId="{5BC5E904-BD37-450F-9248-4F549EA5BD53}">
      <dgm:prSet/>
      <dgm:spPr/>
      <dgm:t>
        <a:bodyPr/>
        <a:lstStyle/>
        <a:p>
          <a:endParaRPr lang="en-GB"/>
        </a:p>
      </dgm:t>
    </dgm:pt>
    <dgm:pt modelId="{7EBE5A91-5715-4E0B-AD82-D4428D397459}">
      <dgm:prSet/>
      <dgm:spPr/>
      <dgm:t>
        <a:bodyPr/>
        <a:lstStyle/>
        <a:p>
          <a:r>
            <a:rPr lang="en-US" dirty="0"/>
            <a:t>Clustering evaluation usually depends on human experts</a:t>
          </a:r>
          <a:endParaRPr lang="en-GB" dirty="0"/>
        </a:p>
      </dgm:t>
    </dgm:pt>
    <dgm:pt modelId="{D43DBDCD-57E9-47B6-AC74-6B94B2EE1FCC}" type="parTrans" cxnId="{0C8FA8AE-CBBF-4A42-9011-6ABCFE503FD9}">
      <dgm:prSet/>
      <dgm:spPr/>
      <dgm:t>
        <a:bodyPr/>
        <a:lstStyle/>
        <a:p>
          <a:endParaRPr lang="en-GB"/>
        </a:p>
      </dgm:t>
    </dgm:pt>
    <dgm:pt modelId="{BDECD555-5DE3-416C-9A3C-CD455507B7B8}" type="sibTrans" cxnId="{0C8FA8AE-CBBF-4A42-9011-6ABCFE503FD9}">
      <dgm:prSet/>
      <dgm:spPr/>
      <dgm:t>
        <a:bodyPr/>
        <a:lstStyle/>
        <a:p>
          <a:endParaRPr lang="en-GB"/>
        </a:p>
      </dgm:t>
    </dgm:pt>
    <dgm:pt modelId="{B4ACCB11-1DCA-42FF-B2BC-0D0F97CB086A}" type="pres">
      <dgm:prSet presAssocID="{BCA46124-233E-4B96-BB5E-626DFEC69877}" presName="vert0" presStyleCnt="0">
        <dgm:presLayoutVars>
          <dgm:dir/>
          <dgm:animOne val="branch"/>
          <dgm:animLvl val="lvl"/>
        </dgm:presLayoutVars>
      </dgm:prSet>
      <dgm:spPr/>
    </dgm:pt>
    <dgm:pt modelId="{4636453E-42B6-4906-9433-9FE50F3A75AA}" type="pres">
      <dgm:prSet presAssocID="{7437A43D-F8AE-4565-9B43-C43C3721C9E6}" presName="thickLine" presStyleLbl="alignNode1" presStyleIdx="0" presStyleCnt="1"/>
      <dgm:spPr/>
    </dgm:pt>
    <dgm:pt modelId="{CCD2522E-A7AD-450D-A32F-A0191E376CA4}" type="pres">
      <dgm:prSet presAssocID="{7437A43D-F8AE-4565-9B43-C43C3721C9E6}" presName="horz1" presStyleCnt="0"/>
      <dgm:spPr/>
    </dgm:pt>
    <dgm:pt modelId="{91A693AE-411F-4E66-96A5-881D5E398DFA}" type="pres">
      <dgm:prSet presAssocID="{7437A43D-F8AE-4565-9B43-C43C3721C9E6}" presName="tx1" presStyleLbl="revTx" presStyleIdx="0" presStyleCnt="5" custScaleX="123636"/>
      <dgm:spPr/>
    </dgm:pt>
    <dgm:pt modelId="{0199D488-9457-4610-A740-1D84E20F843C}" type="pres">
      <dgm:prSet presAssocID="{7437A43D-F8AE-4565-9B43-C43C3721C9E6}" presName="vert1" presStyleCnt="0"/>
      <dgm:spPr/>
    </dgm:pt>
    <dgm:pt modelId="{38472282-B97B-4552-AE1F-2F01609227C0}" type="pres">
      <dgm:prSet presAssocID="{A9EA6D60-51A7-4CC6-AA69-DBF4CA1CEEC8}" presName="vertSpace2a" presStyleCnt="0"/>
      <dgm:spPr/>
    </dgm:pt>
    <dgm:pt modelId="{1615A8E4-3115-4948-B1E4-B37AF6A89BE5}" type="pres">
      <dgm:prSet presAssocID="{A9EA6D60-51A7-4CC6-AA69-DBF4CA1CEEC8}" presName="horz2" presStyleCnt="0"/>
      <dgm:spPr/>
    </dgm:pt>
    <dgm:pt modelId="{F67C815E-3632-4E7A-A1FF-34EB1A2F051C}" type="pres">
      <dgm:prSet presAssocID="{A9EA6D60-51A7-4CC6-AA69-DBF4CA1CEEC8}" presName="horzSpace2" presStyleCnt="0"/>
      <dgm:spPr/>
    </dgm:pt>
    <dgm:pt modelId="{4A6D0F53-AE35-437E-B3FE-7BA6DF55918B}" type="pres">
      <dgm:prSet presAssocID="{A9EA6D60-51A7-4CC6-AA69-DBF4CA1CEEC8}" presName="tx2" presStyleLbl="revTx" presStyleIdx="1" presStyleCnt="5"/>
      <dgm:spPr/>
    </dgm:pt>
    <dgm:pt modelId="{740709E8-06D1-4096-9A5D-DC747D199127}" type="pres">
      <dgm:prSet presAssocID="{A9EA6D60-51A7-4CC6-AA69-DBF4CA1CEEC8}" presName="vert2" presStyleCnt="0"/>
      <dgm:spPr/>
    </dgm:pt>
    <dgm:pt modelId="{F60FC81A-7DD9-4EF2-8D06-358B31B994AD}" type="pres">
      <dgm:prSet presAssocID="{A9EA6D60-51A7-4CC6-AA69-DBF4CA1CEEC8}" presName="thinLine2b" presStyleLbl="callout" presStyleIdx="0" presStyleCnt="4"/>
      <dgm:spPr/>
    </dgm:pt>
    <dgm:pt modelId="{54D189FF-F8E2-4816-9DBB-2611B9893C7D}" type="pres">
      <dgm:prSet presAssocID="{A9EA6D60-51A7-4CC6-AA69-DBF4CA1CEEC8}" presName="vertSpace2b" presStyleCnt="0"/>
      <dgm:spPr/>
    </dgm:pt>
    <dgm:pt modelId="{502B047D-A7C6-44A5-AB7A-00D9F93D4C30}" type="pres">
      <dgm:prSet presAssocID="{6FD4B2EC-EB3C-4CD8-8D1D-05C903D19804}" presName="horz2" presStyleCnt="0"/>
      <dgm:spPr/>
    </dgm:pt>
    <dgm:pt modelId="{52B09268-D1EA-45F3-99B0-23DCD1629884}" type="pres">
      <dgm:prSet presAssocID="{6FD4B2EC-EB3C-4CD8-8D1D-05C903D19804}" presName="horzSpace2" presStyleCnt="0"/>
      <dgm:spPr/>
    </dgm:pt>
    <dgm:pt modelId="{D46E73FA-FED7-410C-88E7-C41F68EEC783}" type="pres">
      <dgm:prSet presAssocID="{6FD4B2EC-EB3C-4CD8-8D1D-05C903D19804}" presName="tx2" presStyleLbl="revTx" presStyleIdx="2" presStyleCnt="5"/>
      <dgm:spPr/>
    </dgm:pt>
    <dgm:pt modelId="{C60C319C-B704-4909-96D1-C144DD097C42}" type="pres">
      <dgm:prSet presAssocID="{6FD4B2EC-EB3C-4CD8-8D1D-05C903D19804}" presName="vert2" presStyleCnt="0"/>
      <dgm:spPr/>
    </dgm:pt>
    <dgm:pt modelId="{733A558C-3727-4EFB-88B5-1038187DC21A}" type="pres">
      <dgm:prSet presAssocID="{6FD4B2EC-EB3C-4CD8-8D1D-05C903D19804}" presName="thinLine2b" presStyleLbl="callout" presStyleIdx="1" presStyleCnt="4"/>
      <dgm:spPr/>
    </dgm:pt>
    <dgm:pt modelId="{A0AAFF0A-8ED7-415F-8FC8-57F3A537452A}" type="pres">
      <dgm:prSet presAssocID="{6FD4B2EC-EB3C-4CD8-8D1D-05C903D19804}" presName="vertSpace2b" presStyleCnt="0"/>
      <dgm:spPr/>
    </dgm:pt>
    <dgm:pt modelId="{6B431E88-7276-43FB-9D5F-6889E6267811}" type="pres">
      <dgm:prSet presAssocID="{FA6BA5D5-A052-4082-8A3B-3D695C2B3DE1}" presName="horz2" presStyleCnt="0"/>
      <dgm:spPr/>
    </dgm:pt>
    <dgm:pt modelId="{17EF6039-F64E-44EF-9FA4-0907BC94989B}" type="pres">
      <dgm:prSet presAssocID="{FA6BA5D5-A052-4082-8A3B-3D695C2B3DE1}" presName="horzSpace2" presStyleCnt="0"/>
      <dgm:spPr/>
    </dgm:pt>
    <dgm:pt modelId="{08E1DB30-F57C-4E77-ACC9-C80CBB0E7872}" type="pres">
      <dgm:prSet presAssocID="{FA6BA5D5-A052-4082-8A3B-3D695C2B3DE1}" presName="tx2" presStyleLbl="revTx" presStyleIdx="3" presStyleCnt="5"/>
      <dgm:spPr/>
    </dgm:pt>
    <dgm:pt modelId="{2EC49BD2-5025-460D-8CBD-DE68F04183A8}" type="pres">
      <dgm:prSet presAssocID="{FA6BA5D5-A052-4082-8A3B-3D695C2B3DE1}" presName="vert2" presStyleCnt="0"/>
      <dgm:spPr/>
    </dgm:pt>
    <dgm:pt modelId="{34FBE336-AE38-403B-B8B7-8B3BDC7B6D87}" type="pres">
      <dgm:prSet presAssocID="{FA6BA5D5-A052-4082-8A3B-3D695C2B3DE1}" presName="thinLine2b" presStyleLbl="callout" presStyleIdx="2" presStyleCnt="4"/>
      <dgm:spPr/>
    </dgm:pt>
    <dgm:pt modelId="{E3311E32-3B54-4841-9C36-5173EBAC3823}" type="pres">
      <dgm:prSet presAssocID="{FA6BA5D5-A052-4082-8A3B-3D695C2B3DE1}" presName="vertSpace2b" presStyleCnt="0"/>
      <dgm:spPr/>
    </dgm:pt>
    <dgm:pt modelId="{95334028-ECAE-4270-AC48-A10711F01F56}" type="pres">
      <dgm:prSet presAssocID="{7EBE5A91-5715-4E0B-AD82-D4428D397459}" presName="horz2" presStyleCnt="0"/>
      <dgm:spPr/>
    </dgm:pt>
    <dgm:pt modelId="{5FD91118-5498-4799-A659-D0BEF176D05E}" type="pres">
      <dgm:prSet presAssocID="{7EBE5A91-5715-4E0B-AD82-D4428D397459}" presName="horzSpace2" presStyleCnt="0"/>
      <dgm:spPr/>
    </dgm:pt>
    <dgm:pt modelId="{CA4E3E84-7651-44DB-8C0F-17DFCE8C0433}" type="pres">
      <dgm:prSet presAssocID="{7EBE5A91-5715-4E0B-AD82-D4428D397459}" presName="tx2" presStyleLbl="revTx" presStyleIdx="4" presStyleCnt="5"/>
      <dgm:spPr/>
    </dgm:pt>
    <dgm:pt modelId="{45FBC7B9-520C-4ACF-BFEA-387DCFFC6203}" type="pres">
      <dgm:prSet presAssocID="{7EBE5A91-5715-4E0B-AD82-D4428D397459}" presName="vert2" presStyleCnt="0"/>
      <dgm:spPr/>
    </dgm:pt>
    <dgm:pt modelId="{969F5ADD-5DD1-4996-AE70-7D450AB33F26}" type="pres">
      <dgm:prSet presAssocID="{7EBE5A91-5715-4E0B-AD82-D4428D397459}" presName="thinLine2b" presStyleLbl="callout" presStyleIdx="3" presStyleCnt="4"/>
      <dgm:spPr/>
    </dgm:pt>
    <dgm:pt modelId="{4BDAB52B-A49E-40D5-9303-D46BE1C795FF}" type="pres">
      <dgm:prSet presAssocID="{7EBE5A91-5715-4E0B-AD82-D4428D397459}" presName="vertSpace2b" presStyleCnt="0"/>
      <dgm:spPr/>
    </dgm:pt>
  </dgm:ptLst>
  <dgm:cxnLst>
    <dgm:cxn modelId="{5BC5E904-BD37-450F-9248-4F549EA5BD53}" srcId="{7437A43D-F8AE-4565-9B43-C43C3721C9E6}" destId="{FA6BA5D5-A052-4082-8A3B-3D695C2B3DE1}" srcOrd="2" destOrd="0" parTransId="{45FE0A3F-817F-4032-8A1A-95F4A52BD621}" sibTransId="{E4DE827C-088B-4705-94B9-0CCC961F8D2F}"/>
    <dgm:cxn modelId="{F605770A-B6F2-4B3E-ADDC-0900AF930AD8}" type="presOf" srcId="{BCA46124-233E-4B96-BB5E-626DFEC69877}" destId="{B4ACCB11-1DCA-42FF-B2BC-0D0F97CB086A}" srcOrd="0" destOrd="0" presId="urn:microsoft.com/office/officeart/2008/layout/LinedList"/>
    <dgm:cxn modelId="{01B74067-47CB-42B1-8C0D-0DB4FC414D74}" srcId="{7437A43D-F8AE-4565-9B43-C43C3721C9E6}" destId="{A9EA6D60-51A7-4CC6-AA69-DBF4CA1CEEC8}" srcOrd="0" destOrd="0" parTransId="{FDE57E4A-633B-47B3-8337-661193783A4B}" sibTransId="{4E74F941-5F6E-4BE3-BAAC-20848EB81B4C}"/>
    <dgm:cxn modelId="{AFDDC869-1D64-4E9B-8C52-0F8F0C032A4C}" type="presOf" srcId="{7EBE5A91-5715-4E0B-AD82-D4428D397459}" destId="{CA4E3E84-7651-44DB-8C0F-17DFCE8C0433}" srcOrd="0" destOrd="0" presId="urn:microsoft.com/office/officeart/2008/layout/LinedList"/>
    <dgm:cxn modelId="{95C3EE7B-3BD5-4805-A065-074760DCC24C}" type="presOf" srcId="{A9EA6D60-51A7-4CC6-AA69-DBF4CA1CEEC8}" destId="{4A6D0F53-AE35-437E-B3FE-7BA6DF55918B}" srcOrd="0" destOrd="0" presId="urn:microsoft.com/office/officeart/2008/layout/LinedList"/>
    <dgm:cxn modelId="{13971698-4B16-4B13-9DB3-A41B3F9D3B14}" type="presOf" srcId="{6FD4B2EC-EB3C-4CD8-8D1D-05C903D19804}" destId="{D46E73FA-FED7-410C-88E7-C41F68EEC783}" srcOrd="0" destOrd="0" presId="urn:microsoft.com/office/officeart/2008/layout/LinedList"/>
    <dgm:cxn modelId="{0C8FA8AE-CBBF-4A42-9011-6ABCFE503FD9}" srcId="{7437A43D-F8AE-4565-9B43-C43C3721C9E6}" destId="{7EBE5A91-5715-4E0B-AD82-D4428D397459}" srcOrd="3" destOrd="0" parTransId="{D43DBDCD-57E9-47B6-AC74-6B94B2EE1FCC}" sibTransId="{BDECD555-5DE3-416C-9A3C-CD455507B7B8}"/>
    <dgm:cxn modelId="{7B4230D2-DBE6-480F-974B-77198B7C43A7}" type="presOf" srcId="{7437A43D-F8AE-4565-9B43-C43C3721C9E6}" destId="{91A693AE-411F-4E66-96A5-881D5E398DFA}" srcOrd="0" destOrd="0" presId="urn:microsoft.com/office/officeart/2008/layout/LinedList"/>
    <dgm:cxn modelId="{49107FDA-64B6-4479-B959-747E9D5C97DF}" srcId="{BCA46124-233E-4B96-BB5E-626DFEC69877}" destId="{7437A43D-F8AE-4565-9B43-C43C3721C9E6}" srcOrd="0" destOrd="0" parTransId="{B63A002D-DD0C-4BE5-9579-069347EB407D}" sibTransId="{6DCD8D88-04B8-443C-A860-97F8479CF07D}"/>
    <dgm:cxn modelId="{F8D3C4E6-3159-4BB8-95D9-7A906CE72622}" srcId="{7437A43D-F8AE-4565-9B43-C43C3721C9E6}" destId="{6FD4B2EC-EB3C-4CD8-8D1D-05C903D19804}" srcOrd="1" destOrd="0" parTransId="{6AC742DC-CE8B-476A-88A1-76C92C62C340}" sibTransId="{49B8366D-7426-46EC-85E8-C0F7ADF5C60C}"/>
    <dgm:cxn modelId="{FBB679FD-D145-4DD6-A541-A37C9C423A89}" type="presOf" srcId="{FA6BA5D5-A052-4082-8A3B-3D695C2B3DE1}" destId="{08E1DB30-F57C-4E77-ACC9-C80CBB0E7872}" srcOrd="0" destOrd="0" presId="urn:microsoft.com/office/officeart/2008/layout/LinedList"/>
    <dgm:cxn modelId="{573FA575-AFBE-4EC2-B8DC-29E1B37FA919}" type="presParOf" srcId="{B4ACCB11-1DCA-42FF-B2BC-0D0F97CB086A}" destId="{4636453E-42B6-4906-9433-9FE50F3A75AA}" srcOrd="0" destOrd="0" presId="urn:microsoft.com/office/officeart/2008/layout/LinedList"/>
    <dgm:cxn modelId="{95DCE79A-4612-4EB2-8AF9-252A3FCDE35A}" type="presParOf" srcId="{B4ACCB11-1DCA-42FF-B2BC-0D0F97CB086A}" destId="{CCD2522E-A7AD-450D-A32F-A0191E376CA4}" srcOrd="1" destOrd="0" presId="urn:microsoft.com/office/officeart/2008/layout/LinedList"/>
    <dgm:cxn modelId="{F52A5443-6B4D-45A2-A01F-4F8F49497EBF}" type="presParOf" srcId="{CCD2522E-A7AD-450D-A32F-A0191E376CA4}" destId="{91A693AE-411F-4E66-96A5-881D5E398DFA}" srcOrd="0" destOrd="0" presId="urn:microsoft.com/office/officeart/2008/layout/LinedList"/>
    <dgm:cxn modelId="{939117E1-9162-4971-B66C-BCA733259846}" type="presParOf" srcId="{CCD2522E-A7AD-450D-A32F-A0191E376CA4}" destId="{0199D488-9457-4610-A740-1D84E20F843C}" srcOrd="1" destOrd="0" presId="urn:microsoft.com/office/officeart/2008/layout/LinedList"/>
    <dgm:cxn modelId="{A600F0C0-669A-4FDE-A9F6-B717086C2562}" type="presParOf" srcId="{0199D488-9457-4610-A740-1D84E20F843C}" destId="{38472282-B97B-4552-AE1F-2F01609227C0}" srcOrd="0" destOrd="0" presId="urn:microsoft.com/office/officeart/2008/layout/LinedList"/>
    <dgm:cxn modelId="{E9AF6281-0D19-43F0-AEB9-1B12C59492AE}" type="presParOf" srcId="{0199D488-9457-4610-A740-1D84E20F843C}" destId="{1615A8E4-3115-4948-B1E4-B37AF6A89BE5}" srcOrd="1" destOrd="0" presId="urn:microsoft.com/office/officeart/2008/layout/LinedList"/>
    <dgm:cxn modelId="{F6A108C7-853B-496D-96B8-D7ED072FB8BD}" type="presParOf" srcId="{1615A8E4-3115-4948-B1E4-B37AF6A89BE5}" destId="{F67C815E-3632-4E7A-A1FF-34EB1A2F051C}" srcOrd="0" destOrd="0" presId="urn:microsoft.com/office/officeart/2008/layout/LinedList"/>
    <dgm:cxn modelId="{F2777429-9112-4BC1-B5E3-BF6A7E5CB982}" type="presParOf" srcId="{1615A8E4-3115-4948-B1E4-B37AF6A89BE5}" destId="{4A6D0F53-AE35-437E-B3FE-7BA6DF55918B}" srcOrd="1" destOrd="0" presId="urn:microsoft.com/office/officeart/2008/layout/LinedList"/>
    <dgm:cxn modelId="{0BE00998-19C3-46DD-86A8-91584CFCA19D}" type="presParOf" srcId="{1615A8E4-3115-4948-B1E4-B37AF6A89BE5}" destId="{740709E8-06D1-4096-9A5D-DC747D199127}" srcOrd="2" destOrd="0" presId="urn:microsoft.com/office/officeart/2008/layout/LinedList"/>
    <dgm:cxn modelId="{0055AA36-0D5C-44FA-84F4-E21340C02A7E}" type="presParOf" srcId="{0199D488-9457-4610-A740-1D84E20F843C}" destId="{F60FC81A-7DD9-4EF2-8D06-358B31B994AD}" srcOrd="2" destOrd="0" presId="urn:microsoft.com/office/officeart/2008/layout/LinedList"/>
    <dgm:cxn modelId="{8C9E4A60-B628-4E50-9D4F-9131C3427DEB}" type="presParOf" srcId="{0199D488-9457-4610-A740-1D84E20F843C}" destId="{54D189FF-F8E2-4816-9DBB-2611B9893C7D}" srcOrd="3" destOrd="0" presId="urn:microsoft.com/office/officeart/2008/layout/LinedList"/>
    <dgm:cxn modelId="{A13E34AF-4BAA-4A22-88C6-5D98957CE5EA}" type="presParOf" srcId="{0199D488-9457-4610-A740-1D84E20F843C}" destId="{502B047D-A7C6-44A5-AB7A-00D9F93D4C30}" srcOrd="4" destOrd="0" presId="urn:microsoft.com/office/officeart/2008/layout/LinedList"/>
    <dgm:cxn modelId="{3D7415E7-518A-480C-BCA4-66191DA0723F}" type="presParOf" srcId="{502B047D-A7C6-44A5-AB7A-00D9F93D4C30}" destId="{52B09268-D1EA-45F3-99B0-23DCD1629884}" srcOrd="0" destOrd="0" presId="urn:microsoft.com/office/officeart/2008/layout/LinedList"/>
    <dgm:cxn modelId="{585DFCE1-914B-47D2-970A-7E01A5D801B2}" type="presParOf" srcId="{502B047D-A7C6-44A5-AB7A-00D9F93D4C30}" destId="{D46E73FA-FED7-410C-88E7-C41F68EEC783}" srcOrd="1" destOrd="0" presId="urn:microsoft.com/office/officeart/2008/layout/LinedList"/>
    <dgm:cxn modelId="{3D0B717F-3DBA-46DD-A641-E419DAFC9B28}" type="presParOf" srcId="{502B047D-A7C6-44A5-AB7A-00D9F93D4C30}" destId="{C60C319C-B704-4909-96D1-C144DD097C42}" srcOrd="2" destOrd="0" presId="urn:microsoft.com/office/officeart/2008/layout/LinedList"/>
    <dgm:cxn modelId="{3595996F-BC52-470C-8340-439178F11697}" type="presParOf" srcId="{0199D488-9457-4610-A740-1D84E20F843C}" destId="{733A558C-3727-4EFB-88B5-1038187DC21A}" srcOrd="5" destOrd="0" presId="urn:microsoft.com/office/officeart/2008/layout/LinedList"/>
    <dgm:cxn modelId="{A66697F9-A35F-47F6-958A-5414083DE56B}" type="presParOf" srcId="{0199D488-9457-4610-A740-1D84E20F843C}" destId="{A0AAFF0A-8ED7-415F-8FC8-57F3A537452A}" srcOrd="6" destOrd="0" presId="urn:microsoft.com/office/officeart/2008/layout/LinedList"/>
    <dgm:cxn modelId="{9B46E984-0CED-4E0B-95A7-34983F310569}" type="presParOf" srcId="{0199D488-9457-4610-A740-1D84E20F843C}" destId="{6B431E88-7276-43FB-9D5F-6889E6267811}" srcOrd="7" destOrd="0" presId="urn:microsoft.com/office/officeart/2008/layout/LinedList"/>
    <dgm:cxn modelId="{CD545DF7-A318-446C-8232-0FB7ED64D0CB}" type="presParOf" srcId="{6B431E88-7276-43FB-9D5F-6889E6267811}" destId="{17EF6039-F64E-44EF-9FA4-0907BC94989B}" srcOrd="0" destOrd="0" presId="urn:microsoft.com/office/officeart/2008/layout/LinedList"/>
    <dgm:cxn modelId="{BB45F12B-AD65-41FA-96E6-C3D316D85621}" type="presParOf" srcId="{6B431E88-7276-43FB-9D5F-6889E6267811}" destId="{08E1DB30-F57C-4E77-ACC9-C80CBB0E7872}" srcOrd="1" destOrd="0" presId="urn:microsoft.com/office/officeart/2008/layout/LinedList"/>
    <dgm:cxn modelId="{E725E7F4-83BD-4880-AC84-ED46CDFD10C8}" type="presParOf" srcId="{6B431E88-7276-43FB-9D5F-6889E6267811}" destId="{2EC49BD2-5025-460D-8CBD-DE68F04183A8}" srcOrd="2" destOrd="0" presId="urn:microsoft.com/office/officeart/2008/layout/LinedList"/>
    <dgm:cxn modelId="{17C76111-EC7E-49CE-9C24-BAFE3707CBBC}" type="presParOf" srcId="{0199D488-9457-4610-A740-1D84E20F843C}" destId="{34FBE336-AE38-403B-B8B7-8B3BDC7B6D87}" srcOrd="8" destOrd="0" presId="urn:microsoft.com/office/officeart/2008/layout/LinedList"/>
    <dgm:cxn modelId="{F5436E49-3284-46C1-9397-DBF1478A675B}" type="presParOf" srcId="{0199D488-9457-4610-A740-1D84E20F843C}" destId="{E3311E32-3B54-4841-9C36-5173EBAC3823}" srcOrd="9" destOrd="0" presId="urn:microsoft.com/office/officeart/2008/layout/LinedList"/>
    <dgm:cxn modelId="{2A555315-D357-4054-8E3E-F4F7F42D946F}" type="presParOf" srcId="{0199D488-9457-4610-A740-1D84E20F843C}" destId="{95334028-ECAE-4270-AC48-A10711F01F56}" srcOrd="10" destOrd="0" presId="urn:microsoft.com/office/officeart/2008/layout/LinedList"/>
    <dgm:cxn modelId="{CEC45050-98BB-46F9-9145-C7BDAF41BD7A}" type="presParOf" srcId="{95334028-ECAE-4270-AC48-A10711F01F56}" destId="{5FD91118-5498-4799-A659-D0BEF176D05E}" srcOrd="0" destOrd="0" presId="urn:microsoft.com/office/officeart/2008/layout/LinedList"/>
    <dgm:cxn modelId="{F51C09EF-EF4F-4B49-A7E0-E07582A5CC41}" type="presParOf" srcId="{95334028-ECAE-4270-AC48-A10711F01F56}" destId="{CA4E3E84-7651-44DB-8C0F-17DFCE8C0433}" srcOrd="1" destOrd="0" presId="urn:microsoft.com/office/officeart/2008/layout/LinedList"/>
    <dgm:cxn modelId="{56773291-E63B-4582-8CE1-2D8293FFFF52}" type="presParOf" srcId="{95334028-ECAE-4270-AC48-A10711F01F56}" destId="{45FBC7B9-520C-4ACF-BFEA-387DCFFC6203}" srcOrd="2" destOrd="0" presId="urn:microsoft.com/office/officeart/2008/layout/LinedList"/>
    <dgm:cxn modelId="{89211F2B-39B9-4D21-9B44-BF8555361F03}" type="presParOf" srcId="{0199D488-9457-4610-A740-1D84E20F843C}" destId="{969F5ADD-5DD1-4996-AE70-7D450AB33F26}" srcOrd="11" destOrd="0" presId="urn:microsoft.com/office/officeart/2008/layout/LinedList"/>
    <dgm:cxn modelId="{2A27365F-BAE6-4512-B034-36E885FED12B}" type="presParOf" srcId="{0199D488-9457-4610-A740-1D84E20F843C}" destId="{4BDAB52B-A49E-40D5-9303-D46BE1C795FF}" srcOrd="12" destOrd="0" presId="urn:microsoft.com/office/officeart/2008/layout/LinedList"/>
  </dgm:cxnLst>
  <dgm:bg>
    <a:solidFill>
      <a:srgbClr val="D3F0F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CA46124-233E-4B96-BB5E-626DFEC69877}" type="doc">
      <dgm:prSet loTypeId="urn:microsoft.com/office/officeart/2008/layout/Lin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GB"/>
        </a:p>
      </dgm:t>
    </dgm:pt>
    <dgm:pt modelId="{7437A43D-F8AE-4565-9B43-C43C3721C9E6}">
      <dgm:prSet custT="1"/>
      <dgm:spPr/>
      <dgm:t>
        <a:bodyPr/>
        <a:lstStyle/>
        <a:p>
          <a:r>
            <a:rPr lang="en-US" sz="1800" b="1" kern="1200" dirty="0">
              <a:solidFill>
                <a:srgbClr val="00BAC8"/>
              </a:solidFill>
              <a:latin typeface="Avenir Next LT Pro"/>
              <a:ea typeface="+mn-ea"/>
              <a:cs typeface="+mn-cs"/>
            </a:rPr>
            <a:t>Reinforcement Learning</a:t>
          </a:r>
          <a:endParaRPr lang="en-GB" sz="1800" b="1" kern="1200" dirty="0">
            <a:solidFill>
              <a:srgbClr val="00BAC8"/>
            </a:solidFill>
            <a:latin typeface="Avenir Next LT Pro"/>
            <a:ea typeface="+mn-ea"/>
            <a:cs typeface="+mn-cs"/>
          </a:endParaRPr>
        </a:p>
      </dgm:t>
    </dgm:pt>
    <dgm:pt modelId="{B63A002D-DD0C-4BE5-9579-069347EB407D}" type="parTrans" cxnId="{49107FDA-64B6-4479-B959-747E9D5C97DF}">
      <dgm:prSet/>
      <dgm:spPr/>
      <dgm:t>
        <a:bodyPr/>
        <a:lstStyle/>
        <a:p>
          <a:endParaRPr lang="en-GB"/>
        </a:p>
      </dgm:t>
    </dgm:pt>
    <dgm:pt modelId="{6DCD8D88-04B8-443C-A860-97F8479CF07D}" type="sibTrans" cxnId="{49107FDA-64B6-4479-B959-747E9D5C97DF}">
      <dgm:prSet/>
      <dgm:spPr/>
      <dgm:t>
        <a:bodyPr/>
        <a:lstStyle/>
        <a:p>
          <a:endParaRPr lang="en-GB"/>
        </a:p>
      </dgm:t>
    </dgm:pt>
    <dgm:pt modelId="{A9EA6D60-51A7-4CC6-AA69-DBF4CA1CEEC8}">
      <dgm:prSet/>
      <dgm:spPr/>
      <dgm:t>
        <a:bodyPr/>
        <a:lstStyle/>
        <a:p>
          <a:r>
            <a:rPr lang="en-GB" dirty="0"/>
            <a:t>The goal of a reinforcement learning agent is to learn a policy which maximizes the expected cumulative reward</a:t>
          </a:r>
        </a:p>
      </dgm:t>
    </dgm:pt>
    <dgm:pt modelId="{FDE57E4A-633B-47B3-8337-661193783A4B}" type="parTrans" cxnId="{01B74067-47CB-42B1-8C0D-0DB4FC414D74}">
      <dgm:prSet/>
      <dgm:spPr/>
      <dgm:t>
        <a:bodyPr/>
        <a:lstStyle/>
        <a:p>
          <a:endParaRPr lang="en-GB"/>
        </a:p>
      </dgm:t>
    </dgm:pt>
    <dgm:pt modelId="{4E74F941-5F6E-4BE3-BAAC-20848EB81B4C}" type="sibTrans" cxnId="{01B74067-47CB-42B1-8C0D-0DB4FC414D74}">
      <dgm:prSet/>
      <dgm:spPr/>
      <dgm:t>
        <a:bodyPr/>
        <a:lstStyle/>
        <a:p>
          <a:endParaRPr lang="en-GB"/>
        </a:p>
      </dgm:t>
    </dgm:pt>
    <dgm:pt modelId="{6FD4B2EC-EB3C-4CD8-8D1D-05C903D19804}">
      <dgm:prSet/>
      <dgm:spPr/>
      <dgm:t>
        <a:bodyPr/>
        <a:lstStyle/>
        <a:p>
          <a:r>
            <a:rPr lang="en-GB" dirty="0"/>
            <a:t>The problem is defined in the form of an agent which have a certain available states, and it should take an action that maximizes the reward</a:t>
          </a:r>
        </a:p>
      </dgm:t>
    </dgm:pt>
    <dgm:pt modelId="{6AC742DC-CE8B-476A-88A1-76C92C62C340}" type="parTrans" cxnId="{F8D3C4E6-3159-4BB8-95D9-7A906CE72622}">
      <dgm:prSet/>
      <dgm:spPr/>
      <dgm:t>
        <a:bodyPr/>
        <a:lstStyle/>
        <a:p>
          <a:endParaRPr lang="en-GB"/>
        </a:p>
      </dgm:t>
    </dgm:pt>
    <dgm:pt modelId="{49B8366D-7426-46EC-85E8-C0F7ADF5C60C}" type="sibTrans" cxnId="{F8D3C4E6-3159-4BB8-95D9-7A906CE72622}">
      <dgm:prSet/>
      <dgm:spPr/>
      <dgm:t>
        <a:bodyPr/>
        <a:lstStyle/>
        <a:p>
          <a:endParaRPr lang="en-GB"/>
        </a:p>
      </dgm:t>
    </dgm:pt>
    <dgm:pt modelId="{FA6BA5D5-A052-4082-8A3B-3D695C2B3DE1}">
      <dgm:prSet/>
      <dgm:spPr/>
      <dgm:t>
        <a:bodyPr/>
        <a:lstStyle/>
        <a:p>
          <a:r>
            <a:rPr lang="en-GB" dirty="0"/>
            <a:t>Suited to problems that include a long-term versus short-term reward trade-off</a:t>
          </a:r>
        </a:p>
      </dgm:t>
    </dgm:pt>
    <dgm:pt modelId="{45FE0A3F-817F-4032-8A1A-95F4A52BD621}" type="parTrans" cxnId="{5BC5E904-BD37-450F-9248-4F549EA5BD53}">
      <dgm:prSet/>
      <dgm:spPr/>
      <dgm:t>
        <a:bodyPr/>
        <a:lstStyle/>
        <a:p>
          <a:endParaRPr lang="en-GB"/>
        </a:p>
      </dgm:t>
    </dgm:pt>
    <dgm:pt modelId="{E4DE827C-088B-4705-94B9-0CCC961F8D2F}" type="sibTrans" cxnId="{5BC5E904-BD37-450F-9248-4F549EA5BD53}">
      <dgm:prSet/>
      <dgm:spPr/>
      <dgm:t>
        <a:bodyPr/>
        <a:lstStyle/>
        <a:p>
          <a:endParaRPr lang="en-GB"/>
        </a:p>
      </dgm:t>
    </dgm:pt>
    <dgm:pt modelId="{7EBE5A91-5715-4E0B-AD82-D4428D397459}">
      <dgm:prSet/>
      <dgm:spPr/>
      <dgm:t>
        <a:bodyPr/>
        <a:lstStyle/>
        <a:p>
          <a:r>
            <a:rPr lang="en-US" dirty="0"/>
            <a:t>Suits fields like </a:t>
          </a:r>
          <a:r>
            <a:rPr lang="en-GB" dirty="0"/>
            <a:t>game theory, control theory, operations research, information theory, and so on</a:t>
          </a:r>
        </a:p>
      </dgm:t>
    </dgm:pt>
    <dgm:pt modelId="{D43DBDCD-57E9-47B6-AC74-6B94B2EE1FCC}" type="parTrans" cxnId="{0C8FA8AE-CBBF-4A42-9011-6ABCFE503FD9}">
      <dgm:prSet/>
      <dgm:spPr/>
      <dgm:t>
        <a:bodyPr/>
        <a:lstStyle/>
        <a:p>
          <a:endParaRPr lang="en-GB"/>
        </a:p>
      </dgm:t>
    </dgm:pt>
    <dgm:pt modelId="{BDECD555-5DE3-416C-9A3C-CD455507B7B8}" type="sibTrans" cxnId="{0C8FA8AE-CBBF-4A42-9011-6ABCFE503FD9}">
      <dgm:prSet/>
      <dgm:spPr/>
      <dgm:t>
        <a:bodyPr/>
        <a:lstStyle/>
        <a:p>
          <a:endParaRPr lang="en-GB"/>
        </a:p>
      </dgm:t>
    </dgm:pt>
    <dgm:pt modelId="{B4ACCB11-1DCA-42FF-B2BC-0D0F97CB086A}" type="pres">
      <dgm:prSet presAssocID="{BCA46124-233E-4B96-BB5E-626DFEC69877}" presName="vert0" presStyleCnt="0">
        <dgm:presLayoutVars>
          <dgm:dir/>
          <dgm:animOne val="branch"/>
          <dgm:animLvl val="lvl"/>
        </dgm:presLayoutVars>
      </dgm:prSet>
      <dgm:spPr/>
    </dgm:pt>
    <dgm:pt modelId="{4636453E-42B6-4906-9433-9FE50F3A75AA}" type="pres">
      <dgm:prSet presAssocID="{7437A43D-F8AE-4565-9B43-C43C3721C9E6}" presName="thickLine" presStyleLbl="alignNode1" presStyleIdx="0" presStyleCnt="1"/>
      <dgm:spPr/>
    </dgm:pt>
    <dgm:pt modelId="{CCD2522E-A7AD-450D-A32F-A0191E376CA4}" type="pres">
      <dgm:prSet presAssocID="{7437A43D-F8AE-4565-9B43-C43C3721C9E6}" presName="horz1" presStyleCnt="0"/>
      <dgm:spPr/>
    </dgm:pt>
    <dgm:pt modelId="{91A693AE-411F-4E66-96A5-881D5E398DFA}" type="pres">
      <dgm:prSet presAssocID="{7437A43D-F8AE-4565-9B43-C43C3721C9E6}" presName="tx1" presStyleLbl="revTx" presStyleIdx="0" presStyleCnt="5" custScaleX="123636"/>
      <dgm:spPr/>
    </dgm:pt>
    <dgm:pt modelId="{0199D488-9457-4610-A740-1D84E20F843C}" type="pres">
      <dgm:prSet presAssocID="{7437A43D-F8AE-4565-9B43-C43C3721C9E6}" presName="vert1" presStyleCnt="0"/>
      <dgm:spPr/>
    </dgm:pt>
    <dgm:pt modelId="{38472282-B97B-4552-AE1F-2F01609227C0}" type="pres">
      <dgm:prSet presAssocID="{A9EA6D60-51A7-4CC6-AA69-DBF4CA1CEEC8}" presName="vertSpace2a" presStyleCnt="0"/>
      <dgm:spPr/>
    </dgm:pt>
    <dgm:pt modelId="{1615A8E4-3115-4948-B1E4-B37AF6A89BE5}" type="pres">
      <dgm:prSet presAssocID="{A9EA6D60-51A7-4CC6-AA69-DBF4CA1CEEC8}" presName="horz2" presStyleCnt="0"/>
      <dgm:spPr/>
    </dgm:pt>
    <dgm:pt modelId="{F67C815E-3632-4E7A-A1FF-34EB1A2F051C}" type="pres">
      <dgm:prSet presAssocID="{A9EA6D60-51A7-4CC6-AA69-DBF4CA1CEEC8}" presName="horzSpace2" presStyleCnt="0"/>
      <dgm:spPr/>
    </dgm:pt>
    <dgm:pt modelId="{4A6D0F53-AE35-437E-B3FE-7BA6DF55918B}" type="pres">
      <dgm:prSet presAssocID="{A9EA6D60-51A7-4CC6-AA69-DBF4CA1CEEC8}" presName="tx2" presStyleLbl="revTx" presStyleIdx="1" presStyleCnt="5"/>
      <dgm:spPr/>
    </dgm:pt>
    <dgm:pt modelId="{740709E8-06D1-4096-9A5D-DC747D199127}" type="pres">
      <dgm:prSet presAssocID="{A9EA6D60-51A7-4CC6-AA69-DBF4CA1CEEC8}" presName="vert2" presStyleCnt="0"/>
      <dgm:spPr/>
    </dgm:pt>
    <dgm:pt modelId="{F60FC81A-7DD9-4EF2-8D06-358B31B994AD}" type="pres">
      <dgm:prSet presAssocID="{A9EA6D60-51A7-4CC6-AA69-DBF4CA1CEEC8}" presName="thinLine2b" presStyleLbl="callout" presStyleIdx="0" presStyleCnt="4"/>
      <dgm:spPr/>
    </dgm:pt>
    <dgm:pt modelId="{54D189FF-F8E2-4816-9DBB-2611B9893C7D}" type="pres">
      <dgm:prSet presAssocID="{A9EA6D60-51A7-4CC6-AA69-DBF4CA1CEEC8}" presName="vertSpace2b" presStyleCnt="0"/>
      <dgm:spPr/>
    </dgm:pt>
    <dgm:pt modelId="{502B047D-A7C6-44A5-AB7A-00D9F93D4C30}" type="pres">
      <dgm:prSet presAssocID="{6FD4B2EC-EB3C-4CD8-8D1D-05C903D19804}" presName="horz2" presStyleCnt="0"/>
      <dgm:spPr/>
    </dgm:pt>
    <dgm:pt modelId="{52B09268-D1EA-45F3-99B0-23DCD1629884}" type="pres">
      <dgm:prSet presAssocID="{6FD4B2EC-EB3C-4CD8-8D1D-05C903D19804}" presName="horzSpace2" presStyleCnt="0"/>
      <dgm:spPr/>
    </dgm:pt>
    <dgm:pt modelId="{D46E73FA-FED7-410C-88E7-C41F68EEC783}" type="pres">
      <dgm:prSet presAssocID="{6FD4B2EC-EB3C-4CD8-8D1D-05C903D19804}" presName="tx2" presStyleLbl="revTx" presStyleIdx="2" presStyleCnt="5"/>
      <dgm:spPr/>
    </dgm:pt>
    <dgm:pt modelId="{C60C319C-B704-4909-96D1-C144DD097C42}" type="pres">
      <dgm:prSet presAssocID="{6FD4B2EC-EB3C-4CD8-8D1D-05C903D19804}" presName="vert2" presStyleCnt="0"/>
      <dgm:spPr/>
    </dgm:pt>
    <dgm:pt modelId="{733A558C-3727-4EFB-88B5-1038187DC21A}" type="pres">
      <dgm:prSet presAssocID="{6FD4B2EC-EB3C-4CD8-8D1D-05C903D19804}" presName="thinLine2b" presStyleLbl="callout" presStyleIdx="1" presStyleCnt="4"/>
      <dgm:spPr/>
    </dgm:pt>
    <dgm:pt modelId="{A0AAFF0A-8ED7-415F-8FC8-57F3A537452A}" type="pres">
      <dgm:prSet presAssocID="{6FD4B2EC-EB3C-4CD8-8D1D-05C903D19804}" presName="vertSpace2b" presStyleCnt="0"/>
      <dgm:spPr/>
    </dgm:pt>
    <dgm:pt modelId="{6B431E88-7276-43FB-9D5F-6889E6267811}" type="pres">
      <dgm:prSet presAssocID="{FA6BA5D5-A052-4082-8A3B-3D695C2B3DE1}" presName="horz2" presStyleCnt="0"/>
      <dgm:spPr/>
    </dgm:pt>
    <dgm:pt modelId="{17EF6039-F64E-44EF-9FA4-0907BC94989B}" type="pres">
      <dgm:prSet presAssocID="{FA6BA5D5-A052-4082-8A3B-3D695C2B3DE1}" presName="horzSpace2" presStyleCnt="0"/>
      <dgm:spPr/>
    </dgm:pt>
    <dgm:pt modelId="{08E1DB30-F57C-4E77-ACC9-C80CBB0E7872}" type="pres">
      <dgm:prSet presAssocID="{FA6BA5D5-A052-4082-8A3B-3D695C2B3DE1}" presName="tx2" presStyleLbl="revTx" presStyleIdx="3" presStyleCnt="5"/>
      <dgm:spPr/>
    </dgm:pt>
    <dgm:pt modelId="{2EC49BD2-5025-460D-8CBD-DE68F04183A8}" type="pres">
      <dgm:prSet presAssocID="{FA6BA5D5-A052-4082-8A3B-3D695C2B3DE1}" presName="vert2" presStyleCnt="0"/>
      <dgm:spPr/>
    </dgm:pt>
    <dgm:pt modelId="{34FBE336-AE38-403B-B8B7-8B3BDC7B6D87}" type="pres">
      <dgm:prSet presAssocID="{FA6BA5D5-A052-4082-8A3B-3D695C2B3DE1}" presName="thinLine2b" presStyleLbl="callout" presStyleIdx="2" presStyleCnt="4"/>
      <dgm:spPr/>
    </dgm:pt>
    <dgm:pt modelId="{E3311E32-3B54-4841-9C36-5173EBAC3823}" type="pres">
      <dgm:prSet presAssocID="{FA6BA5D5-A052-4082-8A3B-3D695C2B3DE1}" presName="vertSpace2b" presStyleCnt="0"/>
      <dgm:spPr/>
    </dgm:pt>
    <dgm:pt modelId="{95334028-ECAE-4270-AC48-A10711F01F56}" type="pres">
      <dgm:prSet presAssocID="{7EBE5A91-5715-4E0B-AD82-D4428D397459}" presName="horz2" presStyleCnt="0"/>
      <dgm:spPr/>
    </dgm:pt>
    <dgm:pt modelId="{5FD91118-5498-4799-A659-D0BEF176D05E}" type="pres">
      <dgm:prSet presAssocID="{7EBE5A91-5715-4E0B-AD82-D4428D397459}" presName="horzSpace2" presStyleCnt="0"/>
      <dgm:spPr/>
    </dgm:pt>
    <dgm:pt modelId="{CA4E3E84-7651-44DB-8C0F-17DFCE8C0433}" type="pres">
      <dgm:prSet presAssocID="{7EBE5A91-5715-4E0B-AD82-D4428D397459}" presName="tx2" presStyleLbl="revTx" presStyleIdx="4" presStyleCnt="5"/>
      <dgm:spPr/>
    </dgm:pt>
    <dgm:pt modelId="{45FBC7B9-520C-4ACF-BFEA-387DCFFC6203}" type="pres">
      <dgm:prSet presAssocID="{7EBE5A91-5715-4E0B-AD82-D4428D397459}" presName="vert2" presStyleCnt="0"/>
      <dgm:spPr/>
    </dgm:pt>
    <dgm:pt modelId="{969F5ADD-5DD1-4996-AE70-7D450AB33F26}" type="pres">
      <dgm:prSet presAssocID="{7EBE5A91-5715-4E0B-AD82-D4428D397459}" presName="thinLine2b" presStyleLbl="callout" presStyleIdx="3" presStyleCnt="4"/>
      <dgm:spPr/>
    </dgm:pt>
    <dgm:pt modelId="{4BDAB52B-A49E-40D5-9303-D46BE1C795FF}" type="pres">
      <dgm:prSet presAssocID="{7EBE5A91-5715-4E0B-AD82-D4428D397459}" presName="vertSpace2b" presStyleCnt="0"/>
      <dgm:spPr/>
    </dgm:pt>
  </dgm:ptLst>
  <dgm:cxnLst>
    <dgm:cxn modelId="{5BC5E904-BD37-450F-9248-4F549EA5BD53}" srcId="{7437A43D-F8AE-4565-9B43-C43C3721C9E6}" destId="{FA6BA5D5-A052-4082-8A3B-3D695C2B3DE1}" srcOrd="2" destOrd="0" parTransId="{45FE0A3F-817F-4032-8A1A-95F4A52BD621}" sibTransId="{E4DE827C-088B-4705-94B9-0CCC961F8D2F}"/>
    <dgm:cxn modelId="{F605770A-B6F2-4B3E-ADDC-0900AF930AD8}" type="presOf" srcId="{BCA46124-233E-4B96-BB5E-626DFEC69877}" destId="{B4ACCB11-1DCA-42FF-B2BC-0D0F97CB086A}" srcOrd="0" destOrd="0" presId="urn:microsoft.com/office/officeart/2008/layout/LinedList"/>
    <dgm:cxn modelId="{01B74067-47CB-42B1-8C0D-0DB4FC414D74}" srcId="{7437A43D-F8AE-4565-9B43-C43C3721C9E6}" destId="{A9EA6D60-51A7-4CC6-AA69-DBF4CA1CEEC8}" srcOrd="0" destOrd="0" parTransId="{FDE57E4A-633B-47B3-8337-661193783A4B}" sibTransId="{4E74F941-5F6E-4BE3-BAAC-20848EB81B4C}"/>
    <dgm:cxn modelId="{AFDDC869-1D64-4E9B-8C52-0F8F0C032A4C}" type="presOf" srcId="{7EBE5A91-5715-4E0B-AD82-D4428D397459}" destId="{CA4E3E84-7651-44DB-8C0F-17DFCE8C0433}" srcOrd="0" destOrd="0" presId="urn:microsoft.com/office/officeart/2008/layout/LinedList"/>
    <dgm:cxn modelId="{95C3EE7B-3BD5-4805-A065-074760DCC24C}" type="presOf" srcId="{A9EA6D60-51A7-4CC6-AA69-DBF4CA1CEEC8}" destId="{4A6D0F53-AE35-437E-B3FE-7BA6DF55918B}" srcOrd="0" destOrd="0" presId="urn:microsoft.com/office/officeart/2008/layout/LinedList"/>
    <dgm:cxn modelId="{13971698-4B16-4B13-9DB3-A41B3F9D3B14}" type="presOf" srcId="{6FD4B2EC-EB3C-4CD8-8D1D-05C903D19804}" destId="{D46E73FA-FED7-410C-88E7-C41F68EEC783}" srcOrd="0" destOrd="0" presId="urn:microsoft.com/office/officeart/2008/layout/LinedList"/>
    <dgm:cxn modelId="{0C8FA8AE-CBBF-4A42-9011-6ABCFE503FD9}" srcId="{7437A43D-F8AE-4565-9B43-C43C3721C9E6}" destId="{7EBE5A91-5715-4E0B-AD82-D4428D397459}" srcOrd="3" destOrd="0" parTransId="{D43DBDCD-57E9-47B6-AC74-6B94B2EE1FCC}" sibTransId="{BDECD555-5DE3-416C-9A3C-CD455507B7B8}"/>
    <dgm:cxn modelId="{7B4230D2-DBE6-480F-974B-77198B7C43A7}" type="presOf" srcId="{7437A43D-F8AE-4565-9B43-C43C3721C9E6}" destId="{91A693AE-411F-4E66-96A5-881D5E398DFA}" srcOrd="0" destOrd="0" presId="urn:microsoft.com/office/officeart/2008/layout/LinedList"/>
    <dgm:cxn modelId="{49107FDA-64B6-4479-B959-747E9D5C97DF}" srcId="{BCA46124-233E-4B96-BB5E-626DFEC69877}" destId="{7437A43D-F8AE-4565-9B43-C43C3721C9E6}" srcOrd="0" destOrd="0" parTransId="{B63A002D-DD0C-4BE5-9579-069347EB407D}" sibTransId="{6DCD8D88-04B8-443C-A860-97F8479CF07D}"/>
    <dgm:cxn modelId="{F8D3C4E6-3159-4BB8-95D9-7A906CE72622}" srcId="{7437A43D-F8AE-4565-9B43-C43C3721C9E6}" destId="{6FD4B2EC-EB3C-4CD8-8D1D-05C903D19804}" srcOrd="1" destOrd="0" parTransId="{6AC742DC-CE8B-476A-88A1-76C92C62C340}" sibTransId="{49B8366D-7426-46EC-85E8-C0F7ADF5C60C}"/>
    <dgm:cxn modelId="{FBB679FD-D145-4DD6-A541-A37C9C423A89}" type="presOf" srcId="{FA6BA5D5-A052-4082-8A3B-3D695C2B3DE1}" destId="{08E1DB30-F57C-4E77-ACC9-C80CBB0E7872}" srcOrd="0" destOrd="0" presId="urn:microsoft.com/office/officeart/2008/layout/LinedList"/>
    <dgm:cxn modelId="{573FA575-AFBE-4EC2-B8DC-29E1B37FA919}" type="presParOf" srcId="{B4ACCB11-1DCA-42FF-B2BC-0D0F97CB086A}" destId="{4636453E-42B6-4906-9433-9FE50F3A75AA}" srcOrd="0" destOrd="0" presId="urn:microsoft.com/office/officeart/2008/layout/LinedList"/>
    <dgm:cxn modelId="{95DCE79A-4612-4EB2-8AF9-252A3FCDE35A}" type="presParOf" srcId="{B4ACCB11-1DCA-42FF-B2BC-0D0F97CB086A}" destId="{CCD2522E-A7AD-450D-A32F-A0191E376CA4}" srcOrd="1" destOrd="0" presId="urn:microsoft.com/office/officeart/2008/layout/LinedList"/>
    <dgm:cxn modelId="{F52A5443-6B4D-45A2-A01F-4F8F49497EBF}" type="presParOf" srcId="{CCD2522E-A7AD-450D-A32F-A0191E376CA4}" destId="{91A693AE-411F-4E66-96A5-881D5E398DFA}" srcOrd="0" destOrd="0" presId="urn:microsoft.com/office/officeart/2008/layout/LinedList"/>
    <dgm:cxn modelId="{939117E1-9162-4971-B66C-BCA733259846}" type="presParOf" srcId="{CCD2522E-A7AD-450D-A32F-A0191E376CA4}" destId="{0199D488-9457-4610-A740-1D84E20F843C}" srcOrd="1" destOrd="0" presId="urn:microsoft.com/office/officeart/2008/layout/LinedList"/>
    <dgm:cxn modelId="{A600F0C0-669A-4FDE-A9F6-B717086C2562}" type="presParOf" srcId="{0199D488-9457-4610-A740-1D84E20F843C}" destId="{38472282-B97B-4552-AE1F-2F01609227C0}" srcOrd="0" destOrd="0" presId="urn:microsoft.com/office/officeart/2008/layout/LinedList"/>
    <dgm:cxn modelId="{E9AF6281-0D19-43F0-AEB9-1B12C59492AE}" type="presParOf" srcId="{0199D488-9457-4610-A740-1D84E20F843C}" destId="{1615A8E4-3115-4948-B1E4-B37AF6A89BE5}" srcOrd="1" destOrd="0" presId="urn:microsoft.com/office/officeart/2008/layout/LinedList"/>
    <dgm:cxn modelId="{F6A108C7-853B-496D-96B8-D7ED072FB8BD}" type="presParOf" srcId="{1615A8E4-3115-4948-B1E4-B37AF6A89BE5}" destId="{F67C815E-3632-4E7A-A1FF-34EB1A2F051C}" srcOrd="0" destOrd="0" presId="urn:microsoft.com/office/officeart/2008/layout/LinedList"/>
    <dgm:cxn modelId="{F2777429-9112-4BC1-B5E3-BF6A7E5CB982}" type="presParOf" srcId="{1615A8E4-3115-4948-B1E4-B37AF6A89BE5}" destId="{4A6D0F53-AE35-437E-B3FE-7BA6DF55918B}" srcOrd="1" destOrd="0" presId="urn:microsoft.com/office/officeart/2008/layout/LinedList"/>
    <dgm:cxn modelId="{0BE00998-19C3-46DD-86A8-91584CFCA19D}" type="presParOf" srcId="{1615A8E4-3115-4948-B1E4-B37AF6A89BE5}" destId="{740709E8-06D1-4096-9A5D-DC747D199127}" srcOrd="2" destOrd="0" presId="urn:microsoft.com/office/officeart/2008/layout/LinedList"/>
    <dgm:cxn modelId="{0055AA36-0D5C-44FA-84F4-E21340C02A7E}" type="presParOf" srcId="{0199D488-9457-4610-A740-1D84E20F843C}" destId="{F60FC81A-7DD9-4EF2-8D06-358B31B994AD}" srcOrd="2" destOrd="0" presId="urn:microsoft.com/office/officeart/2008/layout/LinedList"/>
    <dgm:cxn modelId="{8C9E4A60-B628-4E50-9D4F-9131C3427DEB}" type="presParOf" srcId="{0199D488-9457-4610-A740-1D84E20F843C}" destId="{54D189FF-F8E2-4816-9DBB-2611B9893C7D}" srcOrd="3" destOrd="0" presId="urn:microsoft.com/office/officeart/2008/layout/LinedList"/>
    <dgm:cxn modelId="{A13E34AF-4BAA-4A22-88C6-5D98957CE5EA}" type="presParOf" srcId="{0199D488-9457-4610-A740-1D84E20F843C}" destId="{502B047D-A7C6-44A5-AB7A-00D9F93D4C30}" srcOrd="4" destOrd="0" presId="urn:microsoft.com/office/officeart/2008/layout/LinedList"/>
    <dgm:cxn modelId="{3D7415E7-518A-480C-BCA4-66191DA0723F}" type="presParOf" srcId="{502B047D-A7C6-44A5-AB7A-00D9F93D4C30}" destId="{52B09268-D1EA-45F3-99B0-23DCD1629884}" srcOrd="0" destOrd="0" presId="urn:microsoft.com/office/officeart/2008/layout/LinedList"/>
    <dgm:cxn modelId="{585DFCE1-914B-47D2-970A-7E01A5D801B2}" type="presParOf" srcId="{502B047D-A7C6-44A5-AB7A-00D9F93D4C30}" destId="{D46E73FA-FED7-410C-88E7-C41F68EEC783}" srcOrd="1" destOrd="0" presId="urn:microsoft.com/office/officeart/2008/layout/LinedList"/>
    <dgm:cxn modelId="{3D0B717F-3DBA-46DD-A641-E419DAFC9B28}" type="presParOf" srcId="{502B047D-A7C6-44A5-AB7A-00D9F93D4C30}" destId="{C60C319C-B704-4909-96D1-C144DD097C42}" srcOrd="2" destOrd="0" presId="urn:microsoft.com/office/officeart/2008/layout/LinedList"/>
    <dgm:cxn modelId="{3595996F-BC52-470C-8340-439178F11697}" type="presParOf" srcId="{0199D488-9457-4610-A740-1D84E20F843C}" destId="{733A558C-3727-4EFB-88B5-1038187DC21A}" srcOrd="5" destOrd="0" presId="urn:microsoft.com/office/officeart/2008/layout/LinedList"/>
    <dgm:cxn modelId="{A66697F9-A35F-47F6-958A-5414083DE56B}" type="presParOf" srcId="{0199D488-9457-4610-A740-1D84E20F843C}" destId="{A0AAFF0A-8ED7-415F-8FC8-57F3A537452A}" srcOrd="6" destOrd="0" presId="urn:microsoft.com/office/officeart/2008/layout/LinedList"/>
    <dgm:cxn modelId="{9B46E984-0CED-4E0B-95A7-34983F310569}" type="presParOf" srcId="{0199D488-9457-4610-A740-1D84E20F843C}" destId="{6B431E88-7276-43FB-9D5F-6889E6267811}" srcOrd="7" destOrd="0" presId="urn:microsoft.com/office/officeart/2008/layout/LinedList"/>
    <dgm:cxn modelId="{CD545DF7-A318-446C-8232-0FB7ED64D0CB}" type="presParOf" srcId="{6B431E88-7276-43FB-9D5F-6889E6267811}" destId="{17EF6039-F64E-44EF-9FA4-0907BC94989B}" srcOrd="0" destOrd="0" presId="urn:microsoft.com/office/officeart/2008/layout/LinedList"/>
    <dgm:cxn modelId="{BB45F12B-AD65-41FA-96E6-C3D316D85621}" type="presParOf" srcId="{6B431E88-7276-43FB-9D5F-6889E6267811}" destId="{08E1DB30-F57C-4E77-ACC9-C80CBB0E7872}" srcOrd="1" destOrd="0" presId="urn:microsoft.com/office/officeart/2008/layout/LinedList"/>
    <dgm:cxn modelId="{E725E7F4-83BD-4880-AC84-ED46CDFD10C8}" type="presParOf" srcId="{6B431E88-7276-43FB-9D5F-6889E6267811}" destId="{2EC49BD2-5025-460D-8CBD-DE68F04183A8}" srcOrd="2" destOrd="0" presId="urn:microsoft.com/office/officeart/2008/layout/LinedList"/>
    <dgm:cxn modelId="{17C76111-EC7E-49CE-9C24-BAFE3707CBBC}" type="presParOf" srcId="{0199D488-9457-4610-A740-1D84E20F843C}" destId="{34FBE336-AE38-403B-B8B7-8B3BDC7B6D87}" srcOrd="8" destOrd="0" presId="urn:microsoft.com/office/officeart/2008/layout/LinedList"/>
    <dgm:cxn modelId="{F5436E49-3284-46C1-9397-DBF1478A675B}" type="presParOf" srcId="{0199D488-9457-4610-A740-1D84E20F843C}" destId="{E3311E32-3B54-4841-9C36-5173EBAC3823}" srcOrd="9" destOrd="0" presId="urn:microsoft.com/office/officeart/2008/layout/LinedList"/>
    <dgm:cxn modelId="{2A555315-D357-4054-8E3E-F4F7F42D946F}" type="presParOf" srcId="{0199D488-9457-4610-A740-1D84E20F843C}" destId="{95334028-ECAE-4270-AC48-A10711F01F56}" srcOrd="10" destOrd="0" presId="urn:microsoft.com/office/officeart/2008/layout/LinedList"/>
    <dgm:cxn modelId="{CEC45050-98BB-46F9-9145-C7BDAF41BD7A}" type="presParOf" srcId="{95334028-ECAE-4270-AC48-A10711F01F56}" destId="{5FD91118-5498-4799-A659-D0BEF176D05E}" srcOrd="0" destOrd="0" presId="urn:microsoft.com/office/officeart/2008/layout/LinedList"/>
    <dgm:cxn modelId="{F51C09EF-EF4F-4B49-A7E0-E07582A5CC41}" type="presParOf" srcId="{95334028-ECAE-4270-AC48-A10711F01F56}" destId="{CA4E3E84-7651-44DB-8C0F-17DFCE8C0433}" srcOrd="1" destOrd="0" presId="urn:microsoft.com/office/officeart/2008/layout/LinedList"/>
    <dgm:cxn modelId="{56773291-E63B-4582-8CE1-2D8293FFFF52}" type="presParOf" srcId="{95334028-ECAE-4270-AC48-A10711F01F56}" destId="{45FBC7B9-520C-4ACF-BFEA-387DCFFC6203}" srcOrd="2" destOrd="0" presId="urn:microsoft.com/office/officeart/2008/layout/LinedList"/>
    <dgm:cxn modelId="{89211F2B-39B9-4D21-9B44-BF8555361F03}" type="presParOf" srcId="{0199D488-9457-4610-A740-1D84E20F843C}" destId="{969F5ADD-5DD1-4996-AE70-7D450AB33F26}" srcOrd="11" destOrd="0" presId="urn:microsoft.com/office/officeart/2008/layout/LinedList"/>
    <dgm:cxn modelId="{2A27365F-BAE6-4512-B034-36E885FED12B}" type="presParOf" srcId="{0199D488-9457-4610-A740-1D84E20F843C}" destId="{4BDAB52B-A49E-40D5-9303-D46BE1C795FF}" srcOrd="12" destOrd="0" presId="urn:microsoft.com/office/officeart/2008/layout/LinedList"/>
  </dgm:cxnLst>
  <dgm:bg>
    <a:solidFill>
      <a:srgbClr val="D3F0F1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7773E5-35D9-4AB0-BAA7-DBB44F3C965F}">
      <dsp:nvSpPr>
        <dsp:cNvPr id="0" name=""/>
        <dsp:cNvSpPr/>
      </dsp:nvSpPr>
      <dsp:spPr>
        <a:xfrm>
          <a:off x="0" y="3257085"/>
          <a:ext cx="4993769" cy="2137000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Rule-based system depends on</a:t>
          </a:r>
        </a:p>
      </dsp:txBody>
      <dsp:txXfrm>
        <a:off x="0" y="3257085"/>
        <a:ext cx="4993769" cy="1153980"/>
      </dsp:txXfrm>
    </dsp:sp>
    <dsp:sp modelId="{66C0E4EE-199A-4EDE-B214-6F5AC513519A}">
      <dsp:nvSpPr>
        <dsp:cNvPr id="0" name=""/>
        <dsp:cNvSpPr/>
      </dsp:nvSpPr>
      <dsp:spPr>
        <a:xfrm>
          <a:off x="0" y="4368325"/>
          <a:ext cx="1248442" cy="9830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Understanding data with domain expert</a:t>
          </a:r>
        </a:p>
      </dsp:txBody>
      <dsp:txXfrm>
        <a:off x="0" y="4368325"/>
        <a:ext cx="1248442" cy="983020"/>
      </dsp:txXfrm>
    </dsp:sp>
    <dsp:sp modelId="{A9813101-8632-47F6-BEB6-B05AE7EA7B4A}">
      <dsp:nvSpPr>
        <dsp:cNvPr id="0" name=""/>
        <dsp:cNvSpPr/>
      </dsp:nvSpPr>
      <dsp:spPr>
        <a:xfrm>
          <a:off x="1248442" y="4368325"/>
          <a:ext cx="1248442" cy="9830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Make analysis for that data</a:t>
          </a:r>
        </a:p>
      </dsp:txBody>
      <dsp:txXfrm>
        <a:off x="1248442" y="4368325"/>
        <a:ext cx="1248442" cy="983020"/>
      </dsp:txXfrm>
    </dsp:sp>
    <dsp:sp modelId="{8C3A6D76-9D39-4086-8F2F-28ADE78DF887}">
      <dsp:nvSpPr>
        <dsp:cNvPr id="0" name=""/>
        <dsp:cNvSpPr/>
      </dsp:nvSpPr>
      <dsp:spPr>
        <a:xfrm>
          <a:off x="2496884" y="4368325"/>
          <a:ext cx="1248442" cy="9830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Set rules </a:t>
          </a:r>
        </a:p>
      </dsp:txBody>
      <dsp:txXfrm>
        <a:off x="2496884" y="4368325"/>
        <a:ext cx="1248442" cy="983020"/>
      </dsp:txXfrm>
    </dsp:sp>
    <dsp:sp modelId="{D4158A38-AE2B-4B25-AA3D-F63284218572}">
      <dsp:nvSpPr>
        <dsp:cNvPr id="0" name=""/>
        <dsp:cNvSpPr/>
      </dsp:nvSpPr>
      <dsp:spPr>
        <a:xfrm>
          <a:off x="3745326" y="4368325"/>
          <a:ext cx="1248442" cy="9830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Validate rules</a:t>
          </a:r>
        </a:p>
      </dsp:txBody>
      <dsp:txXfrm>
        <a:off x="3745326" y="4368325"/>
        <a:ext cx="1248442" cy="983020"/>
      </dsp:txXfrm>
    </dsp:sp>
    <dsp:sp modelId="{B614CE00-A4AB-4A7B-976E-84C39AD68575}">
      <dsp:nvSpPr>
        <dsp:cNvPr id="0" name=""/>
        <dsp:cNvSpPr/>
      </dsp:nvSpPr>
      <dsp:spPr>
        <a:xfrm rot="10800000">
          <a:off x="0" y="2433"/>
          <a:ext cx="4993769" cy="3286706"/>
        </a:xfrm>
        <a:prstGeom prst="upArrowCallou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Before ML people tended to use rule-based systems</a:t>
          </a:r>
        </a:p>
      </dsp:txBody>
      <dsp:txXfrm rot="10800000">
        <a:off x="0" y="2433"/>
        <a:ext cx="4993769" cy="213560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36453E-42B6-4906-9433-9FE50F3A75AA}">
      <dsp:nvSpPr>
        <dsp:cNvPr id="0" name=""/>
        <dsp:cNvSpPr/>
      </dsp:nvSpPr>
      <dsp:spPr>
        <a:xfrm>
          <a:off x="0" y="0"/>
          <a:ext cx="95261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A693AE-411F-4E66-96A5-881D5E398DFA}">
      <dsp:nvSpPr>
        <dsp:cNvPr id="0" name=""/>
        <dsp:cNvSpPr/>
      </dsp:nvSpPr>
      <dsp:spPr>
        <a:xfrm>
          <a:off x="0" y="0"/>
          <a:ext cx="2247431" cy="2034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00BAC8"/>
              </a:solidFill>
              <a:latin typeface="Avenir Next LT Pro"/>
              <a:ea typeface="+mn-ea"/>
              <a:cs typeface="+mn-cs"/>
            </a:rPr>
            <a:t>Reinforcement Learning</a:t>
          </a:r>
          <a:endParaRPr lang="en-GB" sz="1800" b="1" kern="1200" dirty="0">
            <a:solidFill>
              <a:srgbClr val="00BAC8"/>
            </a:solidFill>
            <a:latin typeface="Avenir Next LT Pro"/>
            <a:ea typeface="+mn-ea"/>
            <a:cs typeface="+mn-cs"/>
          </a:endParaRPr>
        </a:p>
      </dsp:txBody>
      <dsp:txXfrm>
        <a:off x="0" y="0"/>
        <a:ext cx="2247431" cy="2034604"/>
      </dsp:txXfrm>
    </dsp:sp>
    <dsp:sp modelId="{4A6D0F53-AE35-437E-B3FE-7BA6DF55918B}">
      <dsp:nvSpPr>
        <dsp:cNvPr id="0" name=""/>
        <dsp:cNvSpPr/>
      </dsp:nvSpPr>
      <dsp:spPr>
        <a:xfrm>
          <a:off x="2383764" y="23917"/>
          <a:ext cx="7134788" cy="478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The goal of a reinforcement learning agent is to learn a policy which maximizes the expected cumulative reward</a:t>
          </a:r>
        </a:p>
      </dsp:txBody>
      <dsp:txXfrm>
        <a:off x="2383764" y="23917"/>
        <a:ext cx="7134788" cy="478350"/>
      </dsp:txXfrm>
    </dsp:sp>
    <dsp:sp modelId="{F60FC81A-7DD9-4EF2-8D06-358B31B994AD}">
      <dsp:nvSpPr>
        <dsp:cNvPr id="0" name=""/>
        <dsp:cNvSpPr/>
      </dsp:nvSpPr>
      <dsp:spPr>
        <a:xfrm>
          <a:off x="2247431" y="502268"/>
          <a:ext cx="727112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6E73FA-FED7-410C-88E7-C41F68EEC783}">
      <dsp:nvSpPr>
        <dsp:cNvPr id="0" name=""/>
        <dsp:cNvSpPr/>
      </dsp:nvSpPr>
      <dsp:spPr>
        <a:xfrm>
          <a:off x="2383764" y="526185"/>
          <a:ext cx="7134788" cy="478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The problem is defined in the form of an agent which have a certain available states, and it should take an action that maximizes the reward</a:t>
          </a:r>
        </a:p>
      </dsp:txBody>
      <dsp:txXfrm>
        <a:off x="2383764" y="526185"/>
        <a:ext cx="7134788" cy="478350"/>
      </dsp:txXfrm>
    </dsp:sp>
    <dsp:sp modelId="{733A558C-3727-4EFB-88B5-1038187DC21A}">
      <dsp:nvSpPr>
        <dsp:cNvPr id="0" name=""/>
        <dsp:cNvSpPr/>
      </dsp:nvSpPr>
      <dsp:spPr>
        <a:xfrm>
          <a:off x="2247431" y="1004536"/>
          <a:ext cx="727112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1DB30-F57C-4E77-ACC9-C80CBB0E7872}">
      <dsp:nvSpPr>
        <dsp:cNvPr id="0" name=""/>
        <dsp:cNvSpPr/>
      </dsp:nvSpPr>
      <dsp:spPr>
        <a:xfrm>
          <a:off x="2383764" y="1028453"/>
          <a:ext cx="7134788" cy="478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Suited to problems that include a long-term versus short-term reward trade-off</a:t>
          </a:r>
        </a:p>
      </dsp:txBody>
      <dsp:txXfrm>
        <a:off x="2383764" y="1028453"/>
        <a:ext cx="7134788" cy="478350"/>
      </dsp:txXfrm>
    </dsp:sp>
    <dsp:sp modelId="{34FBE336-AE38-403B-B8B7-8B3BDC7B6D87}">
      <dsp:nvSpPr>
        <dsp:cNvPr id="0" name=""/>
        <dsp:cNvSpPr/>
      </dsp:nvSpPr>
      <dsp:spPr>
        <a:xfrm>
          <a:off x="2247431" y="1506804"/>
          <a:ext cx="727112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4E3E84-7651-44DB-8C0F-17DFCE8C0433}">
      <dsp:nvSpPr>
        <dsp:cNvPr id="0" name=""/>
        <dsp:cNvSpPr/>
      </dsp:nvSpPr>
      <dsp:spPr>
        <a:xfrm>
          <a:off x="2383764" y="1530721"/>
          <a:ext cx="7134788" cy="478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Suits fields like </a:t>
          </a:r>
          <a:r>
            <a:rPr lang="en-GB" sz="1300" kern="1200" dirty="0"/>
            <a:t>game theory, control theory, operations research, information theory, and so on</a:t>
          </a:r>
        </a:p>
      </dsp:txBody>
      <dsp:txXfrm>
        <a:off x="2383764" y="1530721"/>
        <a:ext cx="7134788" cy="478350"/>
      </dsp:txXfrm>
    </dsp:sp>
    <dsp:sp modelId="{969F5ADD-5DD1-4996-AE70-7D450AB33F26}">
      <dsp:nvSpPr>
        <dsp:cNvPr id="0" name=""/>
        <dsp:cNvSpPr/>
      </dsp:nvSpPr>
      <dsp:spPr>
        <a:xfrm>
          <a:off x="2247431" y="2009072"/>
          <a:ext cx="727112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731810-51ED-4D04-B2AF-FCA26B8E9CD0}">
      <dsp:nvSpPr>
        <dsp:cNvPr id="0" name=""/>
        <dsp:cNvSpPr/>
      </dsp:nvSpPr>
      <dsp:spPr>
        <a:xfrm>
          <a:off x="740" y="611615"/>
          <a:ext cx="2887476" cy="1732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Rule based </a:t>
          </a:r>
          <a:r>
            <a:rPr lang="en-US" sz="2200" b="1" kern="1200" dirty="0">
              <a:latin typeface="Aharoni"/>
            </a:rPr>
            <a:t>simulates human</a:t>
          </a:r>
          <a:r>
            <a:rPr lang="en-US" sz="2200" b="1" kern="1200" dirty="0"/>
            <a:t> logic, so it is very successful technique</a:t>
          </a:r>
        </a:p>
      </dsp:txBody>
      <dsp:txXfrm>
        <a:off x="740" y="611615"/>
        <a:ext cx="2887476" cy="1732485"/>
      </dsp:txXfrm>
    </dsp:sp>
    <dsp:sp modelId="{A4DBADDC-D376-421D-BA87-1F0DF995A68F}">
      <dsp:nvSpPr>
        <dsp:cNvPr id="0" name=""/>
        <dsp:cNvSpPr/>
      </dsp:nvSpPr>
      <dsp:spPr>
        <a:xfrm>
          <a:off x="3176964" y="611615"/>
          <a:ext cx="2887476" cy="1732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/>
            <a:t>What</a:t>
          </a:r>
          <a:r>
            <a:rPr lang="en-US" sz="2200" b="0" kern="1200" dirty="0">
              <a:latin typeface="Aharoni"/>
            </a:rPr>
            <a:t> about</a:t>
          </a:r>
          <a:r>
            <a:rPr lang="en-US" sz="2200" b="0" kern="1200" dirty="0"/>
            <a:t> very huge with different aspects</a:t>
          </a:r>
        </a:p>
      </dsp:txBody>
      <dsp:txXfrm>
        <a:off x="3176964" y="611615"/>
        <a:ext cx="2887476" cy="1732485"/>
      </dsp:txXfrm>
    </dsp:sp>
    <dsp:sp modelId="{FFF85344-40B9-4A3D-8167-9F676EF91723}">
      <dsp:nvSpPr>
        <dsp:cNvPr id="0" name=""/>
        <dsp:cNvSpPr/>
      </dsp:nvSpPr>
      <dsp:spPr>
        <a:xfrm>
          <a:off x="740" y="2632848"/>
          <a:ext cx="2887476" cy="1732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What if we do not have the domain expert</a:t>
          </a:r>
        </a:p>
      </dsp:txBody>
      <dsp:txXfrm>
        <a:off x="740" y="2632848"/>
        <a:ext cx="2887476" cy="1732485"/>
      </dsp:txXfrm>
    </dsp:sp>
    <dsp:sp modelId="{12068D23-BBD3-4A30-A0C6-D13E7390F2F3}">
      <dsp:nvSpPr>
        <dsp:cNvPr id="0" name=""/>
        <dsp:cNvSpPr/>
      </dsp:nvSpPr>
      <dsp:spPr>
        <a:xfrm>
          <a:off x="3176964" y="2632848"/>
          <a:ext cx="2887476" cy="1732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>
              <a:latin typeface="Aharoni"/>
            </a:rPr>
            <a:t>What if was the data is varying frequently</a:t>
          </a:r>
        </a:p>
      </dsp:txBody>
      <dsp:txXfrm>
        <a:off x="3176964" y="2632848"/>
        <a:ext cx="2887476" cy="17324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D61642-BB85-4A18-BDA4-69E61F1A9ECD}">
      <dsp:nvSpPr>
        <dsp:cNvPr id="0" name=""/>
        <dsp:cNvSpPr/>
      </dsp:nvSpPr>
      <dsp:spPr>
        <a:xfrm rot="16200000">
          <a:off x="-1308195" y="1311079"/>
          <a:ext cx="5396519" cy="2774359"/>
        </a:xfrm>
        <a:prstGeom prst="flowChartManualOperation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0" tIns="0" rIns="237133" bIns="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ML targets automate the process of learning from data</a:t>
          </a:r>
        </a:p>
      </dsp:txBody>
      <dsp:txXfrm rot="5400000">
        <a:off x="2885" y="1079303"/>
        <a:ext cx="2774359" cy="3237911"/>
      </dsp:txXfrm>
    </dsp:sp>
    <dsp:sp modelId="{4324EA5E-32E7-4131-8B08-0DE480E905A3}">
      <dsp:nvSpPr>
        <dsp:cNvPr id="0" name=""/>
        <dsp:cNvSpPr/>
      </dsp:nvSpPr>
      <dsp:spPr>
        <a:xfrm rot="16200000">
          <a:off x="1674240" y="1311079"/>
          <a:ext cx="5396519" cy="2774359"/>
        </a:xfrm>
        <a:prstGeom prst="flowChartManualOperation">
          <a:avLst/>
        </a:prstGeom>
        <a:solidFill>
          <a:schemeClr val="accent1">
            <a:shade val="80000"/>
            <a:hueOff val="188929"/>
            <a:satOff val="-51245"/>
            <a:lumOff val="365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0" tIns="0" rIns="237133" bIns="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But how...?</a:t>
          </a:r>
        </a:p>
      </dsp:txBody>
      <dsp:txXfrm rot="5400000">
        <a:off x="2985320" y="1079303"/>
        <a:ext cx="2774359" cy="32379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0D7DB1-20AB-4497-8B33-773CFE9453E2}">
      <dsp:nvSpPr>
        <dsp:cNvPr id="0" name=""/>
        <dsp:cNvSpPr/>
      </dsp:nvSpPr>
      <dsp:spPr>
        <a:xfrm>
          <a:off x="0" y="378"/>
          <a:ext cx="6015364" cy="88672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46FBA9-B4D3-4423-95E8-5B54F9D741F7}">
      <dsp:nvSpPr>
        <dsp:cNvPr id="0" name=""/>
        <dsp:cNvSpPr/>
      </dsp:nvSpPr>
      <dsp:spPr>
        <a:xfrm>
          <a:off x="268234" y="199892"/>
          <a:ext cx="487699" cy="4876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D3EED8-7D61-420E-8BBE-F050DCAB728E}">
      <dsp:nvSpPr>
        <dsp:cNvPr id="0" name=""/>
        <dsp:cNvSpPr/>
      </dsp:nvSpPr>
      <dsp:spPr>
        <a:xfrm>
          <a:off x="1024168" y="378"/>
          <a:ext cx="4991195" cy="886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45" tIns="93845" rIns="93845" bIns="9384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Supervised Learning</a:t>
          </a:r>
        </a:p>
      </dsp:txBody>
      <dsp:txXfrm>
        <a:off x="1024168" y="378"/>
        <a:ext cx="4991195" cy="886726"/>
      </dsp:txXfrm>
    </dsp:sp>
    <dsp:sp modelId="{F7391088-D0C0-41EB-B8B2-9ADA4270EE63}">
      <dsp:nvSpPr>
        <dsp:cNvPr id="0" name=""/>
        <dsp:cNvSpPr/>
      </dsp:nvSpPr>
      <dsp:spPr>
        <a:xfrm>
          <a:off x="0" y="1108786"/>
          <a:ext cx="6015364" cy="88672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E0C1C9-2D5D-4AAA-BC5C-4E52C2D3A88D}">
      <dsp:nvSpPr>
        <dsp:cNvPr id="0" name=""/>
        <dsp:cNvSpPr/>
      </dsp:nvSpPr>
      <dsp:spPr>
        <a:xfrm>
          <a:off x="268234" y="1308300"/>
          <a:ext cx="487699" cy="4876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207851-88C4-4F5A-B1A0-9A79BD92A35E}">
      <dsp:nvSpPr>
        <dsp:cNvPr id="0" name=""/>
        <dsp:cNvSpPr/>
      </dsp:nvSpPr>
      <dsp:spPr>
        <a:xfrm>
          <a:off x="1024168" y="1108786"/>
          <a:ext cx="4991195" cy="886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45" tIns="93845" rIns="93845" bIns="9384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Unsupervised Learning</a:t>
          </a:r>
        </a:p>
      </dsp:txBody>
      <dsp:txXfrm>
        <a:off x="1024168" y="1108786"/>
        <a:ext cx="4991195" cy="886726"/>
      </dsp:txXfrm>
    </dsp:sp>
    <dsp:sp modelId="{AD84EEEE-71FE-4223-B00E-DE5DB30ADF9D}">
      <dsp:nvSpPr>
        <dsp:cNvPr id="0" name=""/>
        <dsp:cNvSpPr/>
      </dsp:nvSpPr>
      <dsp:spPr>
        <a:xfrm>
          <a:off x="0" y="2217194"/>
          <a:ext cx="6015364" cy="88672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23A169-886F-4085-953A-AA81788D16E0}">
      <dsp:nvSpPr>
        <dsp:cNvPr id="0" name=""/>
        <dsp:cNvSpPr/>
      </dsp:nvSpPr>
      <dsp:spPr>
        <a:xfrm>
          <a:off x="268234" y="2416708"/>
          <a:ext cx="487699" cy="4876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47CE5F-00AC-41A8-8CF9-0AA6DFAF230D}">
      <dsp:nvSpPr>
        <dsp:cNvPr id="0" name=""/>
        <dsp:cNvSpPr/>
      </dsp:nvSpPr>
      <dsp:spPr>
        <a:xfrm>
          <a:off x="1024168" y="2217194"/>
          <a:ext cx="4991195" cy="886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45" tIns="93845" rIns="93845" bIns="9384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Reinforcement Learning</a:t>
          </a:r>
        </a:p>
      </dsp:txBody>
      <dsp:txXfrm>
        <a:off x="1024168" y="2217194"/>
        <a:ext cx="4991195" cy="88672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36453E-42B6-4906-9433-9FE50F3A75AA}">
      <dsp:nvSpPr>
        <dsp:cNvPr id="0" name=""/>
        <dsp:cNvSpPr/>
      </dsp:nvSpPr>
      <dsp:spPr>
        <a:xfrm>
          <a:off x="0" y="0"/>
          <a:ext cx="9622763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A693AE-411F-4E66-96A5-881D5E398DFA}">
      <dsp:nvSpPr>
        <dsp:cNvPr id="0" name=""/>
        <dsp:cNvSpPr/>
      </dsp:nvSpPr>
      <dsp:spPr>
        <a:xfrm>
          <a:off x="0" y="0"/>
          <a:ext cx="2270227" cy="2046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accent1"/>
              </a:solidFill>
            </a:rPr>
            <a:t>Supervised </a:t>
          </a:r>
          <a:r>
            <a:rPr lang="en-US" sz="1800" b="1" kern="1200" dirty="0">
              <a:solidFill>
                <a:schemeClr val="accent1"/>
              </a:solidFill>
            </a:rPr>
            <a:t>Learning</a:t>
          </a:r>
          <a:endParaRPr lang="en-GB" sz="1800" kern="1200" dirty="0">
            <a:solidFill>
              <a:schemeClr val="accent1"/>
            </a:solidFill>
          </a:endParaRPr>
        </a:p>
      </dsp:txBody>
      <dsp:txXfrm>
        <a:off x="0" y="0"/>
        <a:ext cx="2270227" cy="2046431"/>
      </dsp:txXfrm>
    </dsp:sp>
    <dsp:sp modelId="{4A6D0F53-AE35-437E-B3FE-7BA6DF55918B}">
      <dsp:nvSpPr>
        <dsp:cNvPr id="0" name=""/>
        <dsp:cNvSpPr/>
      </dsp:nvSpPr>
      <dsp:spPr>
        <a:xfrm>
          <a:off x="2407943" y="24056"/>
          <a:ext cx="7207158" cy="481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Algorithm learns from labelled data</a:t>
          </a:r>
        </a:p>
      </dsp:txBody>
      <dsp:txXfrm>
        <a:off x="2407943" y="24056"/>
        <a:ext cx="7207158" cy="481131"/>
      </dsp:txXfrm>
    </dsp:sp>
    <dsp:sp modelId="{F60FC81A-7DD9-4EF2-8D06-358B31B994AD}">
      <dsp:nvSpPr>
        <dsp:cNvPr id="0" name=""/>
        <dsp:cNvSpPr/>
      </dsp:nvSpPr>
      <dsp:spPr>
        <a:xfrm>
          <a:off x="2270227" y="505187"/>
          <a:ext cx="7344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6E73FA-FED7-410C-88E7-C41F68EEC783}">
      <dsp:nvSpPr>
        <dsp:cNvPr id="0" name=""/>
        <dsp:cNvSpPr/>
      </dsp:nvSpPr>
      <dsp:spPr>
        <a:xfrm>
          <a:off x="2407943" y="529244"/>
          <a:ext cx="7207158" cy="481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comes in form of Features and labels</a:t>
          </a:r>
          <a:endParaRPr lang="en-GB" sz="1800" kern="1200" dirty="0"/>
        </a:p>
      </dsp:txBody>
      <dsp:txXfrm>
        <a:off x="2407943" y="529244"/>
        <a:ext cx="7207158" cy="481131"/>
      </dsp:txXfrm>
    </dsp:sp>
    <dsp:sp modelId="{733A558C-3727-4EFB-88B5-1038187DC21A}">
      <dsp:nvSpPr>
        <dsp:cNvPr id="0" name=""/>
        <dsp:cNvSpPr/>
      </dsp:nvSpPr>
      <dsp:spPr>
        <a:xfrm>
          <a:off x="2270227" y="1010375"/>
          <a:ext cx="7344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1DB30-F57C-4E77-ACC9-C80CBB0E7872}">
      <dsp:nvSpPr>
        <dsp:cNvPr id="0" name=""/>
        <dsp:cNvSpPr/>
      </dsp:nvSpPr>
      <dsp:spPr>
        <a:xfrm>
          <a:off x="2407943" y="1034431"/>
          <a:ext cx="7207158" cy="481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Features is the descriptors of your systems</a:t>
          </a:r>
          <a:endParaRPr lang="en-GB" sz="1800" kern="1200" dirty="0"/>
        </a:p>
      </dsp:txBody>
      <dsp:txXfrm>
        <a:off x="2407943" y="1034431"/>
        <a:ext cx="7207158" cy="481131"/>
      </dsp:txXfrm>
    </dsp:sp>
    <dsp:sp modelId="{34FBE336-AE38-403B-B8B7-8B3BDC7B6D87}">
      <dsp:nvSpPr>
        <dsp:cNvPr id="0" name=""/>
        <dsp:cNvSpPr/>
      </dsp:nvSpPr>
      <dsp:spPr>
        <a:xfrm>
          <a:off x="2270227" y="1515563"/>
          <a:ext cx="7344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4E3E84-7651-44DB-8C0F-17DFCE8C0433}">
      <dsp:nvSpPr>
        <dsp:cNvPr id="0" name=""/>
        <dsp:cNvSpPr/>
      </dsp:nvSpPr>
      <dsp:spPr>
        <a:xfrm>
          <a:off x="2407943" y="1539619"/>
          <a:ext cx="7207158" cy="481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Labels are classes in classification and function value in regression</a:t>
          </a:r>
          <a:endParaRPr lang="en-GB" sz="1800" kern="1200" dirty="0"/>
        </a:p>
      </dsp:txBody>
      <dsp:txXfrm>
        <a:off x="2407943" y="1539619"/>
        <a:ext cx="7207158" cy="481131"/>
      </dsp:txXfrm>
    </dsp:sp>
    <dsp:sp modelId="{969F5ADD-5DD1-4996-AE70-7D450AB33F26}">
      <dsp:nvSpPr>
        <dsp:cNvPr id="0" name=""/>
        <dsp:cNvSpPr/>
      </dsp:nvSpPr>
      <dsp:spPr>
        <a:xfrm>
          <a:off x="2270227" y="2020750"/>
          <a:ext cx="7344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36453E-42B6-4906-9433-9FE50F3A75AA}">
      <dsp:nvSpPr>
        <dsp:cNvPr id="0" name=""/>
        <dsp:cNvSpPr/>
      </dsp:nvSpPr>
      <dsp:spPr>
        <a:xfrm>
          <a:off x="0" y="0"/>
          <a:ext cx="9622763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A693AE-411F-4E66-96A5-881D5E398DFA}">
      <dsp:nvSpPr>
        <dsp:cNvPr id="0" name=""/>
        <dsp:cNvSpPr/>
      </dsp:nvSpPr>
      <dsp:spPr>
        <a:xfrm>
          <a:off x="0" y="0"/>
          <a:ext cx="2270227" cy="2046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accent1"/>
              </a:solidFill>
            </a:rPr>
            <a:t>Supervised </a:t>
          </a:r>
          <a:r>
            <a:rPr lang="en-US" sz="1800" b="1" kern="1200" dirty="0">
              <a:solidFill>
                <a:schemeClr val="accent1"/>
              </a:solidFill>
            </a:rPr>
            <a:t>Learning</a:t>
          </a:r>
          <a:endParaRPr lang="en-GB" sz="1800" kern="1200" dirty="0">
            <a:solidFill>
              <a:schemeClr val="accent1"/>
            </a:solidFill>
          </a:endParaRPr>
        </a:p>
      </dsp:txBody>
      <dsp:txXfrm>
        <a:off x="0" y="0"/>
        <a:ext cx="2270227" cy="2046431"/>
      </dsp:txXfrm>
    </dsp:sp>
    <dsp:sp modelId="{4A6D0F53-AE35-437E-B3FE-7BA6DF55918B}">
      <dsp:nvSpPr>
        <dsp:cNvPr id="0" name=""/>
        <dsp:cNvSpPr/>
      </dsp:nvSpPr>
      <dsp:spPr>
        <a:xfrm>
          <a:off x="2407943" y="24056"/>
          <a:ext cx="7207158" cy="481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Algorithm learns from labelled data</a:t>
          </a:r>
        </a:p>
      </dsp:txBody>
      <dsp:txXfrm>
        <a:off x="2407943" y="24056"/>
        <a:ext cx="7207158" cy="481131"/>
      </dsp:txXfrm>
    </dsp:sp>
    <dsp:sp modelId="{F60FC81A-7DD9-4EF2-8D06-358B31B994AD}">
      <dsp:nvSpPr>
        <dsp:cNvPr id="0" name=""/>
        <dsp:cNvSpPr/>
      </dsp:nvSpPr>
      <dsp:spPr>
        <a:xfrm>
          <a:off x="2270227" y="505187"/>
          <a:ext cx="7344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6E73FA-FED7-410C-88E7-C41F68EEC783}">
      <dsp:nvSpPr>
        <dsp:cNvPr id="0" name=""/>
        <dsp:cNvSpPr/>
      </dsp:nvSpPr>
      <dsp:spPr>
        <a:xfrm>
          <a:off x="2407943" y="529244"/>
          <a:ext cx="7207158" cy="481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comes in form of Features and labels</a:t>
          </a:r>
          <a:endParaRPr lang="en-GB" sz="1800" kern="1200" dirty="0"/>
        </a:p>
      </dsp:txBody>
      <dsp:txXfrm>
        <a:off x="2407943" y="529244"/>
        <a:ext cx="7207158" cy="481131"/>
      </dsp:txXfrm>
    </dsp:sp>
    <dsp:sp modelId="{733A558C-3727-4EFB-88B5-1038187DC21A}">
      <dsp:nvSpPr>
        <dsp:cNvPr id="0" name=""/>
        <dsp:cNvSpPr/>
      </dsp:nvSpPr>
      <dsp:spPr>
        <a:xfrm>
          <a:off x="2270227" y="1010375"/>
          <a:ext cx="7344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1DB30-F57C-4E77-ACC9-C80CBB0E7872}">
      <dsp:nvSpPr>
        <dsp:cNvPr id="0" name=""/>
        <dsp:cNvSpPr/>
      </dsp:nvSpPr>
      <dsp:spPr>
        <a:xfrm>
          <a:off x="2407943" y="1034431"/>
          <a:ext cx="7207158" cy="481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Features is the descriptors of your systems</a:t>
          </a:r>
          <a:endParaRPr lang="en-GB" sz="1800" kern="1200" dirty="0"/>
        </a:p>
      </dsp:txBody>
      <dsp:txXfrm>
        <a:off x="2407943" y="1034431"/>
        <a:ext cx="7207158" cy="481131"/>
      </dsp:txXfrm>
    </dsp:sp>
    <dsp:sp modelId="{34FBE336-AE38-403B-B8B7-8B3BDC7B6D87}">
      <dsp:nvSpPr>
        <dsp:cNvPr id="0" name=""/>
        <dsp:cNvSpPr/>
      </dsp:nvSpPr>
      <dsp:spPr>
        <a:xfrm>
          <a:off x="2270227" y="1515563"/>
          <a:ext cx="7344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4E3E84-7651-44DB-8C0F-17DFCE8C0433}">
      <dsp:nvSpPr>
        <dsp:cNvPr id="0" name=""/>
        <dsp:cNvSpPr/>
      </dsp:nvSpPr>
      <dsp:spPr>
        <a:xfrm>
          <a:off x="2407943" y="1539619"/>
          <a:ext cx="7207158" cy="481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Labels are classes in classification and function value in regression</a:t>
          </a:r>
          <a:endParaRPr lang="en-GB" sz="1800" kern="1200" dirty="0"/>
        </a:p>
      </dsp:txBody>
      <dsp:txXfrm>
        <a:off x="2407943" y="1539619"/>
        <a:ext cx="7207158" cy="481131"/>
      </dsp:txXfrm>
    </dsp:sp>
    <dsp:sp modelId="{969F5ADD-5DD1-4996-AE70-7D450AB33F26}">
      <dsp:nvSpPr>
        <dsp:cNvPr id="0" name=""/>
        <dsp:cNvSpPr/>
      </dsp:nvSpPr>
      <dsp:spPr>
        <a:xfrm>
          <a:off x="2270227" y="2020750"/>
          <a:ext cx="7344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36453E-42B6-4906-9433-9FE50F3A75AA}">
      <dsp:nvSpPr>
        <dsp:cNvPr id="0" name=""/>
        <dsp:cNvSpPr/>
      </dsp:nvSpPr>
      <dsp:spPr>
        <a:xfrm>
          <a:off x="0" y="0"/>
          <a:ext cx="9622763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A693AE-411F-4E66-96A5-881D5E398DFA}">
      <dsp:nvSpPr>
        <dsp:cNvPr id="0" name=""/>
        <dsp:cNvSpPr/>
      </dsp:nvSpPr>
      <dsp:spPr>
        <a:xfrm>
          <a:off x="0" y="0"/>
          <a:ext cx="2270227" cy="2046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1">
                  <a:lumMod val="50000"/>
                </a:schemeClr>
              </a:solidFill>
            </a:rPr>
            <a:t>Un</a:t>
          </a:r>
          <a:r>
            <a:rPr lang="en-US" sz="1800" b="1" kern="1200" dirty="0">
              <a:solidFill>
                <a:schemeClr val="accent1"/>
              </a:solidFill>
            </a:rPr>
            <a:t>supervised Learning</a:t>
          </a:r>
          <a:endParaRPr lang="en-GB" sz="1800" kern="1200" dirty="0">
            <a:solidFill>
              <a:schemeClr val="accent1"/>
            </a:solidFill>
          </a:endParaRPr>
        </a:p>
      </dsp:txBody>
      <dsp:txXfrm>
        <a:off x="0" y="0"/>
        <a:ext cx="2270227" cy="2046431"/>
      </dsp:txXfrm>
    </dsp:sp>
    <dsp:sp modelId="{4A6D0F53-AE35-437E-B3FE-7BA6DF55918B}">
      <dsp:nvSpPr>
        <dsp:cNvPr id="0" name=""/>
        <dsp:cNvSpPr/>
      </dsp:nvSpPr>
      <dsp:spPr>
        <a:xfrm>
          <a:off x="2407943" y="24056"/>
          <a:ext cx="7207158" cy="481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Algorithm learns to join similar data to groups</a:t>
          </a:r>
        </a:p>
      </dsp:txBody>
      <dsp:txXfrm>
        <a:off x="2407943" y="24056"/>
        <a:ext cx="7207158" cy="481131"/>
      </dsp:txXfrm>
    </dsp:sp>
    <dsp:sp modelId="{F60FC81A-7DD9-4EF2-8D06-358B31B994AD}">
      <dsp:nvSpPr>
        <dsp:cNvPr id="0" name=""/>
        <dsp:cNvSpPr/>
      </dsp:nvSpPr>
      <dsp:spPr>
        <a:xfrm>
          <a:off x="2270227" y="505187"/>
          <a:ext cx="7344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6E73FA-FED7-410C-88E7-C41F68EEC783}">
      <dsp:nvSpPr>
        <dsp:cNvPr id="0" name=""/>
        <dsp:cNvSpPr/>
      </dsp:nvSpPr>
      <dsp:spPr>
        <a:xfrm>
          <a:off x="2407943" y="529244"/>
          <a:ext cx="7207158" cy="481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Data comes in form of Features ONLY</a:t>
          </a:r>
          <a:endParaRPr lang="en-GB" sz="2100" kern="1200" dirty="0"/>
        </a:p>
      </dsp:txBody>
      <dsp:txXfrm>
        <a:off x="2407943" y="529244"/>
        <a:ext cx="7207158" cy="481131"/>
      </dsp:txXfrm>
    </dsp:sp>
    <dsp:sp modelId="{733A558C-3727-4EFB-88B5-1038187DC21A}">
      <dsp:nvSpPr>
        <dsp:cNvPr id="0" name=""/>
        <dsp:cNvSpPr/>
      </dsp:nvSpPr>
      <dsp:spPr>
        <a:xfrm>
          <a:off x="2270227" y="1010375"/>
          <a:ext cx="7344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1DB30-F57C-4E77-ACC9-C80CBB0E7872}">
      <dsp:nvSpPr>
        <dsp:cNvPr id="0" name=""/>
        <dsp:cNvSpPr/>
      </dsp:nvSpPr>
      <dsp:spPr>
        <a:xfrm>
          <a:off x="2407943" y="1034431"/>
          <a:ext cx="7207158" cy="481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Features is the descriptors of your systems</a:t>
          </a:r>
          <a:endParaRPr lang="en-GB" sz="2100" kern="1200" dirty="0"/>
        </a:p>
      </dsp:txBody>
      <dsp:txXfrm>
        <a:off x="2407943" y="1034431"/>
        <a:ext cx="7207158" cy="481131"/>
      </dsp:txXfrm>
    </dsp:sp>
    <dsp:sp modelId="{34FBE336-AE38-403B-B8B7-8B3BDC7B6D87}">
      <dsp:nvSpPr>
        <dsp:cNvPr id="0" name=""/>
        <dsp:cNvSpPr/>
      </dsp:nvSpPr>
      <dsp:spPr>
        <a:xfrm>
          <a:off x="2270227" y="1515563"/>
          <a:ext cx="7344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4E3E84-7651-44DB-8C0F-17DFCE8C0433}">
      <dsp:nvSpPr>
        <dsp:cNvPr id="0" name=""/>
        <dsp:cNvSpPr/>
      </dsp:nvSpPr>
      <dsp:spPr>
        <a:xfrm>
          <a:off x="2407943" y="1539619"/>
          <a:ext cx="7207158" cy="481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Clustering evaluation usually depends on human experts</a:t>
          </a:r>
          <a:endParaRPr lang="en-GB" sz="2100" kern="1200" dirty="0"/>
        </a:p>
      </dsp:txBody>
      <dsp:txXfrm>
        <a:off x="2407943" y="1539619"/>
        <a:ext cx="7207158" cy="481131"/>
      </dsp:txXfrm>
    </dsp:sp>
    <dsp:sp modelId="{969F5ADD-5DD1-4996-AE70-7D450AB33F26}">
      <dsp:nvSpPr>
        <dsp:cNvPr id="0" name=""/>
        <dsp:cNvSpPr/>
      </dsp:nvSpPr>
      <dsp:spPr>
        <a:xfrm>
          <a:off x="2270227" y="2020750"/>
          <a:ext cx="7344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36453E-42B6-4906-9433-9FE50F3A75AA}">
      <dsp:nvSpPr>
        <dsp:cNvPr id="0" name=""/>
        <dsp:cNvSpPr/>
      </dsp:nvSpPr>
      <dsp:spPr>
        <a:xfrm>
          <a:off x="0" y="0"/>
          <a:ext cx="9622763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A693AE-411F-4E66-96A5-881D5E398DFA}">
      <dsp:nvSpPr>
        <dsp:cNvPr id="0" name=""/>
        <dsp:cNvSpPr/>
      </dsp:nvSpPr>
      <dsp:spPr>
        <a:xfrm>
          <a:off x="0" y="0"/>
          <a:ext cx="2270227" cy="2046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1">
                  <a:lumMod val="50000"/>
                </a:schemeClr>
              </a:solidFill>
            </a:rPr>
            <a:t>Un</a:t>
          </a:r>
          <a:r>
            <a:rPr lang="en-US" sz="1800" b="1" kern="1200" dirty="0">
              <a:solidFill>
                <a:schemeClr val="accent1"/>
              </a:solidFill>
            </a:rPr>
            <a:t>supervised Learning</a:t>
          </a:r>
          <a:endParaRPr lang="en-GB" sz="1800" kern="1200" dirty="0">
            <a:solidFill>
              <a:schemeClr val="accent1"/>
            </a:solidFill>
          </a:endParaRPr>
        </a:p>
      </dsp:txBody>
      <dsp:txXfrm>
        <a:off x="0" y="0"/>
        <a:ext cx="2270227" cy="2046431"/>
      </dsp:txXfrm>
    </dsp:sp>
    <dsp:sp modelId="{4A6D0F53-AE35-437E-B3FE-7BA6DF55918B}">
      <dsp:nvSpPr>
        <dsp:cNvPr id="0" name=""/>
        <dsp:cNvSpPr/>
      </dsp:nvSpPr>
      <dsp:spPr>
        <a:xfrm>
          <a:off x="2407943" y="24056"/>
          <a:ext cx="7207158" cy="481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Algorithm learns to join similar data to groups</a:t>
          </a:r>
        </a:p>
      </dsp:txBody>
      <dsp:txXfrm>
        <a:off x="2407943" y="24056"/>
        <a:ext cx="7207158" cy="481131"/>
      </dsp:txXfrm>
    </dsp:sp>
    <dsp:sp modelId="{F60FC81A-7DD9-4EF2-8D06-358B31B994AD}">
      <dsp:nvSpPr>
        <dsp:cNvPr id="0" name=""/>
        <dsp:cNvSpPr/>
      </dsp:nvSpPr>
      <dsp:spPr>
        <a:xfrm>
          <a:off x="2270227" y="505187"/>
          <a:ext cx="7344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6E73FA-FED7-410C-88E7-C41F68EEC783}">
      <dsp:nvSpPr>
        <dsp:cNvPr id="0" name=""/>
        <dsp:cNvSpPr/>
      </dsp:nvSpPr>
      <dsp:spPr>
        <a:xfrm>
          <a:off x="2407943" y="529244"/>
          <a:ext cx="7207158" cy="481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Data comes in form of Features ONLY</a:t>
          </a:r>
          <a:endParaRPr lang="en-GB" sz="2100" kern="1200" dirty="0"/>
        </a:p>
      </dsp:txBody>
      <dsp:txXfrm>
        <a:off x="2407943" y="529244"/>
        <a:ext cx="7207158" cy="481131"/>
      </dsp:txXfrm>
    </dsp:sp>
    <dsp:sp modelId="{733A558C-3727-4EFB-88B5-1038187DC21A}">
      <dsp:nvSpPr>
        <dsp:cNvPr id="0" name=""/>
        <dsp:cNvSpPr/>
      </dsp:nvSpPr>
      <dsp:spPr>
        <a:xfrm>
          <a:off x="2270227" y="1010375"/>
          <a:ext cx="7344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1DB30-F57C-4E77-ACC9-C80CBB0E7872}">
      <dsp:nvSpPr>
        <dsp:cNvPr id="0" name=""/>
        <dsp:cNvSpPr/>
      </dsp:nvSpPr>
      <dsp:spPr>
        <a:xfrm>
          <a:off x="2407943" y="1034431"/>
          <a:ext cx="7207158" cy="481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Features is the descriptors of your systems</a:t>
          </a:r>
          <a:endParaRPr lang="en-GB" sz="2100" kern="1200" dirty="0"/>
        </a:p>
      </dsp:txBody>
      <dsp:txXfrm>
        <a:off x="2407943" y="1034431"/>
        <a:ext cx="7207158" cy="481131"/>
      </dsp:txXfrm>
    </dsp:sp>
    <dsp:sp modelId="{34FBE336-AE38-403B-B8B7-8B3BDC7B6D87}">
      <dsp:nvSpPr>
        <dsp:cNvPr id="0" name=""/>
        <dsp:cNvSpPr/>
      </dsp:nvSpPr>
      <dsp:spPr>
        <a:xfrm>
          <a:off x="2270227" y="1515563"/>
          <a:ext cx="7344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4E3E84-7651-44DB-8C0F-17DFCE8C0433}">
      <dsp:nvSpPr>
        <dsp:cNvPr id="0" name=""/>
        <dsp:cNvSpPr/>
      </dsp:nvSpPr>
      <dsp:spPr>
        <a:xfrm>
          <a:off x="2407943" y="1539619"/>
          <a:ext cx="7207158" cy="481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Clustering evaluation usually depends on human experts</a:t>
          </a:r>
          <a:endParaRPr lang="en-GB" sz="2100" kern="1200" dirty="0"/>
        </a:p>
      </dsp:txBody>
      <dsp:txXfrm>
        <a:off x="2407943" y="1539619"/>
        <a:ext cx="7207158" cy="481131"/>
      </dsp:txXfrm>
    </dsp:sp>
    <dsp:sp modelId="{969F5ADD-5DD1-4996-AE70-7D450AB33F26}">
      <dsp:nvSpPr>
        <dsp:cNvPr id="0" name=""/>
        <dsp:cNvSpPr/>
      </dsp:nvSpPr>
      <dsp:spPr>
        <a:xfrm>
          <a:off x="2270227" y="2020750"/>
          <a:ext cx="7344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36453E-42B6-4906-9433-9FE50F3A75AA}">
      <dsp:nvSpPr>
        <dsp:cNvPr id="0" name=""/>
        <dsp:cNvSpPr/>
      </dsp:nvSpPr>
      <dsp:spPr>
        <a:xfrm>
          <a:off x="0" y="0"/>
          <a:ext cx="95261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A693AE-411F-4E66-96A5-881D5E398DFA}">
      <dsp:nvSpPr>
        <dsp:cNvPr id="0" name=""/>
        <dsp:cNvSpPr/>
      </dsp:nvSpPr>
      <dsp:spPr>
        <a:xfrm>
          <a:off x="0" y="0"/>
          <a:ext cx="2247431" cy="2034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00BAC8"/>
              </a:solidFill>
              <a:latin typeface="Avenir Next LT Pro"/>
              <a:ea typeface="+mn-ea"/>
              <a:cs typeface="+mn-cs"/>
            </a:rPr>
            <a:t>Reinforcement Learning</a:t>
          </a:r>
          <a:endParaRPr lang="en-GB" sz="1800" b="1" kern="1200" dirty="0">
            <a:solidFill>
              <a:srgbClr val="00BAC8"/>
            </a:solidFill>
            <a:latin typeface="Avenir Next LT Pro"/>
            <a:ea typeface="+mn-ea"/>
            <a:cs typeface="+mn-cs"/>
          </a:endParaRPr>
        </a:p>
      </dsp:txBody>
      <dsp:txXfrm>
        <a:off x="0" y="0"/>
        <a:ext cx="2247431" cy="2034604"/>
      </dsp:txXfrm>
    </dsp:sp>
    <dsp:sp modelId="{4A6D0F53-AE35-437E-B3FE-7BA6DF55918B}">
      <dsp:nvSpPr>
        <dsp:cNvPr id="0" name=""/>
        <dsp:cNvSpPr/>
      </dsp:nvSpPr>
      <dsp:spPr>
        <a:xfrm>
          <a:off x="2383764" y="23917"/>
          <a:ext cx="7134788" cy="478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The goal of a reinforcement learning agent is to learn a policy which maximizes the expected cumulative reward</a:t>
          </a:r>
        </a:p>
      </dsp:txBody>
      <dsp:txXfrm>
        <a:off x="2383764" y="23917"/>
        <a:ext cx="7134788" cy="478350"/>
      </dsp:txXfrm>
    </dsp:sp>
    <dsp:sp modelId="{F60FC81A-7DD9-4EF2-8D06-358B31B994AD}">
      <dsp:nvSpPr>
        <dsp:cNvPr id="0" name=""/>
        <dsp:cNvSpPr/>
      </dsp:nvSpPr>
      <dsp:spPr>
        <a:xfrm>
          <a:off x="2247431" y="502268"/>
          <a:ext cx="727112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6E73FA-FED7-410C-88E7-C41F68EEC783}">
      <dsp:nvSpPr>
        <dsp:cNvPr id="0" name=""/>
        <dsp:cNvSpPr/>
      </dsp:nvSpPr>
      <dsp:spPr>
        <a:xfrm>
          <a:off x="2383764" y="526185"/>
          <a:ext cx="7134788" cy="478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The problem is defined in the form of an agent which have a certain available states, and it should take an action that maximizes the reward</a:t>
          </a:r>
        </a:p>
      </dsp:txBody>
      <dsp:txXfrm>
        <a:off x="2383764" y="526185"/>
        <a:ext cx="7134788" cy="478350"/>
      </dsp:txXfrm>
    </dsp:sp>
    <dsp:sp modelId="{733A558C-3727-4EFB-88B5-1038187DC21A}">
      <dsp:nvSpPr>
        <dsp:cNvPr id="0" name=""/>
        <dsp:cNvSpPr/>
      </dsp:nvSpPr>
      <dsp:spPr>
        <a:xfrm>
          <a:off x="2247431" y="1004536"/>
          <a:ext cx="727112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1DB30-F57C-4E77-ACC9-C80CBB0E7872}">
      <dsp:nvSpPr>
        <dsp:cNvPr id="0" name=""/>
        <dsp:cNvSpPr/>
      </dsp:nvSpPr>
      <dsp:spPr>
        <a:xfrm>
          <a:off x="2383764" y="1028453"/>
          <a:ext cx="7134788" cy="478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Suited to problems that include a long-term versus short-term reward trade-off</a:t>
          </a:r>
        </a:p>
      </dsp:txBody>
      <dsp:txXfrm>
        <a:off x="2383764" y="1028453"/>
        <a:ext cx="7134788" cy="478350"/>
      </dsp:txXfrm>
    </dsp:sp>
    <dsp:sp modelId="{34FBE336-AE38-403B-B8B7-8B3BDC7B6D87}">
      <dsp:nvSpPr>
        <dsp:cNvPr id="0" name=""/>
        <dsp:cNvSpPr/>
      </dsp:nvSpPr>
      <dsp:spPr>
        <a:xfrm>
          <a:off x="2247431" y="1506804"/>
          <a:ext cx="727112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4E3E84-7651-44DB-8C0F-17DFCE8C0433}">
      <dsp:nvSpPr>
        <dsp:cNvPr id="0" name=""/>
        <dsp:cNvSpPr/>
      </dsp:nvSpPr>
      <dsp:spPr>
        <a:xfrm>
          <a:off x="2383764" y="1530721"/>
          <a:ext cx="7134788" cy="478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Suits fields like </a:t>
          </a:r>
          <a:r>
            <a:rPr lang="en-GB" sz="1300" kern="1200" dirty="0"/>
            <a:t>game theory, control theory, operations research, information theory, and so on</a:t>
          </a:r>
        </a:p>
      </dsp:txBody>
      <dsp:txXfrm>
        <a:off x="2383764" y="1530721"/>
        <a:ext cx="7134788" cy="478350"/>
      </dsp:txXfrm>
    </dsp:sp>
    <dsp:sp modelId="{969F5ADD-5DD1-4996-AE70-7D450AB33F26}">
      <dsp:nvSpPr>
        <dsp:cNvPr id="0" name=""/>
        <dsp:cNvSpPr/>
      </dsp:nvSpPr>
      <dsp:spPr>
        <a:xfrm>
          <a:off x="2247431" y="2009072"/>
          <a:ext cx="727112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8F97D-77C4-4B32-BAAF-2B91E5D5ACD0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2D2DF3-026D-47B4-BF8F-2E10FB609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455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Ref: https://en.wikipedia.org/wiki/Reinforcement_learning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D2DF3-026D-47B4-BF8F-2E10FB6097F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482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47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17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44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57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82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47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30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61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5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7/13/2022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29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2" r:id="rId6"/>
    <p:sldLayoutId id="2147483828" r:id="rId7"/>
    <p:sldLayoutId id="2147483829" r:id="rId8"/>
    <p:sldLayoutId id="2147483830" r:id="rId9"/>
    <p:sldLayoutId id="2147483831" r:id="rId10"/>
    <p:sldLayoutId id="214748383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1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">
            <a:extLst>
              <a:ext uri="{FF2B5EF4-FFF2-40B4-BE49-F238E27FC236}">
                <a16:creationId xmlns:a16="http://schemas.microsoft.com/office/drawing/2014/main" id="{80D4C2DD-6BE9-1B9D-03CF-B372583A79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  <a:alphaModFix amt="30000"/>
          </a:blip>
          <a:srcRect t="10563" r="-2" b="12206"/>
          <a:stretch/>
        </p:blipFill>
        <p:spPr>
          <a:xfrm>
            <a:off x="594359" y="596644"/>
            <a:ext cx="10988585" cy="56647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990114"/>
            <a:ext cx="10515600" cy="3041345"/>
          </a:xfrm>
        </p:spPr>
        <p:txBody>
          <a:bodyPr>
            <a:normAutofit/>
          </a:bodyPr>
          <a:lstStyle/>
          <a:p>
            <a:r>
              <a:rPr lang="en-US" sz="8000">
                <a:cs typeface="Calibri Light"/>
              </a:rPr>
              <a:t>Introduction to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245844"/>
            <a:ext cx="10515600" cy="1743793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63AD-F789-6207-2BCF-326A7B93F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141009"/>
            <a:ext cx="4547993" cy="173561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rPr>
              <a:t>Machine Learning Algorithms Types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56EEF0-0DD9-AA00-7460-4C0C590A7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9823" y="3447609"/>
            <a:ext cx="5235394" cy="2046431"/>
          </a:xfrm>
          <a:prstGeom prst="rect">
            <a:avLst/>
          </a:prstGeom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3682FB1D-F95A-CDC3-A35A-7311933DC6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4613260"/>
              </p:ext>
            </p:extLst>
          </p:nvPr>
        </p:nvGraphicFramePr>
        <p:xfrm>
          <a:off x="838199" y="670560"/>
          <a:ext cx="9622764" cy="204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5220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63AD-F789-6207-2BCF-326A7B93F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141009"/>
            <a:ext cx="4547993" cy="173561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rPr>
              <a:t>Machine Learning Algorithms Types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CF926AA-41F8-9508-C691-29F3F2FB68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8310304"/>
              </p:ext>
            </p:extLst>
          </p:nvPr>
        </p:nvGraphicFramePr>
        <p:xfrm>
          <a:off x="838199" y="670560"/>
          <a:ext cx="9622764" cy="204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C8E3B70-32E3-1B4A-7A69-D5464B56794E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36323" y="2906972"/>
            <a:ext cx="3924640" cy="326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572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63AD-F789-6207-2BCF-326A7B93F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141009"/>
            <a:ext cx="4547993" cy="173561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rPr>
              <a:t>Machine Learning Algorithms Types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CF926AA-41F8-9508-C691-29F3F2FB68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5791123"/>
              </p:ext>
            </p:extLst>
          </p:nvPr>
        </p:nvGraphicFramePr>
        <p:xfrm>
          <a:off x="846161" y="682388"/>
          <a:ext cx="9526138" cy="2034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D2D58A0-68FA-03FC-535A-FF25F3CC526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439" y="2910840"/>
            <a:ext cx="354676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31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63AD-F789-6207-2BCF-326A7B93F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141009"/>
            <a:ext cx="4547993" cy="173561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rPr>
              <a:t>Machine Learning Algorithms 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803F69-CA67-B9A4-29E9-B8F1D1E9C5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36323" y="2906972"/>
            <a:ext cx="3924640" cy="3268640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C51A355-C18B-C8FC-3C8B-F736C16D79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0744159"/>
              </p:ext>
            </p:extLst>
          </p:nvPr>
        </p:nvGraphicFramePr>
        <p:xfrm>
          <a:off x="846161" y="682388"/>
          <a:ext cx="9526138" cy="2034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247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75609-2978-2000-D376-ECF62C7AE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haroni"/>
                <a:cs typeface="Angsana New"/>
              </a:rPr>
              <a:t>Test Your Understanding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CF898-F486-AA35-9DA7-1826CAA70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Describe the following business problems as a machine learning system</a:t>
            </a:r>
          </a:p>
          <a:p>
            <a:pPr lvl="1"/>
            <a:r>
              <a:rPr lang="en-GB" dirty="0"/>
              <a:t>Recommender system</a:t>
            </a:r>
          </a:p>
          <a:p>
            <a:pPr lvl="1"/>
            <a:r>
              <a:rPr lang="en-US" dirty="0"/>
              <a:t>Identify</a:t>
            </a:r>
            <a:r>
              <a:rPr lang="ar-EG" dirty="0"/>
              <a:t> </a:t>
            </a:r>
            <a:r>
              <a:rPr lang="en-GB" dirty="0"/>
              <a:t>users’ complaints from tweets</a:t>
            </a:r>
          </a:p>
          <a:p>
            <a:pPr lvl="1"/>
            <a:r>
              <a:rPr lang="en-GB" dirty="0"/>
              <a:t>Detect fraud attacks</a:t>
            </a:r>
          </a:p>
          <a:p>
            <a:pPr lvl="1"/>
            <a:r>
              <a:rPr lang="en-GB" dirty="0"/>
              <a:t>Detect the most effective factors that affect customers decision in buying a certain product</a:t>
            </a:r>
          </a:p>
          <a:p>
            <a:pPr lvl="1"/>
            <a:r>
              <a:rPr lang="en-GB" dirty="0"/>
              <a:t>Dynamic pricing of products</a:t>
            </a:r>
          </a:p>
          <a:p>
            <a:pPr lvl="1"/>
            <a:r>
              <a:rPr lang="en-GB" dirty="0"/>
              <a:t>Automatic customer segmentation</a:t>
            </a:r>
          </a:p>
          <a:p>
            <a:pPr lvl="1"/>
            <a:r>
              <a:rPr lang="en-GB" dirty="0"/>
              <a:t>Customized landing page</a:t>
            </a:r>
          </a:p>
          <a:p>
            <a:pPr lvl="1"/>
            <a:r>
              <a:rPr lang="en-GB" dirty="0"/>
              <a:t>Product Matching</a:t>
            </a:r>
          </a:p>
          <a:p>
            <a:pPr lvl="1"/>
            <a:r>
              <a:rPr lang="en-GB" dirty="0"/>
              <a:t>Furniture customization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6007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9B7B6363-B86F-40A3-8902-DFA61F46B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D0AE4-E1EC-4CF1-AA1F-3336004B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0444"/>
            <a:ext cx="4993769" cy="5391756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Aharoni"/>
                <a:cs typeface="Angsana New"/>
              </a:rPr>
              <a:t>What is the Objective of Machine Learning</a:t>
            </a:r>
            <a:endParaRPr lang="en-US" dirty="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DA499DB6-5117-F1B7-B562-79A40ABAF3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0960716"/>
              </p:ext>
            </p:extLst>
          </p:nvPr>
        </p:nvGraphicFramePr>
        <p:xfrm>
          <a:off x="6360030" y="780444"/>
          <a:ext cx="4993769" cy="5396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473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9B7B6363-B86F-40A3-8902-DFA61F46B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D0AE4-E1EC-4CF1-AA1F-3336004B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250"/>
            <a:ext cx="5257800" cy="4976949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Aharoni"/>
                <a:cs typeface="Angsana New"/>
              </a:rPr>
              <a:t>What is the Objective of Machine Learning</a:t>
            </a:r>
            <a:endParaRPr lang="en-US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F62D6637-BD38-A20D-881E-B458BAC303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9959471"/>
              </p:ext>
            </p:extLst>
          </p:nvPr>
        </p:nvGraphicFramePr>
        <p:xfrm>
          <a:off x="5288619" y="1195250"/>
          <a:ext cx="6065181" cy="4976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049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B7B6363-B86F-40A3-8902-DFA61F46B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D0AE4-E1EC-4CF1-AA1F-3336004B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0444"/>
            <a:ext cx="4030834" cy="5391756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Aharoni"/>
                <a:cs typeface="Angsana New"/>
              </a:rPr>
              <a:t>What is the Objective of Machine Learning</a:t>
            </a:r>
            <a:endParaRPr lang="en-US" dirty="0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DB305AD6-7D07-CE8D-9134-47F5D84240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5828454"/>
              </p:ext>
            </p:extLst>
          </p:nvPr>
        </p:nvGraphicFramePr>
        <p:xfrm>
          <a:off x="5591236" y="780444"/>
          <a:ext cx="5762564" cy="5396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0092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8C4C20D-92AE-442C-9948-4F85204D6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4663AD-F789-6207-2BCF-326A7B93F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141009"/>
            <a:ext cx="4547993" cy="173561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rPr>
              <a:t>Machine Learning Algorithms Types</a:t>
            </a:r>
          </a:p>
        </p:txBody>
      </p:sp>
      <p:graphicFrame>
        <p:nvGraphicFramePr>
          <p:cNvPr id="23" name="TextBox 3">
            <a:extLst>
              <a:ext uri="{FF2B5EF4-FFF2-40B4-BE49-F238E27FC236}">
                <a16:creationId xmlns:a16="http://schemas.microsoft.com/office/drawing/2014/main" id="{CCAD59A1-5830-3C13-BABB-B9241EE5B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8127037"/>
              </p:ext>
            </p:extLst>
          </p:nvPr>
        </p:nvGraphicFramePr>
        <p:xfrm>
          <a:off x="4782072" y="1036709"/>
          <a:ext cx="6015364" cy="3104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717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63AD-F789-6207-2BCF-326A7B93F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141009"/>
            <a:ext cx="4547993" cy="173561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rPr>
              <a:t>Machine Learning Algorithms 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47686E-0D0E-026D-1986-F234B88FF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288" y="3461231"/>
            <a:ext cx="3153589" cy="27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C8ECEE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8713F2-634F-C0D6-5644-1010BDEE6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877" y="3455209"/>
            <a:ext cx="3153588" cy="2700000"/>
          </a:xfrm>
          <a:prstGeom prst="rect">
            <a:avLst/>
          </a:prstGeom>
          <a:ln w="3175">
            <a:solidFill>
              <a:srgbClr val="C8ECEE"/>
            </a:solidFill>
          </a:ln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BBE5EED-1E4C-E300-E9AE-A0A1CBA085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3794355"/>
              </p:ext>
            </p:extLst>
          </p:nvPr>
        </p:nvGraphicFramePr>
        <p:xfrm>
          <a:off x="838199" y="670560"/>
          <a:ext cx="9622764" cy="204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4239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63AA5A-E6E1-46DA-AB40-C58233393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336ADF-ED6C-6DCB-364A-E12129DD5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1" y="356429"/>
            <a:ext cx="10960100" cy="5283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11D112-9CFC-9BE6-AB8F-4A7B2BEFA88F}"/>
              </a:ext>
            </a:extLst>
          </p:cNvPr>
          <p:cNvSpPr txBox="1"/>
          <p:nvPr/>
        </p:nvSpPr>
        <p:spPr>
          <a:xfrm>
            <a:off x="497840" y="5963920"/>
            <a:ext cx="1104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Ref: https://developers.google.com/machine-learning/crash-course/validation/another-partition</a:t>
            </a:r>
          </a:p>
        </p:txBody>
      </p:sp>
    </p:spTree>
    <p:extLst>
      <p:ext uri="{BB962C8B-B14F-4D97-AF65-F5344CB8AC3E}">
        <p14:creationId xmlns:p14="http://schemas.microsoft.com/office/powerpoint/2010/main" val="3458668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63AA5A-E6E1-46DA-AB40-C58233393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11D112-9CFC-9BE6-AB8F-4A7B2BEFA88F}"/>
              </a:ext>
            </a:extLst>
          </p:cNvPr>
          <p:cNvSpPr txBox="1"/>
          <p:nvPr/>
        </p:nvSpPr>
        <p:spPr>
          <a:xfrm>
            <a:off x="497840" y="5963920"/>
            <a:ext cx="1104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Ref: https://developers.google.com/machine-learning/crash-course/validation/another-partition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7A4C4E-79D5-38E4-A606-6C889D539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16" y="242590"/>
            <a:ext cx="11053268" cy="137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CB5E86-FCB8-DB6D-0282-F5DB2C6F8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1657447"/>
            <a:ext cx="1090168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980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63AD-F789-6207-2BCF-326A7B93F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141009"/>
            <a:ext cx="4547993" cy="173561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rPr>
              <a:t>Machine Learning Algorithms Types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8EA622EB-B5A2-3E9F-70E0-77DDC1C0B2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5958090"/>
              </p:ext>
            </p:extLst>
          </p:nvPr>
        </p:nvGraphicFramePr>
        <p:xfrm>
          <a:off x="838199" y="670560"/>
          <a:ext cx="9622764" cy="204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157B1A6-4BB1-9CD5-5CBB-0F0B581B7C8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36323" y="2906972"/>
            <a:ext cx="3924640" cy="326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deVTI">
  <a:themeElements>
    <a:clrScheme name="gradient">
      <a:dk1>
        <a:sysClr val="windowText" lastClr="000000"/>
      </a:dk1>
      <a:lt1>
        <a:sysClr val="window" lastClr="FFFFFF"/>
      </a:lt1>
      <a:dk2>
        <a:srgbClr val="203040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DA2A69"/>
      </a:accent6>
      <a:hlink>
        <a:srgbClr val="3E8FF1"/>
      </a:hlink>
      <a:folHlink>
        <a:srgbClr val="939393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4702</TotalTime>
  <Words>513</Words>
  <Application>Microsoft Office PowerPoint</Application>
  <PresentationFormat>Widescreen</PresentationFormat>
  <Paragraphs>71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Aharoni</vt:lpstr>
      <vt:lpstr>Arial</vt:lpstr>
      <vt:lpstr>Avenir Next LT Pro</vt:lpstr>
      <vt:lpstr>Calibri</vt:lpstr>
      <vt:lpstr>FadeVTI</vt:lpstr>
      <vt:lpstr>Introduction to Machine Learning</vt:lpstr>
      <vt:lpstr>What is the Objective of Machine Learning</vt:lpstr>
      <vt:lpstr>What is the Objective of Machine Learning</vt:lpstr>
      <vt:lpstr>What is the Objective of Machine Learning</vt:lpstr>
      <vt:lpstr>Machine Learning Algorithms Types</vt:lpstr>
      <vt:lpstr>Machine Learning Algorithms Types</vt:lpstr>
      <vt:lpstr>PowerPoint Presentation</vt:lpstr>
      <vt:lpstr>PowerPoint Presentation</vt:lpstr>
      <vt:lpstr>Machine Learning Algorithms Types</vt:lpstr>
      <vt:lpstr>Machine Learning Algorithms Types</vt:lpstr>
      <vt:lpstr>Machine Learning Algorithms Types</vt:lpstr>
      <vt:lpstr>Machine Learning Algorithms Types</vt:lpstr>
      <vt:lpstr>Machine Learning Algorithms Types</vt:lpstr>
      <vt:lpstr>Test Your Understanding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Dalia Marzouk</dc:creator>
  <cp:lastModifiedBy>Dalia Marzouk</cp:lastModifiedBy>
  <cp:revision>211</cp:revision>
  <dcterms:created xsi:type="dcterms:W3CDTF">2022-05-30T04:14:19Z</dcterms:created>
  <dcterms:modified xsi:type="dcterms:W3CDTF">2022-07-16T06:37:29Z</dcterms:modified>
</cp:coreProperties>
</file>