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Software Engineering &amp; Analysis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Done by : Dalia adnan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MARIAN TOMA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RITA SABBAGH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8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Entity-Relationship (ER)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Sequence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 Case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Class Diagram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E" sz="3600" dirty="0"/>
              <a:t>The Library Information System (LIS) aims to automate various activities within the institute's library, streamlining processes related to book management, member </a:t>
            </a:r>
            <a:r>
              <a:rPr lang="en-AE" sz="3600" dirty="0" smtClean="0"/>
              <a:t>interactions.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959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41" y="286603"/>
            <a:ext cx="10058400" cy="1450757"/>
          </a:xfrm>
        </p:spPr>
        <p:txBody>
          <a:bodyPr/>
          <a:lstStyle/>
          <a:p>
            <a:r>
              <a:rPr lang="en-US" dirty="0"/>
              <a:t>Entity-Relationship (ER)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1855175"/>
            <a:ext cx="11743886" cy="4457701"/>
          </a:xfrm>
        </p:spPr>
        <p:txBody>
          <a:bodyPr/>
          <a:lstStyle/>
          <a:p>
            <a:r>
              <a:rPr lang="en-AE" sz="2800" dirty="0"/>
              <a:t>ER (Entity-Relationship) diagram is a visual representation of the data model that defines the structure of a database. It consists of entities, which are objects or concepts, connected by relationships. Entities are depicted as rectangles, attributes as ovals, and relationships as lines connecting </a:t>
            </a:r>
            <a:r>
              <a:rPr lang="en-AE" sz="2800" dirty="0" smtClean="0"/>
              <a:t>entities</a:t>
            </a:r>
            <a:r>
              <a:rPr lang="en-A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7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E" sz="3200" dirty="0" smtClean="0"/>
              <a:t>The LIS enhances the efficiency of library operations, offering an integrated solution for book management, member interactionsIts versatile features cater to the diverse needs of both library staff and users.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14039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144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Software Engineering &amp; Analysis</vt:lpstr>
      <vt:lpstr>Content</vt:lpstr>
      <vt:lpstr>Introduction</vt:lpstr>
      <vt:lpstr>Entity-Relationship (ER) Diagram</vt:lpstr>
      <vt:lpstr>Conclusion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&amp; Analysis</dc:title>
  <dc:creator>Maher</dc:creator>
  <cp:lastModifiedBy>Maher</cp:lastModifiedBy>
  <cp:revision>2</cp:revision>
  <dcterms:created xsi:type="dcterms:W3CDTF">2023-12-03T08:53:51Z</dcterms:created>
  <dcterms:modified xsi:type="dcterms:W3CDTF">2023-12-03T09:30:00Z</dcterms:modified>
</cp:coreProperties>
</file>