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9"/>
    <p:restoredTop sz="94678"/>
  </p:normalViewPr>
  <p:slideViewPr>
    <p:cSldViewPr snapToGrid="0" snapToObjects="1">
      <p:cViewPr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0E99-A29D-1945-A265-4FD15891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02524"/>
            <a:ext cx="8225907" cy="2194956"/>
          </a:xfrm>
        </p:spPr>
        <p:txBody>
          <a:bodyPr/>
          <a:lstStyle/>
          <a:p>
            <a:r>
              <a:rPr lang="en-US" dirty="0"/>
              <a:t>Crimes and accidents 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toronto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E97B-8008-D243-A2AB-37253EC7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60521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Tigran</a:t>
            </a:r>
          </a:p>
          <a:p>
            <a:r>
              <a:rPr lang="en-US" dirty="0"/>
              <a:t>Sue</a:t>
            </a:r>
          </a:p>
          <a:p>
            <a:r>
              <a:rPr lang="en-US" dirty="0"/>
              <a:t>Dian</a:t>
            </a:r>
          </a:p>
          <a:p>
            <a:r>
              <a:rPr lang="en-US" dirty="0"/>
              <a:t>Dalia</a:t>
            </a:r>
          </a:p>
        </p:txBody>
      </p:sp>
    </p:spTree>
    <p:extLst>
      <p:ext uri="{BB962C8B-B14F-4D97-AF65-F5344CB8AC3E}">
        <p14:creationId xmlns:p14="http://schemas.microsoft.com/office/powerpoint/2010/main" val="244048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A6C-3C25-1D48-A2BE-BBD8F49C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B0941B-75E4-4326-A54B-F1518BF3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450006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E254-5EA3-4849-97F7-D3E9DC51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67D4-58CE-2C44-BDDE-427DE27A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231"/>
            <a:ext cx="9905998" cy="3124201"/>
          </a:xfrm>
        </p:spPr>
        <p:txBody>
          <a:bodyPr/>
          <a:lstStyle/>
          <a:p>
            <a:r>
              <a:rPr lang="en-US" dirty="0"/>
              <a:t>STATS CANADA DATA IS FOR 2015 ONLY, POLICE DATA IS 2014-2017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E9E-E376-D84D-8638-3F203BC6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14" y="350321"/>
            <a:ext cx="10175771" cy="2084120"/>
          </a:xfrm>
        </p:spPr>
        <p:txBody>
          <a:bodyPr>
            <a:normAutofit/>
          </a:bodyPr>
          <a:lstStyle/>
          <a:p>
            <a:r>
              <a:rPr lang="en-US" dirty="0"/>
              <a:t>It feels like crimes and accidents are on the rise in Toronto, But what does the data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F149-6418-F143-B403-25E4CA7A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044" y="1140031"/>
            <a:ext cx="9905998" cy="50856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What are the most common types of crime in </a:t>
            </a:r>
            <a:r>
              <a:rPr lang="en-US" dirty="0" err="1">
                <a:effectLst/>
              </a:rPr>
              <a:t>toronto</a:t>
            </a:r>
            <a:r>
              <a:rPr lang="en-US" dirty="0">
                <a:effectLst/>
              </a:rPr>
              <a:t>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Which neighborhoods experience the highest crime rates?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do crime rates fluctuate over time?</a:t>
            </a: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How does the income level in a neighborhood affect crime rates?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How does the education level in a neighborhood affect crime rates? </a:t>
            </a:r>
            <a:endParaRPr lang="en-CA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Which location types are most prone to traffic accidents?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did the number of traffic accidents and their class change over time?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3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0BCC-0D1B-F341-A1CD-98CAB019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28" y="-221672"/>
            <a:ext cx="9905998" cy="1905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6BD3-E9C2-C441-ADF0-6CED08A7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28" y="1683328"/>
            <a:ext cx="9905998" cy="4645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TORONTO POLICE APIS</a:t>
            </a:r>
          </a:p>
          <a:p>
            <a:pPr marL="0" indent="0">
              <a:buNone/>
            </a:pPr>
            <a:r>
              <a:rPr lang="en-US" dirty="0"/>
              <a:t>	MCI - MAJOR CRIME INDICATORS</a:t>
            </a:r>
          </a:p>
          <a:p>
            <a:pPr marL="0" indent="0">
              <a:buNone/>
            </a:pPr>
            <a:r>
              <a:rPr lang="en-US" dirty="0"/>
              <a:t>		ARGUMENTS FOR MONTH AND YEAR TO GET AROUND 2000-RECORD LIMIT</a:t>
            </a:r>
          </a:p>
          <a:p>
            <a:pPr marL="0" indent="0">
              <a:buNone/>
            </a:pPr>
            <a:r>
              <a:rPr lang="en-US" dirty="0"/>
              <a:t>	KSI - TRAFFIC INCIDENTS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STATS CANADA CENSUS API</a:t>
            </a:r>
          </a:p>
          <a:p>
            <a:pPr marL="0" indent="0">
              <a:buNone/>
            </a:pPr>
            <a:r>
              <a:rPr lang="en-US" dirty="0"/>
              <a:t>	ARGUMENTS FOR GEOCODE AND TOPIC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MAPBOX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ADDITIONAL DATASETS</a:t>
            </a:r>
          </a:p>
          <a:p>
            <a:pPr marL="0" indent="0">
              <a:buNone/>
            </a:pPr>
            <a:r>
              <a:rPr lang="en-US" dirty="0"/>
              <a:t>	NEIGHBORHOODS-TRACTS CONVERSION 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6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4936-2E7F-D545-AE5C-4C8FDEB7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1" y="-102919"/>
            <a:ext cx="9905998" cy="1905000"/>
          </a:xfrm>
        </p:spPr>
        <p:txBody>
          <a:bodyPr/>
          <a:lstStyle/>
          <a:p>
            <a:r>
              <a:rPr lang="en-US" dirty="0"/>
              <a:t>MOST COMMON CRIME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02F0-EB9D-B54E-8057-123E5764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41E4-76F2-D141-BF9B-D21613DC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4" y="-245423"/>
            <a:ext cx="9905998" cy="1905000"/>
          </a:xfrm>
        </p:spPr>
        <p:txBody>
          <a:bodyPr/>
          <a:lstStyle/>
          <a:p>
            <a:r>
              <a:rPr lang="en-US" dirty="0"/>
              <a:t>Highest crime rates per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72AC-E628-9049-929D-68A16A9B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9BA-2A49-DF4E-B496-1D53B76B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5" y="-197922"/>
            <a:ext cx="9905998" cy="1905000"/>
          </a:xfrm>
        </p:spPr>
        <p:txBody>
          <a:bodyPr/>
          <a:lstStyle/>
          <a:p>
            <a:r>
              <a:rPr lang="en-US" dirty="0"/>
              <a:t>CRIMES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2B6A1-BBF3-8C40-B9C0-1DD2E6BD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95" y="1282625"/>
            <a:ext cx="6665895" cy="4999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7EBD6-3021-5946-B237-D035A471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06602"/>
            <a:ext cx="5225748" cy="39193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083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DF7D-F52B-F548-8056-D5BC318C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-384958"/>
            <a:ext cx="9905998" cy="1905000"/>
          </a:xfrm>
        </p:spPr>
        <p:txBody>
          <a:bodyPr/>
          <a:lstStyle/>
          <a:p>
            <a:r>
              <a:rPr lang="en-US" dirty="0"/>
              <a:t>CRIMES VS INCOME and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C0F8B-7B67-D444-8825-B25E7D0E16DF}"/>
              </a:ext>
            </a:extLst>
          </p:cNvPr>
          <p:cNvSpPr txBox="1"/>
          <p:nvPr/>
        </p:nvSpPr>
        <p:spPr>
          <a:xfrm>
            <a:off x="838425" y="1067229"/>
            <a:ext cx="3152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POLICE API</a:t>
            </a:r>
          </a:p>
          <a:p>
            <a:endParaRPr lang="en-US" dirty="0"/>
          </a:p>
          <a:p>
            <a:r>
              <a:rPr lang="en-US" dirty="0"/>
              <a:t>ALL INCIDENTS</a:t>
            </a:r>
          </a:p>
          <a:p>
            <a:r>
              <a:rPr lang="en-US" dirty="0"/>
              <a:t>W/ NEIGHBORHOOD ID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4D89E-1FEE-944C-8141-10F15631857D}"/>
              </a:ext>
            </a:extLst>
          </p:cNvPr>
          <p:cNvSpPr txBox="1"/>
          <p:nvPr/>
        </p:nvSpPr>
        <p:spPr>
          <a:xfrm>
            <a:off x="6579670" y="1144577"/>
            <a:ext cx="505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CENSUS API</a:t>
            </a:r>
          </a:p>
          <a:p>
            <a:endParaRPr lang="en-US" dirty="0"/>
          </a:p>
          <a:p>
            <a:r>
              <a:rPr lang="en-US" dirty="0"/>
              <a:t>PULL DATA PER GEOCODE (CENSUS TRACT)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87EFFF-F6B4-5147-B46C-7546B73DF876}"/>
              </a:ext>
            </a:extLst>
          </p:cNvPr>
          <p:cNvCxnSpPr>
            <a:cxnSpLocks/>
          </p:cNvCxnSpPr>
          <p:nvPr/>
        </p:nvCxnSpPr>
        <p:spPr>
          <a:xfrm>
            <a:off x="4180114" y="1888177"/>
            <a:ext cx="161504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95B39BF-FB55-AD47-BFCA-2C4CF35F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5" y="2525858"/>
            <a:ext cx="5058887" cy="4001069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EE3AC5-AC45-DA48-B003-037AD762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76" y="3242250"/>
            <a:ext cx="5704122" cy="32846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E2B7A3-A2C4-D54A-A54E-5A80CFADD229}"/>
              </a:ext>
            </a:extLst>
          </p:cNvPr>
          <p:cNvSpPr txBox="1"/>
          <p:nvPr/>
        </p:nvSpPr>
        <p:spPr>
          <a:xfrm>
            <a:off x="5501497" y="2417386"/>
            <a:ext cx="6500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https://www12.statcan.gc.ca/rest/census-</a:t>
            </a:r>
            <a:r>
              <a:rPr lang="en-CA" dirty="0" err="1"/>
              <a:t>recensement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CPR2016.json?lang=</a:t>
            </a:r>
            <a:r>
              <a:rPr lang="en-CA" dirty="0" err="1"/>
              <a:t>E&amp;dguid</a:t>
            </a:r>
            <a:r>
              <a:rPr lang="en-CA" dirty="0"/>
              <a:t>={</a:t>
            </a:r>
            <a:r>
              <a:rPr lang="en-CA" dirty="0" err="1">
                <a:highlight>
                  <a:srgbClr val="FF0000"/>
                </a:highlight>
              </a:rPr>
              <a:t>dguid</a:t>
            </a:r>
            <a:r>
              <a:rPr lang="en-CA" dirty="0"/>
              <a:t>}&amp;topic=7</a:t>
            </a:r>
          </a:p>
          <a:p>
            <a:br>
              <a:rPr lang="en-CA" dirty="0"/>
            </a:b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4B447-06B4-144B-B769-7CF654126C78}"/>
              </a:ext>
            </a:extLst>
          </p:cNvPr>
          <p:cNvSpPr txBox="1"/>
          <p:nvPr/>
        </p:nvSpPr>
        <p:spPr>
          <a:xfrm>
            <a:off x="4798753" y="1282673"/>
            <a:ext cx="77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07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E86A-C84B-004C-804F-5DD3345F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20" y="-486393"/>
            <a:ext cx="9905998" cy="1905000"/>
          </a:xfrm>
        </p:spPr>
        <p:txBody>
          <a:bodyPr/>
          <a:lstStyle/>
          <a:p>
            <a:r>
              <a:rPr lang="en-US" dirty="0"/>
              <a:t>CRIMES VS INCOME AND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42AC5-D0BA-2841-BAFF-7B5B7538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1606" y="2668477"/>
            <a:ext cx="4751470" cy="3563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A8CF99-5D79-324E-BCD0-08ED0509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4" y="1105155"/>
            <a:ext cx="6835899" cy="51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B4D0-A04D-EE48-9536-80293B3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KSI(Killed and Seriously injured)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1C8E1F-B681-4F7C-8D56-CAE39E567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97" y="1850690"/>
            <a:ext cx="5081967" cy="380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90F83-DD1D-4F00-834B-EE453B40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37" y="1850689"/>
            <a:ext cx="53911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9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325</TotalTime>
  <Words>182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Crimes and accidents  in toronto</vt:lpstr>
      <vt:lpstr>It feels like crimes and accidents are on the rise in Toronto, But what does the data say?</vt:lpstr>
      <vt:lpstr>DATA</vt:lpstr>
      <vt:lpstr>MOST COMMON CRIME TYPES</vt:lpstr>
      <vt:lpstr>Highest crime rates per neighborhood</vt:lpstr>
      <vt:lpstr>CRIMES OVER TIME</vt:lpstr>
      <vt:lpstr>CRIMES VS INCOME and education</vt:lpstr>
      <vt:lpstr>CRIMES VS INCOME AND EDUCATION</vt:lpstr>
      <vt:lpstr>KSI(Killed and Seriously injured)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and accidents  in toronto</dc:title>
  <dc:creator>Dalia Dahleh</dc:creator>
  <cp:lastModifiedBy>Suchitra Sharma</cp:lastModifiedBy>
  <cp:revision>17</cp:revision>
  <dcterms:created xsi:type="dcterms:W3CDTF">2018-11-28T00:01:23Z</dcterms:created>
  <dcterms:modified xsi:type="dcterms:W3CDTF">2018-11-29T06:42:18Z</dcterms:modified>
</cp:coreProperties>
</file>