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63" r:id="rId4"/>
    <p:sldId id="265" r:id="rId5"/>
    <p:sldId id="257" r:id="rId6"/>
    <p:sldId id="258" r:id="rId7"/>
    <p:sldId id="259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09"/>
    <p:restoredTop sz="94678"/>
  </p:normalViewPr>
  <p:slideViewPr>
    <p:cSldViewPr snapToGrid="0" snapToObjects="1">
      <p:cViewPr>
        <p:scale>
          <a:sx n="107" d="100"/>
          <a:sy n="107" d="100"/>
        </p:scale>
        <p:origin x="168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D0E99-A29D-1945-A265-4FD15891C1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902524"/>
            <a:ext cx="8225907" cy="2194956"/>
          </a:xfrm>
        </p:spPr>
        <p:txBody>
          <a:bodyPr/>
          <a:lstStyle/>
          <a:p>
            <a:r>
              <a:rPr lang="en-US" dirty="0"/>
              <a:t>Crimes and accidents </a:t>
            </a:r>
            <a:br>
              <a:rPr lang="en-US" dirty="0"/>
            </a:br>
            <a:r>
              <a:rPr lang="en-US" dirty="0"/>
              <a:t>in </a:t>
            </a:r>
            <a:r>
              <a:rPr lang="en-US" dirty="0" err="1"/>
              <a:t>toronto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27E97B-8008-D243-A2AB-37253EC75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7889" y="3760521"/>
            <a:ext cx="8676222" cy="1905000"/>
          </a:xfrm>
        </p:spPr>
        <p:txBody>
          <a:bodyPr>
            <a:normAutofit/>
          </a:bodyPr>
          <a:lstStyle/>
          <a:p>
            <a:r>
              <a:rPr lang="en-US" dirty="0"/>
              <a:t>Tigran</a:t>
            </a:r>
          </a:p>
          <a:p>
            <a:r>
              <a:rPr lang="en-US" dirty="0"/>
              <a:t>Sue</a:t>
            </a:r>
          </a:p>
          <a:p>
            <a:r>
              <a:rPr lang="en-US" dirty="0"/>
              <a:t>Dian</a:t>
            </a:r>
          </a:p>
          <a:p>
            <a:r>
              <a:rPr lang="en-US" dirty="0"/>
              <a:t>Dalia</a:t>
            </a:r>
          </a:p>
        </p:txBody>
      </p:sp>
    </p:spTree>
    <p:extLst>
      <p:ext uri="{BB962C8B-B14F-4D97-AF65-F5344CB8AC3E}">
        <p14:creationId xmlns:p14="http://schemas.microsoft.com/office/powerpoint/2010/main" val="244048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F8E9E-E376-D84D-8638-3F203BC61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74072"/>
            <a:ext cx="9905998" cy="1534885"/>
          </a:xfrm>
        </p:spPr>
        <p:txBody>
          <a:bodyPr/>
          <a:lstStyle/>
          <a:p>
            <a:r>
              <a:rPr lang="en-US" dirty="0"/>
              <a:t>ANALYSIS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6F149-6418-F143-B403-25E4CA7A5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39883"/>
            <a:ext cx="9905998" cy="3978233"/>
          </a:xfrm>
        </p:spPr>
        <p:txBody>
          <a:bodyPr>
            <a:normAutofit fontScale="92500" lnSpcReduction="10000"/>
          </a:bodyPr>
          <a:lstStyle/>
          <a:p>
            <a:pPr marL="457200" lvl="0" indent="-457200">
              <a:buAutoNum type="arabicPeriod"/>
            </a:pPr>
            <a:endParaRPr lang="en-US" dirty="0">
              <a:effectLst/>
            </a:endParaRPr>
          </a:p>
          <a:p>
            <a:pPr marL="457200" lvl="0" indent="-457200">
              <a:buAutoNum type="arabicPeriod"/>
            </a:pPr>
            <a:endParaRPr lang="en-US" dirty="0">
              <a:effectLst/>
            </a:endParaRPr>
          </a:p>
          <a:p>
            <a:pPr marL="457200" lvl="0" indent="-457200">
              <a:buAutoNum type="arabicPeriod"/>
            </a:pPr>
            <a:r>
              <a:rPr lang="en-US" dirty="0">
                <a:effectLst/>
              </a:rPr>
              <a:t>What are the most common types of crime in </a:t>
            </a:r>
            <a:r>
              <a:rPr lang="en-US" dirty="0" err="1">
                <a:effectLst/>
              </a:rPr>
              <a:t>toronto</a:t>
            </a:r>
            <a:r>
              <a:rPr lang="en-US" dirty="0">
                <a:effectLst/>
              </a:rPr>
              <a:t>?</a:t>
            </a:r>
          </a:p>
          <a:p>
            <a:pPr marL="457200" indent="-457200">
              <a:buFont typeface="Arial"/>
              <a:buAutoNum type="arabicPeriod"/>
            </a:pPr>
            <a:r>
              <a:rPr lang="en-US" dirty="0">
                <a:effectLst/>
              </a:rPr>
              <a:t>Which neighborhoods experience the highest crime rates?</a:t>
            </a:r>
          </a:p>
          <a:p>
            <a:pPr marL="457200" lvl="0" indent="-457200">
              <a:buAutoNum type="arabicPeriod"/>
            </a:pPr>
            <a:r>
              <a:rPr lang="en-CA" dirty="0">
                <a:effectLst/>
              </a:rPr>
              <a:t>How do crime rates fluctuate over time?</a:t>
            </a:r>
          </a:p>
          <a:p>
            <a:pPr marL="457200" lvl="0" indent="-457200">
              <a:buAutoNum type="arabicPeriod"/>
            </a:pPr>
            <a:r>
              <a:rPr lang="en-US" dirty="0">
                <a:effectLst/>
              </a:rPr>
              <a:t>How does the income level in a neighborhood affect crime rates?</a:t>
            </a:r>
          </a:p>
          <a:p>
            <a:pPr marL="457200" indent="-457200">
              <a:buFont typeface="Arial"/>
              <a:buAutoNum type="arabicPeriod"/>
            </a:pPr>
            <a:r>
              <a:rPr lang="en-US" dirty="0">
                <a:effectLst/>
              </a:rPr>
              <a:t>How does the education level in a neighborhood affect crime rates? </a:t>
            </a:r>
            <a:endParaRPr lang="en-CA" dirty="0">
              <a:effectLst/>
            </a:endParaRPr>
          </a:p>
          <a:p>
            <a:pPr marL="457200" lvl="0" indent="-457200">
              <a:buAutoNum type="arabicPeriod"/>
            </a:pPr>
            <a:r>
              <a:rPr lang="en-US" dirty="0">
                <a:effectLst/>
              </a:rPr>
              <a:t>Which areas are most prone to traffic accidents?</a:t>
            </a:r>
          </a:p>
          <a:p>
            <a:pPr marL="457200" lvl="0" indent="-457200">
              <a:buAutoNum type="arabicPeriod"/>
            </a:pPr>
            <a:r>
              <a:rPr lang="en-CA" dirty="0">
                <a:effectLst/>
              </a:rPr>
              <a:t>How did the number of traffic accidents change over time?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1336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40BCC-0D1B-F341-A1CD-98CAB0194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58338"/>
            <a:ext cx="9905998" cy="1905000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D6BD3-E9C2-C441-ADF0-6CED08A76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63338"/>
            <a:ext cx="9905998" cy="42681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TORONTO POLICE APIS</a:t>
            </a:r>
          </a:p>
          <a:p>
            <a:pPr marL="0" indent="0">
              <a:buNone/>
            </a:pPr>
            <a:r>
              <a:rPr lang="en-US" dirty="0"/>
              <a:t>	MCI - MAJOR CRIME INDICATORS</a:t>
            </a:r>
          </a:p>
          <a:p>
            <a:pPr marL="0" indent="0">
              <a:buNone/>
            </a:pPr>
            <a:r>
              <a:rPr lang="en-US" dirty="0"/>
              <a:t>	KSI - TRAFFIC INCIDENTS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STATS CANADA CENSUS API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MAPBOX API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ADDITIONAL DATASETS</a:t>
            </a:r>
          </a:p>
          <a:p>
            <a:pPr marL="0" indent="0">
              <a:buNone/>
            </a:pPr>
            <a:r>
              <a:rPr lang="en-US" dirty="0"/>
              <a:t>	NEIGHBORHOODS-TRACTS CONVERSION CSV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866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F4936-2E7F-D545-AE5C-4C8FDEB7F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891" y="-102919"/>
            <a:ext cx="9905998" cy="1905000"/>
          </a:xfrm>
        </p:spPr>
        <p:txBody>
          <a:bodyPr/>
          <a:lstStyle/>
          <a:p>
            <a:r>
              <a:rPr lang="en-US" dirty="0"/>
              <a:t>MOST COMMON CRIME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F02F0-EB9D-B54E-8057-123E5764B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19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241E4-76F2-D141-BF9B-D21613DC4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514" y="-245423"/>
            <a:ext cx="9905998" cy="1905000"/>
          </a:xfrm>
        </p:spPr>
        <p:txBody>
          <a:bodyPr/>
          <a:lstStyle/>
          <a:p>
            <a:r>
              <a:rPr lang="en-US" dirty="0"/>
              <a:t>Highest crime rates per neighborhood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C72AC-E628-9049-929D-68A16A9B5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26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869BA-2A49-DF4E-B496-1D53B76B4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195" y="-197922"/>
            <a:ext cx="9905998" cy="1905000"/>
          </a:xfrm>
        </p:spPr>
        <p:txBody>
          <a:bodyPr/>
          <a:lstStyle/>
          <a:p>
            <a:r>
              <a:rPr lang="en-US" dirty="0"/>
              <a:t>CRIMES OVER TIME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02B6A1-BBF3-8C40-B9C0-1DD2E6BDA2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195" y="1282625"/>
            <a:ext cx="6665895" cy="499942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B7EBD6-3021-5946-B237-D035A471C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057" y="206602"/>
            <a:ext cx="5225748" cy="391931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10835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DDF7D-F52B-F548-8056-D5BC318C5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759" y="-384958"/>
            <a:ext cx="9905998" cy="1905000"/>
          </a:xfrm>
        </p:spPr>
        <p:txBody>
          <a:bodyPr/>
          <a:lstStyle/>
          <a:p>
            <a:r>
              <a:rPr lang="en-US" dirty="0"/>
              <a:t>CRIMES VS INCOME and education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DC0F8B-7B67-D444-8825-B25E7D0E16DF}"/>
              </a:ext>
            </a:extLst>
          </p:cNvPr>
          <p:cNvSpPr txBox="1"/>
          <p:nvPr/>
        </p:nvSpPr>
        <p:spPr>
          <a:xfrm>
            <a:off x="838425" y="1067229"/>
            <a:ext cx="31526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POLICE API</a:t>
            </a:r>
          </a:p>
          <a:p>
            <a:endParaRPr lang="en-US" dirty="0"/>
          </a:p>
          <a:p>
            <a:r>
              <a:rPr lang="en-US" dirty="0"/>
              <a:t>ALL INCIDENTS</a:t>
            </a:r>
          </a:p>
          <a:p>
            <a:r>
              <a:rPr lang="en-US" dirty="0"/>
              <a:t>W/ NEIGHBORHOOD ID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E4D89E-1FEE-944C-8141-10F15631857D}"/>
              </a:ext>
            </a:extLst>
          </p:cNvPr>
          <p:cNvSpPr txBox="1"/>
          <p:nvPr/>
        </p:nvSpPr>
        <p:spPr>
          <a:xfrm>
            <a:off x="6579670" y="1144577"/>
            <a:ext cx="5058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CENSUS API</a:t>
            </a:r>
          </a:p>
          <a:p>
            <a:endParaRPr lang="en-US" dirty="0"/>
          </a:p>
          <a:p>
            <a:r>
              <a:rPr lang="en-US" dirty="0"/>
              <a:t>PULL DATA PER GEOCODE (CENSUS TRACT)</a:t>
            </a:r>
          </a:p>
          <a:p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087EFFF-F6B4-5147-B46C-7546B73DF876}"/>
              </a:ext>
            </a:extLst>
          </p:cNvPr>
          <p:cNvCxnSpPr>
            <a:cxnSpLocks/>
          </p:cNvCxnSpPr>
          <p:nvPr/>
        </p:nvCxnSpPr>
        <p:spPr>
          <a:xfrm>
            <a:off x="4180114" y="1888177"/>
            <a:ext cx="1615044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895B39BF-FB55-AD47-BFCA-2C4CF35F4D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005" y="2525858"/>
            <a:ext cx="5058887" cy="4001069"/>
          </a:xfr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6EE3AC5-AC45-DA48-B003-037AD762C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576" y="3242250"/>
            <a:ext cx="5704122" cy="328467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EE2B7A3-A2C4-D54A-A54E-5A80CFADD229}"/>
              </a:ext>
            </a:extLst>
          </p:cNvPr>
          <p:cNvSpPr txBox="1"/>
          <p:nvPr/>
        </p:nvSpPr>
        <p:spPr>
          <a:xfrm>
            <a:off x="5501497" y="2417386"/>
            <a:ext cx="65004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https://www12.statcan.gc.ca/rest/census-</a:t>
            </a:r>
            <a:r>
              <a:rPr lang="en-CA" dirty="0" err="1"/>
              <a:t>recensement</a:t>
            </a:r>
            <a:r>
              <a:rPr lang="en-CA" dirty="0"/>
              <a:t>/</a:t>
            </a:r>
            <a:br>
              <a:rPr lang="en-CA" dirty="0"/>
            </a:br>
            <a:r>
              <a:rPr lang="en-CA" dirty="0"/>
              <a:t>CPR2016.json?lang=</a:t>
            </a:r>
            <a:r>
              <a:rPr lang="en-CA" dirty="0" err="1"/>
              <a:t>E&amp;dguid</a:t>
            </a:r>
            <a:r>
              <a:rPr lang="en-CA" dirty="0"/>
              <a:t>={</a:t>
            </a:r>
            <a:r>
              <a:rPr lang="en-CA" dirty="0" err="1">
                <a:highlight>
                  <a:srgbClr val="FF0000"/>
                </a:highlight>
              </a:rPr>
              <a:t>dguid</a:t>
            </a:r>
            <a:r>
              <a:rPr lang="en-CA" dirty="0"/>
              <a:t>}&amp;topic=7</a:t>
            </a:r>
          </a:p>
          <a:p>
            <a:br>
              <a:rPr lang="en-CA" dirty="0"/>
            </a:br>
            <a:endParaRPr lang="en-US" dirty="0"/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E4B447-06B4-144B-B769-7CF654126C78}"/>
              </a:ext>
            </a:extLst>
          </p:cNvPr>
          <p:cNvSpPr txBox="1"/>
          <p:nvPr/>
        </p:nvSpPr>
        <p:spPr>
          <a:xfrm>
            <a:off x="4798753" y="1282673"/>
            <a:ext cx="775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40751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1E86A-C84B-004C-804F-5DD3345F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20" y="-486393"/>
            <a:ext cx="9905998" cy="1905000"/>
          </a:xfrm>
        </p:spPr>
        <p:txBody>
          <a:bodyPr/>
          <a:lstStyle/>
          <a:p>
            <a:r>
              <a:rPr lang="en-US" dirty="0"/>
              <a:t>CRIMES VS INCOME AND EDUCATION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D42AC5-D0BA-2841-BAFF-7B5B753818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41606" y="2668477"/>
            <a:ext cx="4751470" cy="356360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DA8CF99-5D79-324E-BCD0-08ED05091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924" y="1105155"/>
            <a:ext cx="6835899" cy="512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739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108</TotalTime>
  <Words>140</Words>
  <Application>Microsoft Macintosh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Mesh</vt:lpstr>
      <vt:lpstr>Crimes and accidents  in toronto</vt:lpstr>
      <vt:lpstr>ANALYSIS QUESTIONS</vt:lpstr>
      <vt:lpstr>DATA</vt:lpstr>
      <vt:lpstr>MOST COMMON CRIME TYPES</vt:lpstr>
      <vt:lpstr>Highest crime rates per neighborhood</vt:lpstr>
      <vt:lpstr>CRIMES OVER TIME</vt:lpstr>
      <vt:lpstr>CRIMES VS INCOME and education</vt:lpstr>
      <vt:lpstr>CRIMES VS INCOME AND EDUCATION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Crimes and accidents  in toronto</dc:title>
  <dc:creator>Dalia Dahleh</dc:creator>
  <cp:lastModifiedBy>Dalia Dahleh</cp:lastModifiedBy>
  <cp:revision>11</cp:revision>
  <dcterms:created xsi:type="dcterms:W3CDTF">2018-11-28T00:01:23Z</dcterms:created>
  <dcterms:modified xsi:type="dcterms:W3CDTF">2018-11-28T01:49:47Z</dcterms:modified>
</cp:coreProperties>
</file>