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/>
    <p:restoredTop sz="94678"/>
  </p:normalViewPr>
  <p:slideViewPr>
    <p:cSldViewPr snapToGrid="0" snapToObjects="1">
      <p:cViewPr>
        <p:scale>
          <a:sx n="107" d="100"/>
          <a:sy n="107" d="100"/>
        </p:scale>
        <p:origin x="131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0E99-A29D-1945-A265-4FD15891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02524"/>
            <a:ext cx="8225907" cy="2194956"/>
          </a:xfrm>
        </p:spPr>
        <p:txBody>
          <a:bodyPr/>
          <a:lstStyle/>
          <a:p>
            <a:r>
              <a:rPr lang="en-US" dirty="0"/>
              <a:t>Crimes and accidents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E97B-8008-D243-A2AB-37253EC7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60521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Tigran</a:t>
            </a:r>
          </a:p>
          <a:p>
            <a:r>
              <a:rPr lang="en-US" dirty="0"/>
              <a:t>Sue</a:t>
            </a:r>
          </a:p>
          <a:p>
            <a:r>
              <a:rPr lang="en-US" dirty="0"/>
              <a:t>Dian</a:t>
            </a:r>
          </a:p>
          <a:p>
            <a:r>
              <a:rPr lang="en-US" dirty="0"/>
              <a:t>Dalia</a:t>
            </a:r>
          </a:p>
        </p:txBody>
      </p:sp>
    </p:spTree>
    <p:extLst>
      <p:ext uri="{BB962C8B-B14F-4D97-AF65-F5344CB8AC3E}">
        <p14:creationId xmlns:p14="http://schemas.microsoft.com/office/powerpoint/2010/main" val="24404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86A-C84B-004C-804F-5DD3345F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3912-5655-F34D-B902-176C990D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E9E-E376-D84D-8638-3F203BC6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072"/>
            <a:ext cx="9905998" cy="1534885"/>
          </a:xfrm>
        </p:spPr>
        <p:txBody>
          <a:bodyPr/>
          <a:lstStyle/>
          <a:p>
            <a:r>
              <a:rPr lang="en-US" dirty="0"/>
              <a:t>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F149-6418-F143-B403-25E4CA7A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39883"/>
            <a:ext cx="9905998" cy="3978233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What are the most common types of crime in </a:t>
            </a:r>
            <a:r>
              <a:rPr lang="en-US" dirty="0" err="1">
                <a:effectLst/>
              </a:rPr>
              <a:t>toronto</a:t>
            </a:r>
            <a:r>
              <a:rPr lang="en-US" dirty="0">
                <a:effectLst/>
              </a:rPr>
              <a:t>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Which neighborhoods experience the highest crime rates?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do crime rates fluctuate over time?</a:t>
            </a: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How does the income level in a neighborhood affect crime rates?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How does the education level in a neighborhood affect crime rates? </a:t>
            </a:r>
            <a:endParaRPr lang="en-CA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Which areas are most prone to traffic accidents?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did the number of traffic accidents change over time?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3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0BCC-0D1B-F341-A1CD-98CAB019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8338"/>
            <a:ext cx="9905998" cy="1905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6BD3-E9C2-C441-ADF0-6CED08A7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3338"/>
            <a:ext cx="9905998" cy="4268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TORONTO POLICE APIS</a:t>
            </a:r>
          </a:p>
          <a:p>
            <a:pPr marL="0" indent="0">
              <a:buNone/>
            </a:pPr>
            <a:r>
              <a:rPr lang="en-US" dirty="0"/>
              <a:t>	MCI - MAJOR CRIME INDICATORS</a:t>
            </a:r>
          </a:p>
          <a:p>
            <a:pPr marL="0" indent="0">
              <a:buNone/>
            </a:pPr>
            <a:r>
              <a:rPr lang="en-US" dirty="0"/>
              <a:t>	KSI - TRAFFIC INCIDENTS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STATS CANADA CENSUS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MAPBOX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DATASETS</a:t>
            </a:r>
          </a:p>
          <a:p>
            <a:pPr marL="0" indent="0">
              <a:buNone/>
            </a:pPr>
            <a:r>
              <a:rPr lang="en-US" dirty="0"/>
              <a:t>	NEIGHBORHOODS-TRACTS CONVERSION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936-2E7F-D545-AE5C-4C8FDEB7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1" y="-102919"/>
            <a:ext cx="9905998" cy="1905000"/>
          </a:xfrm>
        </p:spPr>
        <p:txBody>
          <a:bodyPr/>
          <a:lstStyle/>
          <a:p>
            <a:r>
              <a:rPr lang="en-US" dirty="0"/>
              <a:t>MOST COMMON CRIME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02F0-EB9D-B54E-8057-123E5764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1E4-76F2-D141-BF9B-D21613DC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4" y="-245423"/>
            <a:ext cx="9905998" cy="1905000"/>
          </a:xfrm>
        </p:spPr>
        <p:txBody>
          <a:bodyPr/>
          <a:lstStyle/>
          <a:p>
            <a:r>
              <a:rPr lang="en-US" dirty="0"/>
              <a:t>Highest crime rates per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72AC-E628-9049-929D-68A16A9B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9BA-2A49-DF4E-B496-1D53B76B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5" y="-197922"/>
            <a:ext cx="9905998" cy="1905000"/>
          </a:xfrm>
        </p:spPr>
        <p:txBody>
          <a:bodyPr/>
          <a:lstStyle/>
          <a:p>
            <a:r>
              <a:rPr lang="en-US" dirty="0"/>
              <a:t>CRIMES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2B6A1-BBF3-8C40-B9C0-1DD2E6BD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5" y="1282625"/>
            <a:ext cx="6665895" cy="4999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7EBD6-3021-5946-B237-D035A471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39" y="261258"/>
            <a:ext cx="5216566" cy="3912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8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DF7D-F52B-F548-8056-D5BC318C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2" y="-479627"/>
            <a:ext cx="9905998" cy="1905000"/>
          </a:xfrm>
        </p:spPr>
        <p:txBody>
          <a:bodyPr/>
          <a:lstStyle/>
          <a:p>
            <a:r>
              <a:rPr lang="en-US" dirty="0"/>
              <a:t>CRIMES VS AVERAGE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873CF-5294-554B-BE72-2AC019883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79" y="926275"/>
            <a:ext cx="7647709" cy="57357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C0F8B-7B67-D444-8825-B25E7D0E16DF}"/>
              </a:ext>
            </a:extLst>
          </p:cNvPr>
          <p:cNvSpPr txBox="1"/>
          <p:nvPr/>
        </p:nvSpPr>
        <p:spPr>
          <a:xfrm>
            <a:off x="308759" y="1163782"/>
            <a:ext cx="1765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POLICE API</a:t>
            </a:r>
          </a:p>
          <a:p>
            <a:endParaRPr lang="en-US" dirty="0"/>
          </a:p>
          <a:p>
            <a:r>
              <a:rPr lang="en-US" dirty="0"/>
              <a:t>HOOD IDS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4D89E-1FEE-944C-8141-10F15631857D}"/>
              </a:ext>
            </a:extLst>
          </p:cNvPr>
          <p:cNvSpPr txBox="1"/>
          <p:nvPr/>
        </p:nvSpPr>
        <p:spPr>
          <a:xfrm>
            <a:off x="2360219" y="1163782"/>
            <a:ext cx="2051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CENSUS API</a:t>
            </a:r>
          </a:p>
          <a:p>
            <a:endParaRPr lang="en-US" dirty="0"/>
          </a:p>
          <a:p>
            <a:r>
              <a:rPr lang="en-US" dirty="0"/>
              <a:t>CENSUS TRACTS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7EFFF-F6B4-5147-B46C-7546B73DF876}"/>
              </a:ext>
            </a:extLst>
          </p:cNvPr>
          <p:cNvCxnSpPr/>
          <p:nvPr/>
        </p:nvCxnSpPr>
        <p:spPr>
          <a:xfrm>
            <a:off x="1733797" y="1876301"/>
            <a:ext cx="504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82960-ADCB-484F-8674-5AAA2747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" y="2641110"/>
            <a:ext cx="4553975" cy="3415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07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5502-1F31-974C-8A18-CF6CF112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5CB9-B9E0-354F-B81D-F8790895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771C-3F25-1B41-A57D-3A610121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04E9-6E43-8340-B550-653972C7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46</TotalTime>
  <Words>109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Crimes and accidents  in toronto</vt:lpstr>
      <vt:lpstr>ANALYSIS QUESTIONS</vt:lpstr>
      <vt:lpstr>DATA</vt:lpstr>
      <vt:lpstr>MOST COMMON CRIME TYPES</vt:lpstr>
      <vt:lpstr>Highest crime rates per neighborhood</vt:lpstr>
      <vt:lpstr>CRIMES OVER TIME</vt:lpstr>
      <vt:lpstr>CRIMES VS AVERAGE INCOME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and accidents  in toronto</dc:title>
  <dc:creator>Dalia Dahleh</dc:creator>
  <cp:lastModifiedBy>Dalia Dahleh</cp:lastModifiedBy>
  <cp:revision>6</cp:revision>
  <dcterms:created xsi:type="dcterms:W3CDTF">2018-11-28T00:01:23Z</dcterms:created>
  <dcterms:modified xsi:type="dcterms:W3CDTF">2018-11-28T00:47:50Z</dcterms:modified>
</cp:coreProperties>
</file>