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7567-4CD7-4A60-BEBA-892EE5D4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NAIS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97480-10BC-41EF-BA08-DF20FDB6A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3939" y="1693103"/>
            <a:ext cx="364276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Objectives: 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Compare NAIS data from CHC and airport</a:t>
            </a:r>
          </a:p>
          <a:p>
            <a:r>
              <a:rPr lang="en-US" dirty="0">
                <a:cs typeface="Calibri"/>
              </a:rPr>
              <a:t>Calculate and compare growth rates for event-days</a:t>
            </a:r>
          </a:p>
          <a:p>
            <a:r>
              <a:rPr lang="en-US" dirty="0">
                <a:cs typeface="Calibri"/>
              </a:rPr>
              <a:t>Investigate on airmass influence on growth rates frequency of events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EC31F03-D389-4283-ACA6-C4C7595945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52806" y="1461478"/>
            <a:ext cx="8287922" cy="488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1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34C77CE1-A357-44AC-9F4A-04C877EA2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" y="2945"/>
            <a:ext cx="6092247" cy="3583242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DFE4EE6-C84C-430A-A5FD-5AB55045E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200" y="63828"/>
            <a:ext cx="4664763" cy="2743647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2EBE399-D3EA-4F99-9FF8-04A0A5624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226" y="3462658"/>
            <a:ext cx="5724939" cy="336720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84BCDF9-C1CC-4522-A6CD-A4045A7D5830}"/>
              </a:ext>
            </a:extLst>
          </p:cNvPr>
          <p:cNvSpPr/>
          <p:nvPr/>
        </p:nvSpPr>
        <p:spPr>
          <a:xfrm>
            <a:off x="5450290" y="746937"/>
            <a:ext cx="157475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61C06FC-771A-4210-8FD1-78BC0568C700}"/>
              </a:ext>
            </a:extLst>
          </p:cNvPr>
          <p:cNvSpPr/>
          <p:nvPr/>
        </p:nvSpPr>
        <p:spPr>
          <a:xfrm>
            <a:off x="8630601" y="2817626"/>
            <a:ext cx="462546" cy="779626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C4BCA0EC-49BB-482E-999C-D1459BA01B79}"/>
              </a:ext>
            </a:extLst>
          </p:cNvPr>
          <p:cNvSpPr/>
          <p:nvPr/>
        </p:nvSpPr>
        <p:spPr>
          <a:xfrm flipH="1">
            <a:off x="1575615" y="3829208"/>
            <a:ext cx="4257388" cy="1617585"/>
          </a:xfrm>
          <a:prstGeom prst="bent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7E93B-FDE6-48F6-BE5F-9A9E3C0501E2}"/>
              </a:ext>
            </a:extLst>
          </p:cNvPr>
          <p:cNvSpPr txBox="1"/>
          <p:nvPr/>
        </p:nvSpPr>
        <p:spPr>
          <a:xfrm>
            <a:off x="9416843" y="2913268"/>
            <a:ext cx="2611369" cy="5847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3200" b="1" dirty="0">
                <a:solidFill>
                  <a:srgbClr val="C00000"/>
                </a:solidFill>
              </a:rPr>
              <a:t>BUT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5C11-202F-4DC7-911E-18B6CC24B572}"/>
              </a:ext>
            </a:extLst>
          </p:cNvPr>
          <p:cNvSpPr txBox="1"/>
          <p:nvPr/>
        </p:nvSpPr>
        <p:spPr>
          <a:xfrm>
            <a:off x="5450681" y="140493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dirty="0"/>
              <a:t>preliminary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1AD13C-B435-459D-9527-8448E9E8B685}"/>
              </a:ext>
            </a:extLst>
          </p:cNvPr>
          <p:cNvSpPr txBox="1"/>
          <p:nvPr/>
        </p:nvSpPr>
        <p:spPr>
          <a:xfrm>
            <a:off x="2033587" y="5700712"/>
            <a:ext cx="3052762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/>
              <a:t>Have to classify and filter </a:t>
            </a:r>
            <a:r>
              <a:rPr lang="en-GB" sz="2800"/>
              <a:t>"events"</a:t>
            </a:r>
          </a:p>
        </p:txBody>
      </p:sp>
    </p:spTree>
    <p:extLst>
      <p:ext uri="{BB962C8B-B14F-4D97-AF65-F5344CB8AC3E}">
        <p14:creationId xmlns:p14="http://schemas.microsoft.com/office/powerpoint/2010/main" val="1433455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NAIS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24</cp:revision>
  <dcterms:created xsi:type="dcterms:W3CDTF">2013-07-15T20:26:40Z</dcterms:created>
  <dcterms:modified xsi:type="dcterms:W3CDTF">2019-03-07T09:39:43Z</dcterms:modified>
</cp:coreProperties>
</file>