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58" r:id="rId4"/>
    <p:sldId id="263" r:id="rId5"/>
    <p:sldId id="264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7435D-9C64-4D75-BE21-670CEE9073F3}" v="5" dt="2019-03-11T08:36:47.115"/>
    <p1510:client id="{D982C964-DAFB-49FA-B66B-5425C109D1AB}" v="178" dt="2019-03-11T10:46:40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71B4F6F0-571D-4A02-BE56-35D8F9AD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" y="869"/>
            <a:ext cx="5450305" cy="2917438"/>
          </a:xfrm>
          <a:prstGeom prst="rect">
            <a:avLst/>
          </a:prstGeom>
        </p:spPr>
      </p:pic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5D04453B-F18B-4EA3-8726-648B3640A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241" y="-1237"/>
            <a:ext cx="5473149" cy="2932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335C5-7EB8-47FE-9266-4A50808D6218}"/>
              </a:ext>
            </a:extLst>
          </p:cNvPr>
          <p:cNvSpPr txBox="1"/>
          <p:nvPr/>
        </p:nvSpPr>
        <p:spPr>
          <a:xfrm>
            <a:off x="2309" y="3004128"/>
            <a:ext cx="1877291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A0D65-B9F4-4D06-8ACC-068855BC6EF6}"/>
              </a:ext>
            </a:extLst>
          </p:cNvPr>
          <p:cNvSpPr txBox="1"/>
          <p:nvPr/>
        </p:nvSpPr>
        <p:spPr>
          <a:xfrm>
            <a:off x="6236853" y="3004128"/>
            <a:ext cx="179647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/>
              <a:t>After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0D126-4E68-4396-92DB-475FE1DC5DB0}"/>
              </a:ext>
            </a:extLst>
          </p:cNvPr>
          <p:cNvSpPr txBox="1"/>
          <p:nvPr/>
        </p:nvSpPr>
        <p:spPr>
          <a:xfrm>
            <a:off x="10559185" y="-4907"/>
            <a:ext cx="163483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Alkuin Koenig</a:t>
            </a:r>
          </a:p>
        </p:txBody>
      </p:sp>
      <p:pic>
        <p:nvPicPr>
          <p:cNvPr id="12" name="Picture 1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AB8E330B-ABE9-479B-B213-4B37ACC40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" y="3560719"/>
            <a:ext cx="5952835" cy="3200197"/>
          </a:xfrm>
          <a:prstGeom prst="rect">
            <a:avLst/>
          </a:prstGeom>
        </p:spPr>
      </p:pic>
      <p:pic>
        <p:nvPicPr>
          <p:cNvPr id="14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BFE60B-92CF-4AC4-8FE2-F16C0089F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855" y="3567600"/>
            <a:ext cx="5952835" cy="318643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5CBC214-2CC0-430E-8F34-09D6DF26B0B6}"/>
              </a:ext>
            </a:extLst>
          </p:cNvPr>
          <p:cNvSpPr/>
          <p:nvPr/>
        </p:nvSpPr>
        <p:spPr>
          <a:xfrm>
            <a:off x="4914069" y="4271957"/>
            <a:ext cx="1290135" cy="1419813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CEDBD4-0939-47BB-9DA8-439FAE3C3543}"/>
              </a:ext>
            </a:extLst>
          </p:cNvPr>
          <p:cNvSpPr/>
          <p:nvPr/>
        </p:nvSpPr>
        <p:spPr>
          <a:xfrm>
            <a:off x="4264891" y="893618"/>
            <a:ext cx="128385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3809325-7190-4FE7-ADE5-91BF9A32DCE9}"/>
              </a:ext>
            </a:extLst>
          </p:cNvPr>
          <p:cNvSpPr/>
          <p:nvPr/>
        </p:nvSpPr>
        <p:spPr>
          <a:xfrm>
            <a:off x="4914068" y="600502"/>
            <a:ext cx="1290135" cy="1419813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1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91729A9-2ABA-45FC-B70D-2422D9A69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2" b="-2"/>
          <a:stretch/>
        </p:blipFill>
        <p:spPr>
          <a:xfrm>
            <a:off x="819747" y="773555"/>
            <a:ext cx="10725708" cy="602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8F70C6-AE07-4042-A823-D96492CB2C6B}"/>
              </a:ext>
            </a:extLst>
          </p:cNvPr>
          <p:cNvSpPr txBox="1"/>
          <p:nvPr/>
        </p:nvSpPr>
        <p:spPr>
          <a:xfrm>
            <a:off x="2310" y="48491"/>
            <a:ext cx="592974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monthly surface plots</a:t>
            </a:r>
          </a:p>
        </p:txBody>
      </p:sp>
    </p:spTree>
    <p:extLst>
      <p:ext uri="{BB962C8B-B14F-4D97-AF65-F5344CB8AC3E}">
        <p14:creationId xmlns:p14="http://schemas.microsoft.com/office/powerpoint/2010/main" val="193123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067D29B5-429E-47FB-8B2C-4CFC9137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" y="475332"/>
            <a:ext cx="11656593" cy="628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CFD673B5-914F-4B83-A980-F1909E31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6" y="293145"/>
            <a:ext cx="10674318" cy="5747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AA8BED-11C5-4BFD-80FC-BA386BA65B41}"/>
              </a:ext>
            </a:extLst>
          </p:cNvPr>
          <p:cNvSpPr txBox="1"/>
          <p:nvPr/>
        </p:nvSpPr>
        <p:spPr>
          <a:xfrm>
            <a:off x="2911764" y="6259945"/>
            <a:ext cx="500610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The difference is strong for Sulfate and HOM!</a:t>
            </a:r>
          </a:p>
        </p:txBody>
      </p:sp>
    </p:spTree>
    <p:extLst>
      <p:ext uri="{BB962C8B-B14F-4D97-AF65-F5344CB8AC3E}">
        <p14:creationId xmlns:p14="http://schemas.microsoft.com/office/powerpoint/2010/main" val="372795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C4B7FD-BB50-4A51-A65B-A5F3FDAB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65" y="596085"/>
            <a:ext cx="10455562" cy="55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6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CAE0706B-41A6-4B67-B847-555BA2B9A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" y="4167"/>
            <a:ext cx="6382751" cy="3420664"/>
          </a:xfrm>
          <a:prstGeom prst="rect">
            <a:avLst/>
          </a:prstGeom>
        </p:spPr>
      </p:pic>
      <p:pic>
        <p:nvPicPr>
          <p:cNvPr id="4" name="Picture 2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FCA8D6F3-F211-423E-B7C3-E87FC6EF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" y="3433167"/>
            <a:ext cx="6359324" cy="3420664"/>
          </a:xfrm>
          <a:prstGeom prst="rect">
            <a:avLst/>
          </a:prstGeom>
        </p:spPr>
      </p:pic>
      <p:pic>
        <p:nvPicPr>
          <p:cNvPr id="5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E9300AC-5854-4CF2-9813-1226EB80F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877" y="4167"/>
            <a:ext cx="6359324" cy="3420664"/>
          </a:xfrm>
          <a:prstGeom prst="rect">
            <a:avLst/>
          </a:prstGeom>
        </p:spPr>
      </p:pic>
      <p:pic>
        <p:nvPicPr>
          <p:cNvPr id="6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FA4F6CB2-C18D-4B6F-BAC6-C244F4207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851" y="3433167"/>
            <a:ext cx="6359324" cy="3420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504953-54A2-4332-979E-37E06EB654E2}"/>
              </a:ext>
            </a:extLst>
          </p:cNvPr>
          <p:cNvSpPr txBox="1"/>
          <p:nvPr/>
        </p:nvSpPr>
        <p:spPr>
          <a:xfrm>
            <a:off x="10649952" y="2989848"/>
            <a:ext cx="154004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During  </a:t>
            </a:r>
            <a:br>
              <a:rPr lang="en-US"/>
            </a:br>
            <a:r>
              <a:rPr lang="en-US"/>
              <a:t>07:00 – 16:49!</a:t>
            </a:r>
          </a:p>
        </p:txBody>
      </p:sp>
    </p:spTree>
    <p:extLst>
      <p:ext uri="{BB962C8B-B14F-4D97-AF65-F5344CB8AC3E}">
        <p14:creationId xmlns:p14="http://schemas.microsoft.com/office/powerpoint/2010/main" val="145959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151</cp:revision>
  <dcterms:created xsi:type="dcterms:W3CDTF">2013-07-15T20:26:40Z</dcterms:created>
  <dcterms:modified xsi:type="dcterms:W3CDTF">2019-03-11T10:49:08Z</dcterms:modified>
</cp:coreProperties>
</file>