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432006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6846"/>
  </p:normalViewPr>
  <p:slideViewPr>
    <p:cSldViewPr snapToGrid="0" snapToObjects="1">
      <p:cViewPr>
        <p:scale>
          <a:sx n="87" d="100"/>
          <a:sy n="87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744D9-FF19-2E4D-8AEA-615725786B48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D012-64D6-974C-A1BC-FB9B9DEF889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2010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1pPr>
    <a:lvl2pPr marL="120956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2pPr>
    <a:lvl3pPr marL="241913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3pPr>
    <a:lvl4pPr marL="3628705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4pPr>
    <a:lvl5pPr marL="4838273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5pPr>
    <a:lvl6pPr marL="6047842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6pPr>
    <a:lvl7pPr marL="725741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7pPr>
    <a:lvl8pPr marL="846697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8pPr>
    <a:lvl9pPr marL="967654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9" y="3534924"/>
            <a:ext cx="36720542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60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9969"/>
            <a:ext cx="13933331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9" y="3109937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6479857"/>
            <a:ext cx="13933331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426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196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5384889"/>
            <a:ext cx="37260551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4454689"/>
            <a:ext cx="37260551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9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2583180"/>
            <a:ext cx="18360272" cy="181892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2583180"/>
            <a:ext cx="18360272" cy="1818925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65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80"/>
            <a:ext cx="37260551" cy="1250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6" y="2540256"/>
            <a:ext cx="18275892" cy="111734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6" y="3886200"/>
            <a:ext cx="18275892" cy="15608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6" y="2540256"/>
            <a:ext cx="18365898" cy="1117345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6" y="3886200"/>
            <a:ext cx="18365898" cy="15608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5651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1948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E7E18A-7FE8-830A-5692-F78DF5ECB4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70044" y="2846071"/>
            <a:ext cx="17930336" cy="499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1736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5842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9969"/>
            <a:ext cx="13933331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9" y="3109937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6479857"/>
            <a:ext cx="13933331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7202-8BB5-A048-950B-7594ACD3BF50}" type="datetimeFigureOut">
              <a:rPr lang="en-FI" smtClean="0"/>
              <a:t>10.6.2022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2242-135F-4347-8FA3-C9595B9AB612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623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80"/>
            <a:ext cx="37260551" cy="1227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2537460"/>
            <a:ext cx="37260551" cy="1821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1008341"/>
            <a:ext cx="9720144" cy="4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D7202-8BB5-A048-950B-7594ACD3BF50}" type="datetimeFigureOut">
              <a:rPr lang="en-FI" smtClean="0"/>
              <a:pPr/>
              <a:t>10.6.2022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1008341"/>
            <a:ext cx="14580215" cy="4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1008341"/>
            <a:ext cx="9720144" cy="4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2242-135F-4347-8FA3-C9595B9AB612}" type="slidenum">
              <a:rPr lang="en-FI" smtClean="0"/>
              <a:pPr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922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0" r:id="rId7"/>
    <p:sldLayoutId id="2147483667" r:id="rId8"/>
    <p:sldLayoutId id="2147483668" r:id="rId9"/>
    <p:sldLayoutId id="2147483669" r:id="rId10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3D65F-2791-AC8B-30FC-C3ACDB5FF211}"/>
              </a:ext>
            </a:extLst>
          </p:cNvPr>
          <p:cNvSpPr txBox="1"/>
          <p:nvPr/>
        </p:nvSpPr>
        <p:spPr>
          <a:xfrm>
            <a:off x="19568160" y="8856617"/>
            <a:ext cx="164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Bnn</a:t>
            </a:r>
            <a:r>
              <a:rPr lang="en-US" dirty="0"/>
              <a:t>-tools-repo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95D30-843A-68CF-A9C4-120EF1B885CC}"/>
              </a:ext>
            </a:extLst>
          </p:cNvPr>
          <p:cNvSpPr txBox="1"/>
          <p:nvPr/>
        </p:nvSpPr>
        <p:spPr>
          <a:xfrm>
            <a:off x="5669280" y="3161211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A5A-BEFE-9477-5A9F-E24F53433A3C}"/>
              </a:ext>
            </a:extLst>
          </p:cNvPr>
          <p:cNvSpPr txBox="1"/>
          <p:nvPr/>
        </p:nvSpPr>
        <p:spPr>
          <a:xfrm>
            <a:off x="5277394" y="485938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Bnn_cut_dp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5F7BEA-6121-5469-A195-594E411F09FB}"/>
              </a:ext>
            </a:extLst>
          </p:cNvPr>
          <p:cNvSpPr txBox="1"/>
          <p:nvPr/>
        </p:nvSpPr>
        <p:spPr>
          <a:xfrm>
            <a:off x="28633783" y="287382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36118-7F7D-8831-DBCD-81BB56CE76A2}"/>
              </a:ext>
            </a:extLst>
          </p:cNvPr>
          <p:cNvSpPr txBox="1"/>
          <p:nvPr/>
        </p:nvSpPr>
        <p:spPr>
          <a:xfrm>
            <a:off x="32240588" y="6072443"/>
            <a:ext cx="3231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user  friendly funs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EEE210-9C18-B66E-D08E-ABF33DBB9C23}"/>
              </a:ext>
            </a:extLst>
          </p:cNvPr>
          <p:cNvSpPr txBox="1"/>
          <p:nvPr/>
        </p:nvSpPr>
        <p:spPr>
          <a:xfrm>
            <a:off x="27736800" y="4572000"/>
            <a:ext cx="30375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bnn_xarray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the </a:t>
            </a:r>
            <a:r>
              <a:rPr lang="en-US" dirty="0" err="1"/>
              <a:t>bnn</a:t>
            </a:r>
            <a:r>
              <a:rPr lang="en-US" dirty="0"/>
              <a:t> extension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xarrya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EE19E9-5311-1A4E-2E1B-3968DCD2DC69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30774363" y="5033665"/>
            <a:ext cx="1466225" cy="13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75314-425C-FD27-9FFF-A1B54D68F64E}"/>
              </a:ext>
            </a:extLst>
          </p:cNvPr>
          <p:cNvSpPr txBox="1"/>
          <p:nvPr/>
        </p:nvSpPr>
        <p:spPr>
          <a:xfrm>
            <a:off x="26090880" y="6395609"/>
            <a:ext cx="27062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basic_funs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funs that are</a:t>
            </a:r>
            <a:br>
              <a:rPr lang="en-US" dirty="0"/>
            </a:br>
            <a:r>
              <a:rPr lang="en-US" dirty="0"/>
              <a:t>both by </a:t>
            </a:r>
            <a:r>
              <a:rPr lang="en-US" dirty="0" err="1"/>
              <a:t>bnn_xarray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/>
              <a:t>funs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BF3E7E-E214-0935-6A62-0C5855EA7301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28797134" y="6395609"/>
            <a:ext cx="3443454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0C9476-3EBA-A000-CFF5-9D145D57ECFC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flipV="1">
            <a:off x="27444007" y="5033665"/>
            <a:ext cx="292793" cy="136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88CD241-9480-DA26-6EA4-71F13624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9" y="19238912"/>
            <a:ext cx="10045700" cy="20193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F613D87-B318-4AEF-D8F7-3D0F52F7C8DC}"/>
              </a:ext>
            </a:extLst>
          </p:cNvPr>
          <p:cNvSpPr txBox="1"/>
          <p:nvPr/>
        </p:nvSpPr>
        <p:spPr>
          <a:xfrm>
            <a:off x="21183600" y="1606296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</a:t>
            </a:r>
            <a:r>
              <a:rPr lang="en-US" dirty="0"/>
              <a:t>/</a:t>
            </a:r>
            <a:r>
              <a:rPr lang="en-US" dirty="0" err="1"/>
              <a:t>dlog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097EF4-59A1-88CA-E89A-14546986F039}"/>
              </a:ext>
            </a:extLst>
          </p:cNvPr>
          <p:cNvSpPr txBox="1"/>
          <p:nvPr/>
        </p:nvSpPr>
        <p:spPr>
          <a:xfrm>
            <a:off x="19293840" y="1591056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CF893A-2397-1190-A809-3DD387817659}"/>
              </a:ext>
            </a:extLst>
          </p:cNvPr>
          <p:cNvSpPr txBox="1"/>
          <p:nvPr/>
        </p:nvSpPr>
        <p:spPr>
          <a:xfrm>
            <a:off x="23378160" y="16215360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1/cm3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A496C1-2AA2-A2CC-1600-316D602625CD}"/>
              </a:ext>
            </a:extLst>
          </p:cNvPr>
          <p:cNvSpPr txBox="1"/>
          <p:nvPr/>
        </p:nvSpPr>
        <p:spPr>
          <a:xfrm>
            <a:off x="20665440" y="1325880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F582DE-B42D-ACF4-6804-3653CAD3CF88}"/>
              </a:ext>
            </a:extLst>
          </p:cNvPr>
          <p:cNvSpPr txBox="1"/>
          <p:nvPr/>
        </p:nvSpPr>
        <p:spPr>
          <a:xfrm>
            <a:off x="22585680" y="12801600"/>
            <a:ext cx="34163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par_pos</a:t>
            </a:r>
            <a:r>
              <a:rPr lang="en-US" dirty="0"/>
              <a:t>		positive  	particle </a:t>
            </a:r>
          </a:p>
          <a:p>
            <a:r>
              <a:rPr lang="en-US" dirty="0" err="1"/>
              <a:t>par_neg</a:t>
            </a:r>
            <a:r>
              <a:rPr lang="en-US" dirty="0"/>
              <a:t>		negative	particle</a:t>
            </a:r>
          </a:p>
          <a:p>
            <a:r>
              <a:rPr lang="en-US" dirty="0" err="1"/>
              <a:t>ion_pos</a:t>
            </a:r>
            <a:r>
              <a:rPr lang="en-US" dirty="0"/>
              <a:t>		positive	ion 		</a:t>
            </a:r>
          </a:p>
          <a:p>
            <a:r>
              <a:rPr lang="en-US" dirty="0" err="1"/>
              <a:t>ion_neg</a:t>
            </a:r>
            <a:r>
              <a:rPr lang="en-US" dirty="0"/>
              <a:t>		negative	ion		</a:t>
            </a:r>
          </a:p>
          <a:p>
            <a:r>
              <a:rPr lang="en-US" dirty="0"/>
              <a:t>par			particle</a:t>
            </a:r>
          </a:p>
        </p:txBody>
      </p:sp>
    </p:spTree>
    <p:extLst>
      <p:ext uri="{BB962C8B-B14F-4D97-AF65-F5344CB8AC3E}">
        <p14:creationId xmlns:p14="http://schemas.microsoft.com/office/powerpoint/2010/main" val="268503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F43BE-32E9-9F99-C0D0-79AFC384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37"/>
            <a:ext cx="20767376" cy="14212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855D4B-44A6-B444-A829-7C2B2CD5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740" y="309561"/>
            <a:ext cx="23115579" cy="18978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BF7F0-91A0-0644-7AB7-62948E2E1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44" y="16002000"/>
            <a:ext cx="18020506" cy="18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6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AA05BF-12D9-2971-2318-ABDC92B13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6" y="234386"/>
            <a:ext cx="8511223" cy="669735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AE7364-6EDA-6B22-4E6D-CC5087F8091A}"/>
              </a:ext>
            </a:extLst>
          </p:cNvPr>
          <p:cNvCxnSpPr/>
          <p:nvPr/>
        </p:nvCxnSpPr>
        <p:spPr>
          <a:xfrm flipH="1">
            <a:off x="383458" y="4129546"/>
            <a:ext cx="963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87A07C-C45E-F26E-F83C-4A1BF1D86DCE}"/>
              </a:ext>
            </a:extLst>
          </p:cNvPr>
          <p:cNvCxnSpPr/>
          <p:nvPr/>
        </p:nvCxnSpPr>
        <p:spPr>
          <a:xfrm>
            <a:off x="3628104" y="221226"/>
            <a:ext cx="0" cy="7167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D16DD-E5E8-F9F3-1E87-4DA8F4996FAD}"/>
              </a:ext>
            </a:extLst>
          </p:cNvPr>
          <p:cNvSpPr txBox="1"/>
          <p:nvPr/>
        </p:nvSpPr>
        <p:spPr>
          <a:xfrm>
            <a:off x="3672349" y="234499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0,01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F38DDA-8B69-2893-5548-1837DAF4E480}"/>
              </a:ext>
            </a:extLst>
          </p:cNvPr>
          <p:cNvCxnSpPr/>
          <p:nvPr/>
        </p:nvCxnSpPr>
        <p:spPr>
          <a:xfrm flipH="1">
            <a:off x="631242" y="2370521"/>
            <a:ext cx="9630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3D0A5-61DB-145B-12B7-82E00DBA8166}"/>
              </a:ext>
            </a:extLst>
          </p:cNvPr>
          <p:cNvSpPr txBox="1"/>
          <p:nvPr/>
        </p:nvSpPr>
        <p:spPr>
          <a:xfrm>
            <a:off x="10663084" y="21680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36669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D02D0ECB-0C42-854A-9307-9F7CBE4AD3F8}" vid="{31300EB8-E9D0-A649-8FB0-B95A847698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Words>93</Words>
  <Application>Microsoft Macintosh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Aliaga, Diego</dc:creator>
  <cp:lastModifiedBy>Aliaga, Diego</cp:lastModifiedBy>
  <cp:revision>4</cp:revision>
  <dcterms:created xsi:type="dcterms:W3CDTF">2022-05-03T14:12:05Z</dcterms:created>
  <dcterms:modified xsi:type="dcterms:W3CDTF">2022-06-12T22:55:31Z</dcterms:modified>
</cp:coreProperties>
</file>