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4320063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17"/>
    <p:restoredTop sz="96846"/>
  </p:normalViewPr>
  <p:slideViewPr>
    <p:cSldViewPr snapToGrid="0" snapToObjects="1">
      <p:cViewPr varScale="1">
        <p:scale>
          <a:sx n="36" d="100"/>
          <a:sy n="36" d="100"/>
        </p:scale>
        <p:origin x="44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744D9-FF19-2E4D-8AEA-615725786B48}" type="datetimeFigureOut">
              <a:rPr lang="en-FI" smtClean="0"/>
              <a:t>9.6.2022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D012-64D6-974C-A1BC-FB9B9DEF8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2010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1pPr>
    <a:lvl2pPr marL="1209568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2pPr>
    <a:lvl3pPr marL="2419137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3pPr>
    <a:lvl4pPr marL="3628705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4pPr>
    <a:lvl5pPr marL="4838273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5pPr>
    <a:lvl6pPr marL="6047842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6pPr>
    <a:lvl7pPr marL="7257410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7pPr>
    <a:lvl8pPr marL="8466978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8pPr>
    <a:lvl9pPr marL="9676547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9" y="3534924"/>
            <a:ext cx="36720542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1344752"/>
            <a:ext cx="3240047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202-8BB5-A048-950B-7594ACD3BF50}" type="datetimeFigureOut">
              <a:rPr lang="en-FI" smtClean="0"/>
              <a:t>9.6.2022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2242-135F-4347-8FA3-C9595B9AB6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9600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9969"/>
            <a:ext cx="13933331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9" y="3109937"/>
            <a:ext cx="21870323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6479857"/>
            <a:ext cx="13933331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202-8BB5-A048-950B-7594ACD3BF50}" type="datetimeFigureOut">
              <a:rPr lang="en-FI" smtClean="0"/>
              <a:t>9.6.2022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2242-135F-4347-8FA3-C9595B9AB6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5426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202-8BB5-A048-950B-7594ACD3BF50}" type="datetimeFigureOut">
              <a:rPr lang="en-FI" smtClean="0"/>
              <a:t>9.6.2022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2242-135F-4347-8FA3-C9595B9AB6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1960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5384889"/>
            <a:ext cx="37260551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14454689"/>
            <a:ext cx="37260551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202-8BB5-A048-950B-7594ACD3BF50}" type="datetimeFigureOut">
              <a:rPr lang="en-FI" smtClean="0"/>
              <a:t>9.6.2022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2242-135F-4347-8FA3-C9595B9AB6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29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2583180"/>
            <a:ext cx="18360272" cy="1818925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2583180"/>
            <a:ext cx="18360272" cy="1818925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202-8BB5-A048-950B-7594ACD3BF50}" type="datetimeFigureOut">
              <a:rPr lang="en-FI" smtClean="0"/>
              <a:t>9.6.2022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2242-135F-4347-8FA3-C9595B9AB6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9653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149980"/>
            <a:ext cx="37260551" cy="12503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6" y="2540256"/>
            <a:ext cx="18275892" cy="111734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6" y="3886200"/>
            <a:ext cx="18275892" cy="15608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6" y="2540256"/>
            <a:ext cx="18365898" cy="111734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6" y="3886200"/>
            <a:ext cx="18365898" cy="15608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202-8BB5-A048-950B-7594ACD3BF50}" type="datetimeFigureOut">
              <a:rPr lang="en-FI" smtClean="0"/>
              <a:t>9.6.2022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2242-135F-4347-8FA3-C9595B9AB6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5651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202-8BB5-A048-950B-7594ACD3BF50}" type="datetimeFigureOut">
              <a:rPr lang="en-FI" smtClean="0"/>
              <a:t>9.6.2022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2242-135F-4347-8FA3-C9595B9AB6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1948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202-8BB5-A048-950B-7594ACD3BF50}" type="datetimeFigureOut">
              <a:rPr lang="en-FI" smtClean="0"/>
              <a:t>9.6.2022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2242-135F-4347-8FA3-C9595B9AB612}" type="slidenum">
              <a:rPr lang="en-FI" smtClean="0"/>
              <a:t>‹#›</a:t>
            </a:fld>
            <a:endParaRPr lang="en-FI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E7E18A-7FE8-830A-5692-F78DF5ECB4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70044" y="2846071"/>
            <a:ext cx="17930336" cy="4994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1736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202-8BB5-A048-950B-7594ACD3BF50}" type="datetimeFigureOut">
              <a:rPr lang="en-FI" smtClean="0"/>
              <a:t>9.6.2022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2242-135F-4347-8FA3-C9595B9AB6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5842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9969"/>
            <a:ext cx="13933331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9" y="3109937"/>
            <a:ext cx="21870323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6479857"/>
            <a:ext cx="13933331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202-8BB5-A048-950B-7594ACD3BF50}" type="datetimeFigureOut">
              <a:rPr lang="en-FI" smtClean="0"/>
              <a:t>9.6.2022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2242-135F-4347-8FA3-C9595B9AB6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2623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149980"/>
            <a:ext cx="37260551" cy="1227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2537460"/>
            <a:ext cx="37260551" cy="1821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1008341"/>
            <a:ext cx="9720144" cy="40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D7202-8BB5-A048-950B-7594ACD3BF50}" type="datetimeFigureOut">
              <a:rPr lang="en-FI" smtClean="0"/>
              <a:pPr/>
              <a:t>9.6.2022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1008341"/>
            <a:ext cx="14580215" cy="40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1008341"/>
            <a:ext cx="9720144" cy="40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A2242-135F-4347-8FA3-C9595B9AB612}" type="slidenum">
              <a:rPr lang="en-FI" smtClean="0"/>
              <a:pPr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0922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0" r:id="rId7"/>
    <p:sldLayoutId id="2147483667" r:id="rId8"/>
    <p:sldLayoutId id="2147483668" r:id="rId9"/>
    <p:sldLayoutId id="2147483669" r:id="rId10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3D65F-2791-AC8B-30FC-C3ACDB5FF211}"/>
              </a:ext>
            </a:extLst>
          </p:cNvPr>
          <p:cNvSpPr txBox="1"/>
          <p:nvPr/>
        </p:nvSpPr>
        <p:spPr>
          <a:xfrm>
            <a:off x="19568160" y="8856617"/>
            <a:ext cx="164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Bnn</a:t>
            </a:r>
            <a:r>
              <a:rPr lang="en-US" dirty="0"/>
              <a:t>-tools-repo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95D30-843A-68CF-A9C4-120EF1B885CC}"/>
              </a:ext>
            </a:extLst>
          </p:cNvPr>
          <p:cNvSpPr txBox="1"/>
          <p:nvPr/>
        </p:nvSpPr>
        <p:spPr>
          <a:xfrm>
            <a:off x="5669280" y="316121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6AA5A-BEFE-9477-5A9F-E24F53433A3C}"/>
              </a:ext>
            </a:extLst>
          </p:cNvPr>
          <p:cNvSpPr txBox="1"/>
          <p:nvPr/>
        </p:nvSpPr>
        <p:spPr>
          <a:xfrm>
            <a:off x="5277394" y="485938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Bnn_cut_dp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F7BEA-6121-5469-A195-594E411F09FB}"/>
              </a:ext>
            </a:extLst>
          </p:cNvPr>
          <p:cNvSpPr txBox="1"/>
          <p:nvPr/>
        </p:nvSpPr>
        <p:spPr>
          <a:xfrm>
            <a:off x="28633783" y="287382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36118-7F7D-8831-DBCD-81BB56CE76A2}"/>
              </a:ext>
            </a:extLst>
          </p:cNvPr>
          <p:cNvSpPr txBox="1"/>
          <p:nvPr/>
        </p:nvSpPr>
        <p:spPr>
          <a:xfrm>
            <a:off x="32240588" y="6072443"/>
            <a:ext cx="3231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user  friendly funs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EE210-9C18-B66E-D08E-ABF33DBB9C23}"/>
              </a:ext>
            </a:extLst>
          </p:cNvPr>
          <p:cNvSpPr txBox="1"/>
          <p:nvPr/>
        </p:nvSpPr>
        <p:spPr>
          <a:xfrm>
            <a:off x="27736800" y="4572000"/>
            <a:ext cx="3037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bnn_xarray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the </a:t>
            </a:r>
            <a:r>
              <a:rPr lang="en-US" dirty="0" err="1"/>
              <a:t>bnn</a:t>
            </a:r>
            <a:r>
              <a:rPr lang="en-US" dirty="0"/>
              <a:t> extension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/>
              <a:t>xarrya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EE19E9-5311-1A4E-2E1B-3968DCD2DC69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30774363" y="5033665"/>
            <a:ext cx="1466225" cy="136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775314-425C-FD27-9FFF-A1B54D68F64E}"/>
              </a:ext>
            </a:extLst>
          </p:cNvPr>
          <p:cNvSpPr txBox="1"/>
          <p:nvPr/>
        </p:nvSpPr>
        <p:spPr>
          <a:xfrm>
            <a:off x="26090880" y="6395609"/>
            <a:ext cx="2706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basic_funs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funs that are</a:t>
            </a:r>
            <a:br>
              <a:rPr lang="en-US" dirty="0"/>
            </a:br>
            <a:r>
              <a:rPr lang="en-US" dirty="0"/>
              <a:t>both by </a:t>
            </a:r>
            <a:r>
              <a:rPr lang="en-US" dirty="0" err="1"/>
              <a:t>bnn_xarray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funs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BF3E7E-E214-0935-6A62-0C5855EA7301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28797134" y="6395609"/>
            <a:ext cx="3443454" cy="60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0C9476-3EBA-A000-CFF5-9D145D57ECFC}"/>
              </a:ext>
            </a:extLst>
          </p:cNvPr>
          <p:cNvCxnSpPr>
            <a:cxnSpLocks/>
            <a:stCxn id="11" idx="0"/>
            <a:endCxn id="7" idx="1"/>
          </p:cNvCxnSpPr>
          <p:nvPr/>
        </p:nvCxnSpPr>
        <p:spPr>
          <a:xfrm flipV="1">
            <a:off x="27444007" y="5033665"/>
            <a:ext cx="292793" cy="136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88CD241-9480-DA26-6EA4-71F136240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69" y="19238912"/>
            <a:ext cx="10045700" cy="20193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F613D87-B318-4AEF-D8F7-3D0F52F7C8DC}"/>
              </a:ext>
            </a:extLst>
          </p:cNvPr>
          <p:cNvSpPr txBox="1"/>
          <p:nvPr/>
        </p:nvSpPr>
        <p:spPr>
          <a:xfrm>
            <a:off x="21183600" y="1606296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dlog</a:t>
            </a:r>
            <a:r>
              <a:rPr lang="en-US" dirty="0"/>
              <a:t>(</a:t>
            </a:r>
            <a:r>
              <a:rPr lang="en-US" dirty="0" err="1"/>
              <a:t>Dp</a:t>
            </a:r>
            <a:r>
              <a:rPr lang="en-US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097EF4-59A1-88CA-E89A-14546986F039}"/>
              </a:ext>
            </a:extLst>
          </p:cNvPr>
          <p:cNvSpPr txBox="1"/>
          <p:nvPr/>
        </p:nvSpPr>
        <p:spPr>
          <a:xfrm>
            <a:off x="19293840" y="1591056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CF893A-2397-1190-A809-3DD387817659}"/>
              </a:ext>
            </a:extLst>
          </p:cNvPr>
          <p:cNvSpPr txBox="1"/>
          <p:nvPr/>
        </p:nvSpPr>
        <p:spPr>
          <a:xfrm>
            <a:off x="23378160" y="16215360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1/cm3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496C1-2AA2-A2CC-1600-316D602625CD}"/>
              </a:ext>
            </a:extLst>
          </p:cNvPr>
          <p:cNvSpPr txBox="1"/>
          <p:nvPr/>
        </p:nvSpPr>
        <p:spPr>
          <a:xfrm>
            <a:off x="20665440" y="132588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F582DE-B42D-ACF4-6804-3653CAD3CF88}"/>
              </a:ext>
            </a:extLst>
          </p:cNvPr>
          <p:cNvSpPr txBox="1"/>
          <p:nvPr/>
        </p:nvSpPr>
        <p:spPr>
          <a:xfrm>
            <a:off x="22585680" y="12801600"/>
            <a:ext cx="3416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par_pos</a:t>
            </a:r>
            <a:r>
              <a:rPr lang="en-US" dirty="0"/>
              <a:t>		positive  	particle </a:t>
            </a:r>
          </a:p>
          <a:p>
            <a:r>
              <a:rPr lang="en-US" dirty="0" err="1"/>
              <a:t>par_neg</a:t>
            </a:r>
            <a:r>
              <a:rPr lang="en-US" dirty="0"/>
              <a:t>		negative	particle</a:t>
            </a:r>
          </a:p>
          <a:p>
            <a:r>
              <a:rPr lang="en-US" dirty="0" err="1"/>
              <a:t>ion_pos</a:t>
            </a:r>
            <a:r>
              <a:rPr lang="en-US" dirty="0"/>
              <a:t>		positive	ion 		</a:t>
            </a:r>
          </a:p>
          <a:p>
            <a:r>
              <a:rPr lang="en-US" dirty="0" err="1"/>
              <a:t>ion_neg</a:t>
            </a:r>
            <a:r>
              <a:rPr lang="en-US" dirty="0"/>
              <a:t>		negative	ion		</a:t>
            </a:r>
          </a:p>
          <a:p>
            <a:r>
              <a:rPr lang="en-US" dirty="0"/>
              <a:t>par			particle</a:t>
            </a:r>
          </a:p>
        </p:txBody>
      </p:sp>
    </p:spTree>
    <p:extLst>
      <p:ext uri="{BB962C8B-B14F-4D97-AF65-F5344CB8AC3E}">
        <p14:creationId xmlns:p14="http://schemas.microsoft.com/office/powerpoint/2010/main" val="268503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56C6E-BFBB-051D-BF40-6BEB99F8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8DEB3-170C-C27D-F83D-E34EB432D0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C66313-A595-DA4C-CD80-32D998F5CE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9156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D02D0ECB-0C42-854A-9307-9F7CBE4AD3F8}" vid="{31300EB8-E9D0-A649-8FB0-B95A847698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91</Words>
  <Application>Microsoft Macintosh PowerPoint</Application>
  <PresentationFormat>Custom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Aliaga, Diego</dc:creator>
  <cp:lastModifiedBy>Aliaga, Diego</cp:lastModifiedBy>
  <cp:revision>3</cp:revision>
  <dcterms:created xsi:type="dcterms:W3CDTF">2022-05-03T14:12:05Z</dcterms:created>
  <dcterms:modified xsi:type="dcterms:W3CDTF">2022-06-10T08:12:02Z</dcterms:modified>
</cp:coreProperties>
</file>