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3"/>
  </p:normalViewPr>
  <p:slideViewPr>
    <p:cSldViewPr snapToGrid="0" snapToObjects="1" showGuides="1">
      <p:cViewPr varScale="1">
        <p:scale>
          <a:sx n="124" d="100"/>
          <a:sy n="124" d="100"/>
        </p:scale>
        <p:origin x="544" y="168"/>
      </p:cViewPr>
      <p:guideLst>
        <p:guide orient="horz" pos="432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2D21-D066-0F47-8084-1020B0A50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E53A4-B10B-1942-A0DD-DDBF7A349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E9743-727E-3C46-A378-9E4FB03EA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A56-3BAB-C14F-854C-56FB92EB8BC0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7C962-6C55-F94A-943A-D0E6ABE38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0F9A7-1C64-874F-BFF3-1B2934E6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6FFD-E24D-6F44-A6D7-2BB71DF0E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5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CA5A3-20A1-1D4F-B9D8-790E5BD2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E3065-CE95-9B4A-A344-7536402A6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95E70-ACFE-E94D-A48F-1D6E077A6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A56-3BAB-C14F-854C-56FB92EB8BC0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45F09-CC32-B846-ABD8-067C0734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45199-C3AF-A048-8B48-72C7D0BB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6FFD-E24D-6F44-A6D7-2BB71DF0E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7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572462-0285-CC43-94D2-BA36F5B9C5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1F49D-6DFD-D04E-AB75-86E61160D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31054-DC8E-F046-B151-F9480075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A56-3BAB-C14F-854C-56FB92EB8BC0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84CA-9492-D549-9D44-BB049423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01E39-5FF9-114E-BE70-64CAF30C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6FFD-E24D-6F44-A6D7-2BB71DF0E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0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89E5-3B3A-C544-BC09-10236A8AE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075AD-4F78-A940-8A8B-7EA8AC6B8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BB7B1-F06A-0345-ACE3-4B3D9D86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A56-3BAB-C14F-854C-56FB92EB8BC0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429DF-8032-FE4D-8FB2-05DB63590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20EBB-3E75-E34E-8447-AD8E6CE2C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6FFD-E24D-6F44-A6D7-2BB71DF0E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8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4969-A68A-914A-A318-D9C0BB0F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3BE5B-C92B-904D-96C8-5183AC1F4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4BA21-0252-A743-9EB8-0F42C0CC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A56-3BAB-C14F-854C-56FB92EB8BC0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9A669-726D-5944-981E-F83BDD2C2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AA3A7-EE5D-AB4A-B850-6A17C72BC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6FFD-E24D-6F44-A6D7-2BB71DF0E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39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F5AD6-14CC-894F-9FC9-245191D7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31CAF-0AEC-6342-8574-44C8DD477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C2591-B33E-3E44-9D0C-3F7204925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21180-B3B6-0942-8501-404F0E248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A56-3BAB-C14F-854C-56FB92EB8BC0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43164-4D01-DB47-84E3-E87FB32F8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40FD0-A099-7E4A-8ACB-8EFA1BE24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6FFD-E24D-6F44-A6D7-2BB71DF0E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BE60-B0F2-274A-9611-337A43A11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3EE33-4FD6-0546-AC1B-3138E35CF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2B58C-1A0D-EA46-8F2A-C3E2E4EE5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BF562A-CD55-F746-A88A-0986D6411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624578-CBBD-6A4B-ACA0-43666D6B5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2DC617-7414-FD4D-B005-3B23A1C6E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A56-3BAB-C14F-854C-56FB92EB8BC0}" type="datetimeFigureOut">
              <a:rPr lang="en-US" smtClean="0"/>
              <a:t>9/23/20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A5D0EC-92C4-CE42-8A07-83B935221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AE720-B6AA-6C4A-A9C5-E9DA9887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6FFD-E24D-6F44-A6D7-2BB71DF0E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4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19CB8-F039-494C-B704-CAC1E8DD8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26FA35-F435-7E45-A8A8-CAFD27649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A56-3BAB-C14F-854C-56FB92EB8BC0}" type="datetimeFigureOut">
              <a:rPr lang="en-US" smtClean="0"/>
              <a:t>9/23/20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3947AC-2958-724B-BE10-527925406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3C6B9-8B27-4D41-BF9F-394B61BC6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6FFD-E24D-6F44-A6D7-2BB71DF0E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C1383B-9F77-EE4E-8D8F-EBF02D08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A56-3BAB-C14F-854C-56FB92EB8BC0}" type="datetimeFigureOut">
              <a:rPr lang="en-US" smtClean="0"/>
              <a:t>9/23/20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4F6C2-F60D-BB4A-A5F7-B4DAF92F0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D1F61-D5F8-554B-BDF6-3498596F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6FFD-E24D-6F44-A6D7-2BB71DF0E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1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E7CF-87A5-AF4D-B5D2-3D6DC78CF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6A77-A3A1-AD45-97D0-B56825F45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71FB1-BCF7-B441-8E99-6AFCCF84F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32C17-019C-C441-AC5D-268EE937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A56-3BAB-C14F-854C-56FB92EB8BC0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F8A59-9C37-5F4E-AB71-60770635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E97B5-8D9B-654D-9865-1BE8939C5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6FFD-E24D-6F44-A6D7-2BB71DF0E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9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53178-128A-E440-8F17-91EA6E95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FB2DC1-3FDF-D64C-BFB4-74EC55473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1812B-40F5-5C41-9ED6-34A20A144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30E64-3DF5-494D-B192-226F1BB5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A56-3BAB-C14F-854C-56FB92EB8BC0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41AA7-01CC-7F40-8DE6-A3FD6806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A55ED-4439-344E-A517-AAB0AB72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6FFD-E24D-6F44-A6D7-2BB71DF0E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8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13C66B-D236-7A4C-A8C6-9CC22AA0F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6835F-EA05-CA41-9CC7-CD66C1495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76515-A778-DA4B-84E7-DFD256238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7A56-3BAB-C14F-854C-56FB92EB8BC0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2C656-8E94-4647-9C73-C69DC38AB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761A8-7D9E-1241-A5AA-21CB56088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06FFD-E24D-6F44-A6D7-2BB71DF0E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7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0ABF77-30F1-9F49-A802-8AC2E6F66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50" y="654050"/>
            <a:ext cx="7302500" cy="5549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4BC595-B8C4-E64B-8B85-C23C460AA2ED}"/>
              </a:ext>
            </a:extLst>
          </p:cNvPr>
          <p:cNvSpPr txBox="1"/>
          <p:nvPr/>
        </p:nvSpPr>
        <p:spPr>
          <a:xfrm>
            <a:off x="3331922" y="1265129"/>
            <a:ext cx="72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 0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3513B4-A5D5-7C45-B3BD-630574DBCB5C}"/>
              </a:ext>
            </a:extLst>
          </p:cNvPr>
          <p:cNvSpPr txBox="1"/>
          <p:nvPr/>
        </p:nvSpPr>
        <p:spPr>
          <a:xfrm>
            <a:off x="6789107" y="420874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7D231-34C4-594E-91D3-B57FDD83D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988820"/>
            <a:ext cx="2698228" cy="25537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5C29E5-B41F-EA42-AC63-DB757848F9F8}"/>
              </a:ext>
            </a:extLst>
          </p:cNvPr>
          <p:cNvSpPr txBox="1"/>
          <p:nvPr/>
        </p:nvSpPr>
        <p:spPr>
          <a:xfrm>
            <a:off x="7822997" y="355612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3F305-6CDC-3E48-9BC0-F96C887DFD71}"/>
              </a:ext>
            </a:extLst>
          </p:cNvPr>
          <p:cNvSpPr txBox="1"/>
          <p:nvPr/>
        </p:nvSpPr>
        <p:spPr>
          <a:xfrm>
            <a:off x="5879913" y="1049371"/>
            <a:ext cx="72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 0 </a:t>
            </a:r>
          </a:p>
        </p:txBody>
      </p:sp>
    </p:spTree>
    <p:extLst>
      <p:ext uri="{BB962C8B-B14F-4D97-AF65-F5344CB8AC3E}">
        <p14:creationId xmlns:p14="http://schemas.microsoft.com/office/powerpoint/2010/main" val="2975962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510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147C1B-815C-2442-AD11-C5352E665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73" y="326390"/>
            <a:ext cx="11651275" cy="3403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04ED63-31F3-144E-88F2-CCCFCB165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92605"/>
            <a:ext cx="11834048" cy="34623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8D7844-2425-A84B-8463-036538DD4CD9}"/>
              </a:ext>
            </a:extLst>
          </p:cNvPr>
          <p:cNvSpPr txBox="1"/>
          <p:nvPr/>
        </p:nvSpPr>
        <p:spPr>
          <a:xfrm>
            <a:off x="914400" y="3244334"/>
            <a:ext cx="2114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Lev0 – (detrend day)</a:t>
            </a:r>
          </a:p>
        </p:txBody>
      </p:sp>
    </p:spTree>
    <p:extLst>
      <p:ext uri="{BB962C8B-B14F-4D97-AF65-F5344CB8AC3E}">
        <p14:creationId xmlns:p14="http://schemas.microsoft.com/office/powerpoint/2010/main" val="2168002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7C727C-63FF-E44F-AA68-0309C00F3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"/>
            <a:ext cx="9105900" cy="65151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403127E-1154-5145-8B6F-9DB6606441FF}"/>
              </a:ext>
            </a:extLst>
          </p:cNvPr>
          <p:cNvSpPr/>
          <p:nvPr/>
        </p:nvSpPr>
        <p:spPr>
          <a:xfrm>
            <a:off x="8705589" y="2487895"/>
            <a:ext cx="400311" cy="1227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1E82D0-4D02-044E-B2C5-45EAAD1B6541}"/>
              </a:ext>
            </a:extLst>
          </p:cNvPr>
          <p:cNvSpPr txBox="1"/>
          <p:nvPr/>
        </p:nvSpPr>
        <p:spPr>
          <a:xfrm rot="16200000">
            <a:off x="8219466" y="2740691"/>
            <a:ext cx="158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Daily variation</a:t>
            </a:r>
          </a:p>
        </p:txBody>
      </p:sp>
    </p:spTree>
    <p:extLst>
      <p:ext uri="{BB962C8B-B14F-4D97-AF65-F5344CB8AC3E}">
        <p14:creationId xmlns:p14="http://schemas.microsoft.com/office/powerpoint/2010/main" val="263129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B3EFC8-6607-C245-A5D2-DF461BD1B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450850"/>
            <a:ext cx="8039100" cy="59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74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726083-854A-D647-8539-B8A258365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02" y="1397118"/>
            <a:ext cx="5236396" cy="467220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90035EE-3DB2-5B4A-8CBA-8E488919DFB2}"/>
              </a:ext>
            </a:extLst>
          </p:cNvPr>
          <p:cNvGrpSpPr/>
          <p:nvPr/>
        </p:nvGrpSpPr>
        <p:grpSpPr>
          <a:xfrm>
            <a:off x="1828799" y="1396053"/>
            <a:ext cx="4849403" cy="4673273"/>
            <a:chOff x="1517824" y="1004779"/>
            <a:chExt cx="7302500" cy="55499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C02B003-8984-A04D-A389-F0BB58106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824" y="1004779"/>
              <a:ext cx="7302500" cy="55499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4A18CD8-A7B8-4C4E-A456-2C6983046242}"/>
                </a:ext>
              </a:extLst>
            </p:cNvPr>
            <p:cNvSpPr txBox="1"/>
            <p:nvPr/>
          </p:nvSpPr>
          <p:spPr>
            <a:xfrm>
              <a:off x="2404996" y="1615858"/>
              <a:ext cx="909195" cy="438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Lev 0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B45723-85AC-744D-BBC3-78FB34D672E2}"/>
                </a:ext>
              </a:extLst>
            </p:cNvPr>
            <p:cNvSpPr txBox="1"/>
            <p:nvPr/>
          </p:nvSpPr>
          <p:spPr>
            <a:xfrm>
              <a:off x="5862181" y="4559474"/>
              <a:ext cx="560613" cy="438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02D544C-6611-4548-8591-DE9EC288C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3874" y="1339549"/>
              <a:ext cx="2698228" cy="255378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06E483B-0631-D544-BB56-E6BB9DEAA773}"/>
                </a:ext>
              </a:extLst>
            </p:cNvPr>
            <p:cNvSpPr txBox="1"/>
            <p:nvPr/>
          </p:nvSpPr>
          <p:spPr>
            <a:xfrm>
              <a:off x="6896071" y="3906854"/>
              <a:ext cx="661455" cy="438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EF95F0-A7E2-FF4C-8A44-7A0D5D7B73F9}"/>
                </a:ext>
              </a:extLst>
            </p:cNvPr>
            <p:cNvSpPr txBox="1"/>
            <p:nvPr/>
          </p:nvSpPr>
          <p:spPr>
            <a:xfrm>
              <a:off x="4952987" y="1400100"/>
              <a:ext cx="909195" cy="438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Lev 0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2774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721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595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6669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573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20</Words>
  <Application>Microsoft Macintosh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Aliaga, Diego</dc:creator>
  <cp:lastModifiedBy>Aliaga, Diego</cp:lastModifiedBy>
  <cp:revision>8</cp:revision>
  <dcterms:created xsi:type="dcterms:W3CDTF">2020-02-07T13:32:16Z</dcterms:created>
  <dcterms:modified xsi:type="dcterms:W3CDTF">2020-09-23T18:13:59Z</dcterms:modified>
</cp:coreProperties>
</file>