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864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560" userDrawn="1">
          <p15:clr>
            <a:srgbClr val="A4A3A4"/>
          </p15:clr>
        </p15:guide>
        <p15:guide id="6" pos="6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4"/>
    <p:restoredTop sz="94608"/>
  </p:normalViewPr>
  <p:slideViewPr>
    <p:cSldViewPr snapToGrid="0" snapToObjects="1" showGuides="1">
      <p:cViewPr varScale="1">
        <p:scale>
          <a:sx n="112" d="100"/>
          <a:sy n="112" d="100"/>
        </p:scale>
        <p:origin x="520" y="200"/>
      </p:cViewPr>
      <p:guideLst>
        <p:guide orient="horz" pos="2160"/>
        <p:guide pos="3864"/>
        <p:guide pos="864"/>
        <p:guide pos="3120"/>
        <p:guide pos="4560"/>
        <p:guide pos="6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562E-9EC8-814C-A085-0F2DF6B2B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4D57F-E419-BE49-9D22-B980E9EE1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9BC6-0061-DD42-B64F-7D26C2E9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FA0A-959F-BC49-95F5-ECB2B974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9C46-249D-8D4A-B60C-708CFFEC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5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70F1-FED5-7944-AFF0-DA5C8F36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41805-3723-484E-BC7E-360D2C115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4AB6-6E21-5140-8E89-EF2AAFAE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A115-2335-1A41-B5A9-0E1A5F93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09CE-7764-6A4D-A2AD-EC1174D4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5297C-9705-5D49-B7D9-750ED05E2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BDB5A-8F58-7448-9352-AA3380301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BC84-C68A-8E45-A7D9-275F4B17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D76B-5302-F945-8813-0640221B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603D-B9E9-1341-972E-6ED5BDB8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0134-3524-A54B-9503-148C7BDA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D876-7FD1-8541-A178-6BD09E09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925E-B78B-0746-B07A-E56E9F49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A00A-029B-104F-A685-06658DAD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F97A-420D-7F4C-AE7D-381751B3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1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64BA-C1C2-7E42-805F-76987C6C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1D5E-4729-684F-B789-849B007EB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D89AC-BB58-054A-AD8F-DD226571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A585-85C5-D347-9A44-F3175775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810D4-4390-1047-9BAE-3B9BC391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E461-DE1D-774B-BBA5-35CCCF46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D662-B2BA-4B4C-822E-36D69EF93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49294-B8BC-BE4F-9233-8BA16BADC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D5E8-9F5F-6F4F-94C8-B09E3429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3D977-6148-F54F-9ADE-1580B32B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463A-104F-994E-93AB-16E12A48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61DB-8629-4C4B-9FD9-18CC275B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86CDE-EFB4-EE49-84C0-03FD011F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48217-6751-9447-996E-52EE9277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FFA41-99B4-FE41-9A7F-3D1DC67C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6A754-D16E-684D-A04C-A62266684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828E6-46FD-8444-A045-1A98DF09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4550A-7FB9-1649-B535-EC9B7CF4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731A8-E2D4-8A4D-9544-F10245EC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E1AE-BB24-3E47-A6E0-2DB0D9F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58930-E8A4-F94B-AE31-8359945D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EF950-3684-DC45-8087-22BA2FDF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2625E-F66C-1F49-8875-E8B25609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BB467-DC95-5346-8370-59E97A69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0AA6F-6268-7A46-B715-DB7C0914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C3AF2-E2B7-C84C-954D-79B56012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49BD-FB82-114D-B4E6-46C61282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7C69-0007-5C44-8221-A85C8402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E8BE2-F31B-F145-B5A2-4410B2D1B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9A4B-9E7A-CF4F-ACBA-1CA42FF0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18F6-B05F-8E4E-8129-74C379DF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EBAA-7E97-DC48-9D0E-D1A6128F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1999-223A-FF4C-B2BD-4DEAD6C7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EF69F-2F2C-CA4A-80BB-FB113D952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78A5A-5F48-FA41-9461-37F13997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ACB7-856E-5F46-A70A-E0640372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11DAE-1302-C546-BCA7-C98B58AB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864D5-76F2-EF40-BF92-E189F36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51A8B-67CA-0043-B770-3A9D1D21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ACBD-D3D6-DA43-9315-A8B8C3A8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A380-D0E9-5445-A714-2D83744CA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45A4-971A-4E40-9CDA-066D0DAC8D3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01A5-4811-1048-B8AC-538AAA74B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36BE-6CD8-8748-BD75-6E300E79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83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5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7AFC21-39F4-B141-AC05-2AEF6A51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8" y="235101"/>
            <a:ext cx="4302859" cy="32271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A8157-7B65-2344-9021-7B46AEEF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422" y="46105"/>
            <a:ext cx="4702578" cy="35269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5BF41-D5C3-7F45-99C0-F3A4EE4B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0" y="3661028"/>
            <a:ext cx="4302859" cy="3227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16853-B1C3-A042-8DC9-98C54FEE2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853" y="3558751"/>
            <a:ext cx="4379948" cy="32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92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19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73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10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1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01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16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5464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Aliaga, Diego</dc:creator>
  <cp:lastModifiedBy>Aliaga, Diego</cp:lastModifiedBy>
  <cp:revision>3</cp:revision>
  <dcterms:created xsi:type="dcterms:W3CDTF">2020-01-17T08:00:37Z</dcterms:created>
  <dcterms:modified xsi:type="dcterms:W3CDTF">2020-01-30T15:31:54Z</dcterms:modified>
</cp:coreProperties>
</file>