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/>
    <p:restoredTop sz="94645"/>
  </p:normalViewPr>
  <p:slideViewPr>
    <p:cSldViewPr snapToGrid="0" snapToObjects="1" showGuides="1">
      <p:cViewPr varScale="1">
        <p:scale>
          <a:sx n="133" d="100"/>
          <a:sy n="133" d="100"/>
        </p:scale>
        <p:origin x="7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764-BC8C-B146-9398-4808AC14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7F31A-FADB-8649-A3C4-9126A440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09E8-791A-CE4C-9BE3-57D8F233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EF85-175D-3C46-94DC-CE2C5039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5903-B9D4-F145-B79E-32895CC8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8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DE35-432D-034F-9919-1E6F2852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7D0C2-A796-204A-9E7A-D5672D69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0BE3-106A-104E-AAD4-CDEF9C5B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8AAC-891B-0D42-A0AC-674E8300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4A94-F4AC-1743-98FE-9C4C3284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16163-092F-6243-B699-B34E02A08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4133A-7E1F-E34F-978A-CA1EE7A9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95B8-6A42-1F4F-ACAC-11BC15A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DB5C-D534-1047-8441-D1A71BB5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13E1-081C-604F-B2FB-23D3BA8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2E59-6C29-034B-87F9-1A93800C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3E31-56CA-CF4A-A9A6-16AD366B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BE4-D619-E145-8BCE-9567D2B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4228-9C46-6948-AB1E-72FB924A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1A42-6AED-3A4A-8223-A9ED6A58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C9DA-B55D-0547-94A5-6E0F442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C1C0D-0B4C-5540-BF5C-D24100F5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B222-B8BF-C146-B8EF-6103B421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7971-BA73-F04A-89A4-DC37D9C1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224B-06F4-A240-B918-8549C2F1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525-175C-FB4B-93CA-F122624B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AE0F-6363-7C45-8E04-1549254B0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8097-BE2A-3C46-80B4-4C7A58F5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AD4F-A65D-814B-94C9-63BED9F3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2160D-887B-8242-A8C0-9B837691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91AB-132D-E243-BECF-FE801D88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B0FB-36C9-8648-9897-2DEBD78C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0C55-FA59-E846-B137-60EFB11E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23790-37DD-124B-865C-9A94A6A0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51C09-0300-EC4E-89BE-67ACDB058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97A0D-74C9-A347-A6F4-A252B2FA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47A6C-8957-7F4E-A79B-23CE6935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09D49-9662-524D-8209-B1792160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39301-E239-574F-8D19-D59CAE53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F9D0-C39C-9E45-B1C4-09E1886D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B21B2-99AF-C744-A297-C64F04AE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4B40D-8AD7-9C41-BB18-F9EA0D7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56BD3-C712-B847-BD75-EFAA6126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DCEBE-8266-9744-B39F-0B7DFBBA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4504C-BEB9-6747-B325-DDC11A0D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EBEB3-AEF9-164A-9CF2-3845BDB2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0E41-19B3-F245-814A-7D66810C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D638-5E5D-4A4A-8089-4DA8BDA0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EFD7-A97B-9943-8B5F-591596A59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AC0-BBA5-9A41-9FC0-FB9D168F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A914C-FD04-B44D-B48A-B1E7A787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5DE6-6E3A-BF4D-AEA4-18732573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A553-922B-B149-9047-7B91A1D0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9BC3A-1525-8D4D-8FDF-372573822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C5147-80C5-6249-A412-047B92FC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777D-AEDE-3E49-91F1-FE4DDDB0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7F45-7139-2E40-AA8F-B0BDA67F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92811-DCCF-E645-ABA2-692FFA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355B-8A8A-6943-91E2-0FBE0CAD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7539-3197-6E42-8ACF-331C0912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A475-89D3-C349-A1FA-0EC61B49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DA1F-4085-EF46-BB8E-D596965655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A906-99E7-6A4D-B47F-8D499AF6C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5103-D826-2B4F-BE72-4EA993038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57B6-42BD-2F43-8949-583F4DC52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B94-DA69-3348-920C-508FC6B82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E8ACD-6C2C-9944-9967-C6B9A818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6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AF7D-4447-D945-9A9F-C9E0B01D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-135061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The simple picture: 2 clusters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F9872D-9DD0-014A-9E32-2130A69B9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22" y="1062803"/>
            <a:ext cx="5680857" cy="5624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BCA169-F4D0-2C46-9523-848F0F9A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76" y="1062803"/>
            <a:ext cx="5680858" cy="56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3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C67-6E78-5049-85E5-4B9C7C70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The complex picture: 18 clusters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5D65B-ACE9-B641-B955-65545453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2238"/>
            <a:ext cx="5751513" cy="5230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26EE8-6C87-E044-B6E8-8E76058C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22238"/>
            <a:ext cx="5426075" cy="52308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80FA3E4-0A73-6741-A81E-DBA36D2D3975}"/>
              </a:ext>
            </a:extLst>
          </p:cNvPr>
          <p:cNvSpPr/>
          <p:nvPr/>
        </p:nvSpPr>
        <p:spPr>
          <a:xfrm>
            <a:off x="8322918" y="2197847"/>
            <a:ext cx="1350471" cy="156563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1B05C6-0955-6748-B589-85A04E01F260}"/>
              </a:ext>
            </a:extLst>
          </p:cNvPr>
          <p:cNvSpPr/>
          <p:nvPr/>
        </p:nvSpPr>
        <p:spPr>
          <a:xfrm>
            <a:off x="6689558" y="1578543"/>
            <a:ext cx="4081111" cy="3609474"/>
          </a:xfrm>
          <a:custGeom>
            <a:avLst/>
            <a:gdLst>
              <a:gd name="connsiteX0" fmla="*/ 2435191 w 4081111"/>
              <a:gd name="connsiteY0" fmla="*/ 0 h 3609474"/>
              <a:gd name="connsiteX1" fmla="*/ 2435191 w 4081111"/>
              <a:gd name="connsiteY1" fmla="*/ 0 h 3609474"/>
              <a:gd name="connsiteX2" fmla="*/ 2329314 w 4081111"/>
              <a:gd name="connsiteY2" fmla="*/ 86628 h 3609474"/>
              <a:gd name="connsiteX3" fmla="*/ 2319688 w 4081111"/>
              <a:gd name="connsiteY3" fmla="*/ 115503 h 3609474"/>
              <a:gd name="connsiteX4" fmla="*/ 2300438 w 4081111"/>
              <a:gd name="connsiteY4" fmla="*/ 144379 h 3609474"/>
              <a:gd name="connsiteX5" fmla="*/ 2281187 w 4081111"/>
              <a:gd name="connsiteY5" fmla="*/ 221381 h 3609474"/>
              <a:gd name="connsiteX6" fmla="*/ 2290813 w 4081111"/>
              <a:gd name="connsiteY6" fmla="*/ 308009 h 3609474"/>
              <a:gd name="connsiteX7" fmla="*/ 2319688 w 4081111"/>
              <a:gd name="connsiteY7" fmla="*/ 327259 h 3609474"/>
              <a:gd name="connsiteX8" fmla="*/ 2358189 w 4081111"/>
              <a:gd name="connsiteY8" fmla="*/ 385011 h 3609474"/>
              <a:gd name="connsiteX9" fmla="*/ 2425566 w 4081111"/>
              <a:gd name="connsiteY9" fmla="*/ 433137 h 3609474"/>
              <a:gd name="connsiteX10" fmla="*/ 2521819 w 4081111"/>
              <a:gd name="connsiteY10" fmla="*/ 500514 h 3609474"/>
              <a:gd name="connsiteX11" fmla="*/ 2579570 w 4081111"/>
              <a:gd name="connsiteY11" fmla="*/ 558265 h 3609474"/>
              <a:gd name="connsiteX12" fmla="*/ 2618071 w 4081111"/>
              <a:gd name="connsiteY12" fmla="*/ 596766 h 3609474"/>
              <a:gd name="connsiteX13" fmla="*/ 2656573 w 4081111"/>
              <a:gd name="connsiteY13" fmla="*/ 606392 h 3609474"/>
              <a:gd name="connsiteX14" fmla="*/ 2752825 w 4081111"/>
              <a:gd name="connsiteY14" fmla="*/ 683394 h 3609474"/>
              <a:gd name="connsiteX15" fmla="*/ 2849078 w 4081111"/>
              <a:gd name="connsiteY15" fmla="*/ 750771 h 3609474"/>
              <a:gd name="connsiteX16" fmla="*/ 2887579 w 4081111"/>
              <a:gd name="connsiteY16" fmla="*/ 779646 h 3609474"/>
              <a:gd name="connsiteX17" fmla="*/ 2945330 w 4081111"/>
              <a:gd name="connsiteY17" fmla="*/ 837398 h 3609474"/>
              <a:gd name="connsiteX18" fmla="*/ 2974206 w 4081111"/>
              <a:gd name="connsiteY18" fmla="*/ 856649 h 3609474"/>
              <a:gd name="connsiteX19" fmla="*/ 3031958 w 4081111"/>
              <a:gd name="connsiteY19" fmla="*/ 914400 h 3609474"/>
              <a:gd name="connsiteX20" fmla="*/ 3060834 w 4081111"/>
              <a:gd name="connsiteY20" fmla="*/ 933651 h 3609474"/>
              <a:gd name="connsiteX21" fmla="*/ 3089709 w 4081111"/>
              <a:gd name="connsiteY21" fmla="*/ 962526 h 3609474"/>
              <a:gd name="connsiteX22" fmla="*/ 3128210 w 4081111"/>
              <a:gd name="connsiteY22" fmla="*/ 981777 h 3609474"/>
              <a:gd name="connsiteX23" fmla="*/ 3234088 w 4081111"/>
              <a:gd name="connsiteY23" fmla="*/ 1058779 h 3609474"/>
              <a:gd name="connsiteX24" fmla="*/ 3291840 w 4081111"/>
              <a:gd name="connsiteY24" fmla="*/ 1116531 h 3609474"/>
              <a:gd name="connsiteX25" fmla="*/ 3311090 w 4081111"/>
              <a:gd name="connsiteY25" fmla="*/ 1203158 h 3609474"/>
              <a:gd name="connsiteX26" fmla="*/ 3320716 w 4081111"/>
              <a:gd name="connsiteY26" fmla="*/ 1251284 h 3609474"/>
              <a:gd name="connsiteX27" fmla="*/ 3330341 w 4081111"/>
              <a:gd name="connsiteY27" fmla="*/ 1309036 h 3609474"/>
              <a:gd name="connsiteX28" fmla="*/ 3349591 w 4081111"/>
              <a:gd name="connsiteY28" fmla="*/ 1366788 h 3609474"/>
              <a:gd name="connsiteX29" fmla="*/ 3368842 w 4081111"/>
              <a:gd name="connsiteY29" fmla="*/ 1482291 h 3609474"/>
              <a:gd name="connsiteX30" fmla="*/ 3378467 w 4081111"/>
              <a:gd name="connsiteY30" fmla="*/ 1540042 h 3609474"/>
              <a:gd name="connsiteX31" fmla="*/ 3359217 w 4081111"/>
              <a:gd name="connsiteY31" fmla="*/ 1790299 h 3609474"/>
              <a:gd name="connsiteX32" fmla="*/ 3349591 w 4081111"/>
              <a:gd name="connsiteY32" fmla="*/ 1828800 h 3609474"/>
              <a:gd name="connsiteX33" fmla="*/ 3330341 w 4081111"/>
              <a:gd name="connsiteY33" fmla="*/ 1867301 h 3609474"/>
              <a:gd name="connsiteX34" fmla="*/ 3320716 w 4081111"/>
              <a:gd name="connsiteY34" fmla="*/ 1915428 h 3609474"/>
              <a:gd name="connsiteX35" fmla="*/ 3301465 w 4081111"/>
              <a:gd name="connsiteY35" fmla="*/ 1944303 h 3609474"/>
              <a:gd name="connsiteX36" fmla="*/ 3291840 w 4081111"/>
              <a:gd name="connsiteY36" fmla="*/ 1982804 h 3609474"/>
              <a:gd name="connsiteX37" fmla="*/ 3272589 w 4081111"/>
              <a:gd name="connsiteY37" fmla="*/ 2040556 h 3609474"/>
              <a:gd name="connsiteX38" fmla="*/ 3214838 w 4081111"/>
              <a:gd name="connsiteY38" fmla="*/ 2098308 h 3609474"/>
              <a:gd name="connsiteX39" fmla="*/ 3185962 w 4081111"/>
              <a:gd name="connsiteY39" fmla="*/ 2136809 h 3609474"/>
              <a:gd name="connsiteX40" fmla="*/ 3099335 w 4081111"/>
              <a:gd name="connsiteY40" fmla="*/ 2223436 h 3609474"/>
              <a:gd name="connsiteX41" fmla="*/ 3070459 w 4081111"/>
              <a:gd name="connsiteY41" fmla="*/ 2252312 h 3609474"/>
              <a:gd name="connsiteX42" fmla="*/ 3041583 w 4081111"/>
              <a:gd name="connsiteY42" fmla="*/ 2281188 h 3609474"/>
              <a:gd name="connsiteX43" fmla="*/ 3012707 w 4081111"/>
              <a:gd name="connsiteY43" fmla="*/ 2310063 h 3609474"/>
              <a:gd name="connsiteX44" fmla="*/ 2993457 w 4081111"/>
              <a:gd name="connsiteY44" fmla="*/ 2348564 h 3609474"/>
              <a:gd name="connsiteX45" fmla="*/ 2935705 w 4081111"/>
              <a:gd name="connsiteY45" fmla="*/ 2406316 h 3609474"/>
              <a:gd name="connsiteX46" fmla="*/ 2906829 w 4081111"/>
              <a:gd name="connsiteY46" fmla="*/ 2435192 h 3609474"/>
              <a:gd name="connsiteX47" fmla="*/ 2829827 w 4081111"/>
              <a:gd name="connsiteY47" fmla="*/ 2512194 h 3609474"/>
              <a:gd name="connsiteX48" fmla="*/ 2791326 w 4081111"/>
              <a:gd name="connsiteY48" fmla="*/ 2550695 h 3609474"/>
              <a:gd name="connsiteX49" fmla="*/ 2752825 w 4081111"/>
              <a:gd name="connsiteY49" fmla="*/ 2569945 h 3609474"/>
              <a:gd name="connsiteX50" fmla="*/ 2714324 w 4081111"/>
              <a:gd name="connsiteY50" fmla="*/ 2579571 h 3609474"/>
              <a:gd name="connsiteX51" fmla="*/ 2685448 w 4081111"/>
              <a:gd name="connsiteY51" fmla="*/ 2589196 h 3609474"/>
              <a:gd name="connsiteX52" fmla="*/ 2261937 w 4081111"/>
              <a:gd name="connsiteY52" fmla="*/ 2560320 h 3609474"/>
              <a:gd name="connsiteX53" fmla="*/ 2040556 w 4081111"/>
              <a:gd name="connsiteY53" fmla="*/ 2541070 h 3609474"/>
              <a:gd name="connsiteX54" fmla="*/ 1992429 w 4081111"/>
              <a:gd name="connsiteY54" fmla="*/ 2531444 h 3609474"/>
              <a:gd name="connsiteX55" fmla="*/ 1896177 w 4081111"/>
              <a:gd name="connsiteY55" fmla="*/ 2521819 h 3609474"/>
              <a:gd name="connsiteX56" fmla="*/ 1799924 w 4081111"/>
              <a:gd name="connsiteY56" fmla="*/ 2502569 h 3609474"/>
              <a:gd name="connsiteX57" fmla="*/ 1636295 w 4081111"/>
              <a:gd name="connsiteY57" fmla="*/ 2464068 h 3609474"/>
              <a:gd name="connsiteX58" fmla="*/ 1540042 w 4081111"/>
              <a:gd name="connsiteY58" fmla="*/ 2454442 h 3609474"/>
              <a:gd name="connsiteX59" fmla="*/ 1366787 w 4081111"/>
              <a:gd name="connsiteY59" fmla="*/ 2415941 h 3609474"/>
              <a:gd name="connsiteX60" fmla="*/ 1193533 w 4081111"/>
              <a:gd name="connsiteY60" fmla="*/ 2396691 h 3609474"/>
              <a:gd name="connsiteX61" fmla="*/ 943276 w 4081111"/>
              <a:gd name="connsiteY61" fmla="*/ 2367815 h 3609474"/>
              <a:gd name="connsiteX62" fmla="*/ 895149 w 4081111"/>
              <a:gd name="connsiteY62" fmla="*/ 2358190 h 3609474"/>
              <a:gd name="connsiteX63" fmla="*/ 818147 w 4081111"/>
              <a:gd name="connsiteY63" fmla="*/ 2348564 h 3609474"/>
              <a:gd name="connsiteX64" fmla="*/ 779646 w 4081111"/>
              <a:gd name="connsiteY64" fmla="*/ 2338939 h 3609474"/>
              <a:gd name="connsiteX65" fmla="*/ 250257 w 4081111"/>
              <a:gd name="connsiteY65" fmla="*/ 2358190 h 3609474"/>
              <a:gd name="connsiteX66" fmla="*/ 182880 w 4081111"/>
              <a:gd name="connsiteY66" fmla="*/ 2367815 h 3609474"/>
              <a:gd name="connsiteX67" fmla="*/ 96253 w 4081111"/>
              <a:gd name="connsiteY67" fmla="*/ 2377440 h 3609474"/>
              <a:gd name="connsiteX68" fmla="*/ 38501 w 4081111"/>
              <a:gd name="connsiteY68" fmla="*/ 2406316 h 3609474"/>
              <a:gd name="connsiteX69" fmla="*/ 28876 w 4081111"/>
              <a:gd name="connsiteY69" fmla="*/ 2444817 h 3609474"/>
              <a:gd name="connsiteX70" fmla="*/ 0 w 4081111"/>
              <a:gd name="connsiteY70" fmla="*/ 2560320 h 3609474"/>
              <a:gd name="connsiteX71" fmla="*/ 9625 w 4081111"/>
              <a:gd name="connsiteY71" fmla="*/ 2723950 h 3609474"/>
              <a:gd name="connsiteX72" fmla="*/ 28876 w 4081111"/>
              <a:gd name="connsiteY72" fmla="*/ 2762451 h 3609474"/>
              <a:gd name="connsiteX73" fmla="*/ 57751 w 4081111"/>
              <a:gd name="connsiteY73" fmla="*/ 2820202 h 3609474"/>
              <a:gd name="connsiteX74" fmla="*/ 105878 w 4081111"/>
              <a:gd name="connsiteY74" fmla="*/ 2897204 h 3609474"/>
              <a:gd name="connsiteX75" fmla="*/ 182880 w 4081111"/>
              <a:gd name="connsiteY75" fmla="*/ 2954956 h 3609474"/>
              <a:gd name="connsiteX76" fmla="*/ 250257 w 4081111"/>
              <a:gd name="connsiteY76" fmla="*/ 3022333 h 3609474"/>
              <a:gd name="connsiteX77" fmla="*/ 327259 w 4081111"/>
              <a:gd name="connsiteY77" fmla="*/ 3080084 h 3609474"/>
              <a:gd name="connsiteX78" fmla="*/ 346509 w 4081111"/>
              <a:gd name="connsiteY78" fmla="*/ 3108960 h 3609474"/>
              <a:gd name="connsiteX79" fmla="*/ 385010 w 4081111"/>
              <a:gd name="connsiteY79" fmla="*/ 3128211 h 3609474"/>
              <a:gd name="connsiteX80" fmla="*/ 481263 w 4081111"/>
              <a:gd name="connsiteY80" fmla="*/ 3185962 h 3609474"/>
              <a:gd name="connsiteX81" fmla="*/ 510139 w 4081111"/>
              <a:gd name="connsiteY81" fmla="*/ 3195588 h 3609474"/>
              <a:gd name="connsiteX82" fmla="*/ 548640 w 4081111"/>
              <a:gd name="connsiteY82" fmla="*/ 3214838 h 3609474"/>
              <a:gd name="connsiteX83" fmla="*/ 606391 w 4081111"/>
              <a:gd name="connsiteY83" fmla="*/ 3234089 h 3609474"/>
              <a:gd name="connsiteX84" fmla="*/ 770021 w 4081111"/>
              <a:gd name="connsiteY84" fmla="*/ 3272590 h 3609474"/>
              <a:gd name="connsiteX85" fmla="*/ 798897 w 4081111"/>
              <a:gd name="connsiteY85" fmla="*/ 3282215 h 3609474"/>
              <a:gd name="connsiteX86" fmla="*/ 827773 w 4081111"/>
              <a:gd name="connsiteY86" fmla="*/ 3301465 h 3609474"/>
              <a:gd name="connsiteX87" fmla="*/ 895149 w 4081111"/>
              <a:gd name="connsiteY87" fmla="*/ 3339966 h 3609474"/>
              <a:gd name="connsiteX88" fmla="*/ 933650 w 4081111"/>
              <a:gd name="connsiteY88" fmla="*/ 3359217 h 3609474"/>
              <a:gd name="connsiteX89" fmla="*/ 972151 w 4081111"/>
              <a:gd name="connsiteY89" fmla="*/ 3388093 h 3609474"/>
              <a:gd name="connsiteX90" fmla="*/ 1020278 w 4081111"/>
              <a:gd name="connsiteY90" fmla="*/ 3416969 h 3609474"/>
              <a:gd name="connsiteX91" fmla="*/ 1049154 w 4081111"/>
              <a:gd name="connsiteY91" fmla="*/ 3436219 h 3609474"/>
              <a:gd name="connsiteX92" fmla="*/ 1078029 w 4081111"/>
              <a:gd name="connsiteY92" fmla="*/ 3445844 h 3609474"/>
              <a:gd name="connsiteX93" fmla="*/ 1155031 w 4081111"/>
              <a:gd name="connsiteY93" fmla="*/ 3484345 h 3609474"/>
              <a:gd name="connsiteX94" fmla="*/ 1183907 w 4081111"/>
              <a:gd name="connsiteY94" fmla="*/ 3493971 h 3609474"/>
              <a:gd name="connsiteX95" fmla="*/ 1222408 w 4081111"/>
              <a:gd name="connsiteY95" fmla="*/ 3513221 h 3609474"/>
              <a:gd name="connsiteX96" fmla="*/ 1289785 w 4081111"/>
              <a:gd name="connsiteY96" fmla="*/ 3532472 h 3609474"/>
              <a:gd name="connsiteX97" fmla="*/ 1328286 w 4081111"/>
              <a:gd name="connsiteY97" fmla="*/ 3551722 h 3609474"/>
              <a:gd name="connsiteX98" fmla="*/ 1520791 w 4081111"/>
              <a:gd name="connsiteY98" fmla="*/ 3561348 h 3609474"/>
              <a:gd name="connsiteX99" fmla="*/ 1568918 w 4081111"/>
              <a:gd name="connsiteY99" fmla="*/ 3570973 h 3609474"/>
              <a:gd name="connsiteX100" fmla="*/ 1626669 w 4081111"/>
              <a:gd name="connsiteY100" fmla="*/ 3580598 h 3609474"/>
              <a:gd name="connsiteX101" fmla="*/ 1665170 w 4081111"/>
              <a:gd name="connsiteY101" fmla="*/ 3590223 h 3609474"/>
              <a:gd name="connsiteX102" fmla="*/ 1992429 w 4081111"/>
              <a:gd name="connsiteY102" fmla="*/ 3599849 h 3609474"/>
              <a:gd name="connsiteX103" fmla="*/ 2059806 w 4081111"/>
              <a:gd name="connsiteY103" fmla="*/ 3609474 h 3609474"/>
              <a:gd name="connsiteX104" fmla="*/ 2367815 w 4081111"/>
              <a:gd name="connsiteY104" fmla="*/ 3590223 h 3609474"/>
              <a:gd name="connsiteX105" fmla="*/ 2464067 w 4081111"/>
              <a:gd name="connsiteY105" fmla="*/ 3570973 h 3609474"/>
              <a:gd name="connsiteX106" fmla="*/ 2512194 w 4081111"/>
              <a:gd name="connsiteY106" fmla="*/ 3561348 h 3609474"/>
              <a:gd name="connsiteX107" fmla="*/ 2579570 w 4081111"/>
              <a:gd name="connsiteY107" fmla="*/ 3551722 h 3609474"/>
              <a:gd name="connsiteX108" fmla="*/ 2666198 w 4081111"/>
              <a:gd name="connsiteY108" fmla="*/ 3532472 h 3609474"/>
              <a:gd name="connsiteX109" fmla="*/ 2695074 w 4081111"/>
              <a:gd name="connsiteY109" fmla="*/ 3522846 h 3609474"/>
              <a:gd name="connsiteX110" fmla="*/ 2723949 w 4081111"/>
              <a:gd name="connsiteY110" fmla="*/ 3503596 h 3609474"/>
              <a:gd name="connsiteX111" fmla="*/ 2800951 w 4081111"/>
              <a:gd name="connsiteY111" fmla="*/ 3416969 h 3609474"/>
              <a:gd name="connsiteX112" fmla="*/ 2916455 w 4081111"/>
              <a:gd name="connsiteY112" fmla="*/ 3301465 h 3609474"/>
              <a:gd name="connsiteX113" fmla="*/ 3012707 w 4081111"/>
              <a:gd name="connsiteY113" fmla="*/ 3214838 h 3609474"/>
              <a:gd name="connsiteX114" fmla="*/ 3205213 w 4081111"/>
              <a:gd name="connsiteY114" fmla="*/ 3012708 h 3609474"/>
              <a:gd name="connsiteX115" fmla="*/ 3503596 w 4081111"/>
              <a:gd name="connsiteY115" fmla="*/ 2743200 h 3609474"/>
              <a:gd name="connsiteX116" fmla="*/ 3570973 w 4081111"/>
              <a:gd name="connsiteY116" fmla="*/ 2666198 h 3609474"/>
              <a:gd name="connsiteX117" fmla="*/ 3609474 w 4081111"/>
              <a:gd name="connsiteY117" fmla="*/ 2637322 h 3609474"/>
              <a:gd name="connsiteX118" fmla="*/ 3676850 w 4081111"/>
              <a:gd name="connsiteY118" fmla="*/ 2569945 h 3609474"/>
              <a:gd name="connsiteX119" fmla="*/ 3724977 w 4081111"/>
              <a:gd name="connsiteY119" fmla="*/ 2531444 h 3609474"/>
              <a:gd name="connsiteX120" fmla="*/ 3840480 w 4081111"/>
              <a:gd name="connsiteY120" fmla="*/ 2406316 h 3609474"/>
              <a:gd name="connsiteX121" fmla="*/ 3898231 w 4081111"/>
              <a:gd name="connsiteY121" fmla="*/ 2329314 h 3609474"/>
              <a:gd name="connsiteX122" fmla="*/ 3946358 w 4081111"/>
              <a:gd name="connsiteY122" fmla="*/ 2223436 h 3609474"/>
              <a:gd name="connsiteX123" fmla="*/ 3975234 w 4081111"/>
              <a:gd name="connsiteY123" fmla="*/ 2175310 h 3609474"/>
              <a:gd name="connsiteX124" fmla="*/ 3994484 w 4081111"/>
              <a:gd name="connsiteY124" fmla="*/ 2107933 h 3609474"/>
              <a:gd name="connsiteX125" fmla="*/ 4052236 w 4081111"/>
              <a:gd name="connsiteY125" fmla="*/ 1925053 h 3609474"/>
              <a:gd name="connsiteX126" fmla="*/ 4081111 w 4081111"/>
              <a:gd name="connsiteY126" fmla="*/ 1703672 h 3609474"/>
              <a:gd name="connsiteX127" fmla="*/ 4071486 w 4081111"/>
              <a:gd name="connsiteY127" fmla="*/ 1155032 h 3609474"/>
              <a:gd name="connsiteX128" fmla="*/ 4061861 w 4081111"/>
              <a:gd name="connsiteY128" fmla="*/ 1097280 h 3609474"/>
              <a:gd name="connsiteX129" fmla="*/ 4042610 w 4081111"/>
              <a:gd name="connsiteY129" fmla="*/ 1039529 h 3609474"/>
              <a:gd name="connsiteX130" fmla="*/ 4032985 w 4081111"/>
              <a:gd name="connsiteY130" fmla="*/ 972152 h 3609474"/>
              <a:gd name="connsiteX131" fmla="*/ 4013735 w 4081111"/>
              <a:gd name="connsiteY131" fmla="*/ 904775 h 3609474"/>
              <a:gd name="connsiteX132" fmla="*/ 3994484 w 4081111"/>
              <a:gd name="connsiteY132" fmla="*/ 837398 h 3609474"/>
              <a:gd name="connsiteX133" fmla="*/ 3878981 w 4081111"/>
              <a:gd name="connsiteY133" fmla="*/ 750771 h 3609474"/>
              <a:gd name="connsiteX134" fmla="*/ 3753853 w 4081111"/>
              <a:gd name="connsiteY134" fmla="*/ 683394 h 3609474"/>
              <a:gd name="connsiteX135" fmla="*/ 3696101 w 4081111"/>
              <a:gd name="connsiteY135" fmla="*/ 644893 h 3609474"/>
              <a:gd name="connsiteX136" fmla="*/ 3638349 w 4081111"/>
              <a:gd name="connsiteY136" fmla="*/ 606392 h 3609474"/>
              <a:gd name="connsiteX137" fmla="*/ 3580598 w 4081111"/>
              <a:gd name="connsiteY137" fmla="*/ 558265 h 3609474"/>
              <a:gd name="connsiteX138" fmla="*/ 3513221 w 4081111"/>
              <a:gd name="connsiteY138" fmla="*/ 510139 h 3609474"/>
              <a:gd name="connsiteX139" fmla="*/ 3484345 w 4081111"/>
              <a:gd name="connsiteY139" fmla="*/ 481263 h 3609474"/>
              <a:gd name="connsiteX140" fmla="*/ 3416968 w 4081111"/>
              <a:gd name="connsiteY140" fmla="*/ 442762 h 3609474"/>
              <a:gd name="connsiteX141" fmla="*/ 3311090 w 4081111"/>
              <a:gd name="connsiteY141" fmla="*/ 356135 h 3609474"/>
              <a:gd name="connsiteX142" fmla="*/ 3282215 w 4081111"/>
              <a:gd name="connsiteY142" fmla="*/ 336884 h 3609474"/>
              <a:gd name="connsiteX143" fmla="*/ 3234088 w 4081111"/>
              <a:gd name="connsiteY143" fmla="*/ 317634 h 3609474"/>
              <a:gd name="connsiteX144" fmla="*/ 3185962 w 4081111"/>
              <a:gd name="connsiteY144" fmla="*/ 288758 h 3609474"/>
              <a:gd name="connsiteX145" fmla="*/ 3157086 w 4081111"/>
              <a:gd name="connsiteY145" fmla="*/ 269508 h 3609474"/>
              <a:gd name="connsiteX146" fmla="*/ 3128210 w 4081111"/>
              <a:gd name="connsiteY146" fmla="*/ 259882 h 3609474"/>
              <a:gd name="connsiteX147" fmla="*/ 3060834 w 4081111"/>
              <a:gd name="connsiteY147" fmla="*/ 221381 h 3609474"/>
              <a:gd name="connsiteX148" fmla="*/ 3003082 w 4081111"/>
              <a:gd name="connsiteY148" fmla="*/ 182880 h 3609474"/>
              <a:gd name="connsiteX149" fmla="*/ 2964581 w 4081111"/>
              <a:gd name="connsiteY149" fmla="*/ 163630 h 3609474"/>
              <a:gd name="connsiteX150" fmla="*/ 2935705 w 4081111"/>
              <a:gd name="connsiteY150" fmla="*/ 144379 h 3609474"/>
              <a:gd name="connsiteX151" fmla="*/ 2849078 w 4081111"/>
              <a:gd name="connsiteY151" fmla="*/ 115503 h 3609474"/>
              <a:gd name="connsiteX152" fmla="*/ 2781701 w 4081111"/>
              <a:gd name="connsiteY152" fmla="*/ 96253 h 3609474"/>
              <a:gd name="connsiteX153" fmla="*/ 2704699 w 4081111"/>
              <a:gd name="connsiteY153" fmla="*/ 86628 h 3609474"/>
              <a:gd name="connsiteX154" fmla="*/ 2646947 w 4081111"/>
              <a:gd name="connsiteY154" fmla="*/ 67377 h 3609474"/>
              <a:gd name="connsiteX155" fmla="*/ 2618071 w 4081111"/>
              <a:gd name="connsiteY155" fmla="*/ 57752 h 3609474"/>
              <a:gd name="connsiteX156" fmla="*/ 2589196 w 4081111"/>
              <a:gd name="connsiteY156" fmla="*/ 38501 h 3609474"/>
              <a:gd name="connsiteX157" fmla="*/ 2512194 w 4081111"/>
              <a:gd name="connsiteY157" fmla="*/ 28876 h 3609474"/>
              <a:gd name="connsiteX158" fmla="*/ 2435191 w 4081111"/>
              <a:gd name="connsiteY158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81111" h="3609474">
                <a:moveTo>
                  <a:pt x="2435191" y="0"/>
                </a:moveTo>
                <a:lnTo>
                  <a:pt x="2435191" y="0"/>
                </a:lnTo>
                <a:cubicBezTo>
                  <a:pt x="2428316" y="5156"/>
                  <a:pt x="2346504" y="60844"/>
                  <a:pt x="2329314" y="86628"/>
                </a:cubicBezTo>
                <a:cubicBezTo>
                  <a:pt x="2323686" y="95070"/>
                  <a:pt x="2324225" y="106428"/>
                  <a:pt x="2319688" y="115503"/>
                </a:cubicBezTo>
                <a:cubicBezTo>
                  <a:pt x="2314515" y="125850"/>
                  <a:pt x="2305611" y="134032"/>
                  <a:pt x="2300438" y="144379"/>
                </a:cubicBezTo>
                <a:cubicBezTo>
                  <a:pt x="2290573" y="164109"/>
                  <a:pt x="2284848" y="203079"/>
                  <a:pt x="2281187" y="221381"/>
                </a:cubicBezTo>
                <a:cubicBezTo>
                  <a:pt x="2284396" y="250257"/>
                  <a:pt x="2280884" y="280704"/>
                  <a:pt x="2290813" y="308009"/>
                </a:cubicBezTo>
                <a:cubicBezTo>
                  <a:pt x="2294766" y="318880"/>
                  <a:pt x="2312071" y="318553"/>
                  <a:pt x="2319688" y="327259"/>
                </a:cubicBezTo>
                <a:cubicBezTo>
                  <a:pt x="2334923" y="344671"/>
                  <a:pt x="2338938" y="372178"/>
                  <a:pt x="2358189" y="385011"/>
                </a:cubicBezTo>
                <a:cubicBezTo>
                  <a:pt x="2452042" y="447577"/>
                  <a:pt x="2306214" y="349591"/>
                  <a:pt x="2425566" y="433137"/>
                </a:cubicBezTo>
                <a:cubicBezTo>
                  <a:pt x="2446854" y="448039"/>
                  <a:pt x="2499347" y="480289"/>
                  <a:pt x="2521819" y="500514"/>
                </a:cubicBezTo>
                <a:cubicBezTo>
                  <a:pt x="2542054" y="518726"/>
                  <a:pt x="2560320" y="539015"/>
                  <a:pt x="2579570" y="558265"/>
                </a:cubicBezTo>
                <a:cubicBezTo>
                  <a:pt x="2592404" y="571099"/>
                  <a:pt x="2600463" y="592364"/>
                  <a:pt x="2618071" y="596766"/>
                </a:cubicBezTo>
                <a:lnTo>
                  <a:pt x="2656573" y="606392"/>
                </a:lnTo>
                <a:cubicBezTo>
                  <a:pt x="2700907" y="672895"/>
                  <a:pt x="2644311" y="596582"/>
                  <a:pt x="2752825" y="683394"/>
                </a:cubicBezTo>
                <a:cubicBezTo>
                  <a:pt x="2851648" y="762453"/>
                  <a:pt x="2750471" y="685034"/>
                  <a:pt x="2849078" y="750771"/>
                </a:cubicBezTo>
                <a:cubicBezTo>
                  <a:pt x="2862426" y="759669"/>
                  <a:pt x="2875655" y="768914"/>
                  <a:pt x="2887579" y="779646"/>
                </a:cubicBezTo>
                <a:cubicBezTo>
                  <a:pt x="2907815" y="797858"/>
                  <a:pt x="2922678" y="822296"/>
                  <a:pt x="2945330" y="837398"/>
                </a:cubicBezTo>
                <a:cubicBezTo>
                  <a:pt x="2954955" y="843815"/>
                  <a:pt x="2965560" y="848963"/>
                  <a:pt x="2974206" y="856649"/>
                </a:cubicBezTo>
                <a:cubicBezTo>
                  <a:pt x="2994554" y="874736"/>
                  <a:pt x="3009306" y="899298"/>
                  <a:pt x="3031958" y="914400"/>
                </a:cubicBezTo>
                <a:cubicBezTo>
                  <a:pt x="3041583" y="920817"/>
                  <a:pt x="3051947" y="926245"/>
                  <a:pt x="3060834" y="933651"/>
                </a:cubicBezTo>
                <a:cubicBezTo>
                  <a:pt x="3071291" y="942365"/>
                  <a:pt x="3078633" y="954614"/>
                  <a:pt x="3089709" y="962526"/>
                </a:cubicBezTo>
                <a:cubicBezTo>
                  <a:pt x="3101385" y="970866"/>
                  <a:pt x="3115752" y="974658"/>
                  <a:pt x="3128210" y="981777"/>
                </a:cubicBezTo>
                <a:cubicBezTo>
                  <a:pt x="3153289" y="996108"/>
                  <a:pt x="3232401" y="1057092"/>
                  <a:pt x="3234088" y="1058779"/>
                </a:cubicBezTo>
                <a:lnTo>
                  <a:pt x="3291840" y="1116531"/>
                </a:lnTo>
                <a:cubicBezTo>
                  <a:pt x="3308812" y="1167446"/>
                  <a:pt x="3297537" y="1128618"/>
                  <a:pt x="3311090" y="1203158"/>
                </a:cubicBezTo>
                <a:cubicBezTo>
                  <a:pt x="3314017" y="1219254"/>
                  <a:pt x="3317789" y="1235188"/>
                  <a:pt x="3320716" y="1251284"/>
                </a:cubicBezTo>
                <a:cubicBezTo>
                  <a:pt x="3324207" y="1270485"/>
                  <a:pt x="3325608" y="1290102"/>
                  <a:pt x="3330341" y="1309036"/>
                </a:cubicBezTo>
                <a:cubicBezTo>
                  <a:pt x="3335262" y="1328722"/>
                  <a:pt x="3345189" y="1346979"/>
                  <a:pt x="3349591" y="1366788"/>
                </a:cubicBezTo>
                <a:cubicBezTo>
                  <a:pt x="3358058" y="1404891"/>
                  <a:pt x="3362425" y="1443790"/>
                  <a:pt x="3368842" y="1482291"/>
                </a:cubicBezTo>
                <a:lnTo>
                  <a:pt x="3378467" y="1540042"/>
                </a:lnTo>
                <a:cubicBezTo>
                  <a:pt x="3362247" y="1913111"/>
                  <a:pt x="3393044" y="1671906"/>
                  <a:pt x="3359217" y="1790299"/>
                </a:cubicBezTo>
                <a:cubicBezTo>
                  <a:pt x="3355583" y="1803019"/>
                  <a:pt x="3354236" y="1816414"/>
                  <a:pt x="3349591" y="1828800"/>
                </a:cubicBezTo>
                <a:cubicBezTo>
                  <a:pt x="3344553" y="1842235"/>
                  <a:pt x="3336758" y="1854467"/>
                  <a:pt x="3330341" y="1867301"/>
                </a:cubicBezTo>
                <a:cubicBezTo>
                  <a:pt x="3327133" y="1883343"/>
                  <a:pt x="3326460" y="1900110"/>
                  <a:pt x="3320716" y="1915428"/>
                </a:cubicBezTo>
                <a:cubicBezTo>
                  <a:pt x="3316654" y="1926259"/>
                  <a:pt x="3306022" y="1933670"/>
                  <a:pt x="3301465" y="1944303"/>
                </a:cubicBezTo>
                <a:cubicBezTo>
                  <a:pt x="3296254" y="1956462"/>
                  <a:pt x="3295641" y="1970133"/>
                  <a:pt x="3291840" y="1982804"/>
                </a:cubicBezTo>
                <a:cubicBezTo>
                  <a:pt x="3286009" y="2002240"/>
                  <a:pt x="3286938" y="2026207"/>
                  <a:pt x="3272589" y="2040556"/>
                </a:cubicBezTo>
                <a:cubicBezTo>
                  <a:pt x="3253339" y="2059807"/>
                  <a:pt x="3231173" y="2076529"/>
                  <a:pt x="3214838" y="2098308"/>
                </a:cubicBezTo>
                <a:cubicBezTo>
                  <a:pt x="3205213" y="2111142"/>
                  <a:pt x="3196843" y="2125021"/>
                  <a:pt x="3185962" y="2136809"/>
                </a:cubicBezTo>
                <a:cubicBezTo>
                  <a:pt x="3158263" y="2166816"/>
                  <a:pt x="3128211" y="2194560"/>
                  <a:pt x="3099335" y="2223436"/>
                </a:cubicBezTo>
                <a:lnTo>
                  <a:pt x="3070459" y="2252312"/>
                </a:lnTo>
                <a:lnTo>
                  <a:pt x="3041583" y="2281188"/>
                </a:lnTo>
                <a:lnTo>
                  <a:pt x="3012707" y="2310063"/>
                </a:lnTo>
                <a:cubicBezTo>
                  <a:pt x="3006290" y="2322897"/>
                  <a:pt x="3002420" y="2337360"/>
                  <a:pt x="2993457" y="2348564"/>
                </a:cubicBezTo>
                <a:cubicBezTo>
                  <a:pt x="2976450" y="2369823"/>
                  <a:pt x="2954956" y="2387065"/>
                  <a:pt x="2935705" y="2406316"/>
                </a:cubicBezTo>
                <a:lnTo>
                  <a:pt x="2906829" y="2435192"/>
                </a:lnTo>
                <a:lnTo>
                  <a:pt x="2829827" y="2512194"/>
                </a:lnTo>
                <a:cubicBezTo>
                  <a:pt x="2816993" y="2525028"/>
                  <a:pt x="2807560" y="2542578"/>
                  <a:pt x="2791326" y="2550695"/>
                </a:cubicBezTo>
                <a:cubicBezTo>
                  <a:pt x="2778492" y="2557112"/>
                  <a:pt x="2766260" y="2564907"/>
                  <a:pt x="2752825" y="2569945"/>
                </a:cubicBezTo>
                <a:cubicBezTo>
                  <a:pt x="2740439" y="2574590"/>
                  <a:pt x="2727044" y="2575937"/>
                  <a:pt x="2714324" y="2579571"/>
                </a:cubicBezTo>
                <a:cubicBezTo>
                  <a:pt x="2704568" y="2582358"/>
                  <a:pt x="2695073" y="2585988"/>
                  <a:pt x="2685448" y="2589196"/>
                </a:cubicBezTo>
                <a:lnTo>
                  <a:pt x="2261937" y="2560320"/>
                </a:lnTo>
                <a:cubicBezTo>
                  <a:pt x="2122583" y="2537095"/>
                  <a:pt x="2301237" y="2564769"/>
                  <a:pt x="2040556" y="2541070"/>
                </a:cubicBezTo>
                <a:cubicBezTo>
                  <a:pt x="2024263" y="2539589"/>
                  <a:pt x="2008646" y="2533606"/>
                  <a:pt x="1992429" y="2531444"/>
                </a:cubicBezTo>
                <a:cubicBezTo>
                  <a:pt x="1960468" y="2527182"/>
                  <a:pt x="1928172" y="2525818"/>
                  <a:pt x="1896177" y="2521819"/>
                </a:cubicBezTo>
                <a:cubicBezTo>
                  <a:pt x="1848976" y="2515919"/>
                  <a:pt x="1841362" y="2512928"/>
                  <a:pt x="1799924" y="2502569"/>
                </a:cubicBezTo>
                <a:cubicBezTo>
                  <a:pt x="1734524" y="2458968"/>
                  <a:pt x="1777681" y="2481741"/>
                  <a:pt x="1636295" y="2464068"/>
                </a:cubicBezTo>
                <a:cubicBezTo>
                  <a:pt x="1604300" y="2460069"/>
                  <a:pt x="1572126" y="2457651"/>
                  <a:pt x="1540042" y="2454442"/>
                </a:cubicBezTo>
                <a:cubicBezTo>
                  <a:pt x="1482290" y="2441608"/>
                  <a:pt x="1425654" y="2421828"/>
                  <a:pt x="1366787" y="2415941"/>
                </a:cubicBezTo>
                <a:cubicBezTo>
                  <a:pt x="1336249" y="2412887"/>
                  <a:pt x="1229164" y="2402979"/>
                  <a:pt x="1193533" y="2396691"/>
                </a:cubicBezTo>
                <a:cubicBezTo>
                  <a:pt x="999136" y="2362385"/>
                  <a:pt x="1236977" y="2385091"/>
                  <a:pt x="943276" y="2367815"/>
                </a:cubicBezTo>
                <a:cubicBezTo>
                  <a:pt x="927234" y="2364607"/>
                  <a:pt x="911319" y="2360678"/>
                  <a:pt x="895149" y="2358190"/>
                </a:cubicBezTo>
                <a:cubicBezTo>
                  <a:pt x="869583" y="2354257"/>
                  <a:pt x="843662" y="2352817"/>
                  <a:pt x="818147" y="2348564"/>
                </a:cubicBezTo>
                <a:cubicBezTo>
                  <a:pt x="805098" y="2346389"/>
                  <a:pt x="792480" y="2342147"/>
                  <a:pt x="779646" y="2338939"/>
                </a:cubicBezTo>
                <a:cubicBezTo>
                  <a:pt x="526056" y="2367115"/>
                  <a:pt x="824926" y="2336504"/>
                  <a:pt x="250257" y="2358190"/>
                </a:cubicBezTo>
                <a:cubicBezTo>
                  <a:pt x="227586" y="2359046"/>
                  <a:pt x="205392" y="2365001"/>
                  <a:pt x="182880" y="2367815"/>
                </a:cubicBezTo>
                <a:cubicBezTo>
                  <a:pt x="154051" y="2371419"/>
                  <a:pt x="125129" y="2374232"/>
                  <a:pt x="96253" y="2377440"/>
                </a:cubicBezTo>
                <a:cubicBezTo>
                  <a:pt x="79780" y="2382931"/>
                  <a:pt x="49164" y="2390322"/>
                  <a:pt x="38501" y="2406316"/>
                </a:cubicBezTo>
                <a:cubicBezTo>
                  <a:pt x="31163" y="2417323"/>
                  <a:pt x="32677" y="2432146"/>
                  <a:pt x="28876" y="2444817"/>
                </a:cubicBezTo>
                <a:cubicBezTo>
                  <a:pt x="275" y="2540152"/>
                  <a:pt x="16017" y="2464214"/>
                  <a:pt x="0" y="2560320"/>
                </a:cubicBezTo>
                <a:cubicBezTo>
                  <a:pt x="3208" y="2614863"/>
                  <a:pt x="1898" y="2669862"/>
                  <a:pt x="9625" y="2723950"/>
                </a:cubicBezTo>
                <a:cubicBezTo>
                  <a:pt x="11654" y="2738154"/>
                  <a:pt x="23224" y="2749263"/>
                  <a:pt x="28876" y="2762451"/>
                </a:cubicBezTo>
                <a:cubicBezTo>
                  <a:pt x="66692" y="2850687"/>
                  <a:pt x="4901" y="2727713"/>
                  <a:pt x="57751" y="2820202"/>
                </a:cubicBezTo>
                <a:cubicBezTo>
                  <a:pt x="75116" y="2850592"/>
                  <a:pt x="78522" y="2872335"/>
                  <a:pt x="105878" y="2897204"/>
                </a:cubicBezTo>
                <a:cubicBezTo>
                  <a:pt x="129618" y="2918786"/>
                  <a:pt x="160193" y="2932269"/>
                  <a:pt x="182880" y="2954956"/>
                </a:cubicBezTo>
                <a:cubicBezTo>
                  <a:pt x="205339" y="2977415"/>
                  <a:pt x="223829" y="3004715"/>
                  <a:pt x="250257" y="3022333"/>
                </a:cubicBezTo>
                <a:cubicBezTo>
                  <a:pt x="276916" y="3040105"/>
                  <a:pt x="304393" y="3057218"/>
                  <a:pt x="327259" y="3080084"/>
                </a:cubicBezTo>
                <a:cubicBezTo>
                  <a:pt x="335439" y="3088264"/>
                  <a:pt x="337622" y="3101554"/>
                  <a:pt x="346509" y="3108960"/>
                </a:cubicBezTo>
                <a:cubicBezTo>
                  <a:pt x="357532" y="3118146"/>
                  <a:pt x="372552" y="3121092"/>
                  <a:pt x="385010" y="3128211"/>
                </a:cubicBezTo>
                <a:cubicBezTo>
                  <a:pt x="417496" y="3146775"/>
                  <a:pt x="445767" y="3174129"/>
                  <a:pt x="481263" y="3185962"/>
                </a:cubicBezTo>
                <a:cubicBezTo>
                  <a:pt x="490888" y="3189171"/>
                  <a:pt x="500813" y="3191591"/>
                  <a:pt x="510139" y="3195588"/>
                </a:cubicBezTo>
                <a:cubicBezTo>
                  <a:pt x="523327" y="3201240"/>
                  <a:pt x="535318" y="3209509"/>
                  <a:pt x="548640" y="3214838"/>
                </a:cubicBezTo>
                <a:cubicBezTo>
                  <a:pt x="567480" y="3222374"/>
                  <a:pt x="586493" y="3230110"/>
                  <a:pt x="606391" y="3234089"/>
                </a:cubicBezTo>
                <a:cubicBezTo>
                  <a:pt x="659590" y="3244728"/>
                  <a:pt x="720744" y="3256165"/>
                  <a:pt x="770021" y="3272590"/>
                </a:cubicBezTo>
                <a:cubicBezTo>
                  <a:pt x="779646" y="3275798"/>
                  <a:pt x="789822" y="3277678"/>
                  <a:pt x="798897" y="3282215"/>
                </a:cubicBezTo>
                <a:cubicBezTo>
                  <a:pt x="809244" y="3287388"/>
                  <a:pt x="817853" y="3295513"/>
                  <a:pt x="827773" y="3301465"/>
                </a:cubicBezTo>
                <a:cubicBezTo>
                  <a:pt x="849954" y="3314773"/>
                  <a:pt x="872441" y="3327579"/>
                  <a:pt x="895149" y="3339966"/>
                </a:cubicBezTo>
                <a:cubicBezTo>
                  <a:pt x="907745" y="3346837"/>
                  <a:pt x="921483" y="3351612"/>
                  <a:pt x="933650" y="3359217"/>
                </a:cubicBezTo>
                <a:cubicBezTo>
                  <a:pt x="947254" y="3367719"/>
                  <a:pt x="958803" y="3379194"/>
                  <a:pt x="972151" y="3388093"/>
                </a:cubicBezTo>
                <a:cubicBezTo>
                  <a:pt x="987717" y="3398471"/>
                  <a:pt x="1004413" y="3407054"/>
                  <a:pt x="1020278" y="3416969"/>
                </a:cubicBezTo>
                <a:cubicBezTo>
                  <a:pt x="1030088" y="3423100"/>
                  <a:pt x="1038807" y="3431046"/>
                  <a:pt x="1049154" y="3436219"/>
                </a:cubicBezTo>
                <a:cubicBezTo>
                  <a:pt x="1058229" y="3440756"/>
                  <a:pt x="1068793" y="3441646"/>
                  <a:pt x="1078029" y="3445844"/>
                </a:cubicBezTo>
                <a:cubicBezTo>
                  <a:pt x="1104154" y="3457719"/>
                  <a:pt x="1127807" y="3475270"/>
                  <a:pt x="1155031" y="3484345"/>
                </a:cubicBezTo>
                <a:cubicBezTo>
                  <a:pt x="1164656" y="3487554"/>
                  <a:pt x="1174581" y="3489974"/>
                  <a:pt x="1183907" y="3493971"/>
                </a:cubicBezTo>
                <a:cubicBezTo>
                  <a:pt x="1197095" y="3499623"/>
                  <a:pt x="1208973" y="3508183"/>
                  <a:pt x="1222408" y="3513221"/>
                </a:cubicBezTo>
                <a:cubicBezTo>
                  <a:pt x="1287549" y="3537648"/>
                  <a:pt x="1235476" y="3509197"/>
                  <a:pt x="1289785" y="3532472"/>
                </a:cubicBezTo>
                <a:cubicBezTo>
                  <a:pt x="1302973" y="3538124"/>
                  <a:pt x="1314048" y="3549942"/>
                  <a:pt x="1328286" y="3551722"/>
                </a:cubicBezTo>
                <a:cubicBezTo>
                  <a:pt x="1392038" y="3559691"/>
                  <a:pt x="1456623" y="3558139"/>
                  <a:pt x="1520791" y="3561348"/>
                </a:cubicBezTo>
                <a:lnTo>
                  <a:pt x="1568918" y="3570973"/>
                </a:lnTo>
                <a:cubicBezTo>
                  <a:pt x="1588119" y="3574464"/>
                  <a:pt x="1607532" y="3576771"/>
                  <a:pt x="1626669" y="3580598"/>
                </a:cubicBezTo>
                <a:cubicBezTo>
                  <a:pt x="1639641" y="3583192"/>
                  <a:pt x="1651960" y="3589528"/>
                  <a:pt x="1665170" y="3590223"/>
                </a:cubicBezTo>
                <a:cubicBezTo>
                  <a:pt x="1774153" y="3595959"/>
                  <a:pt x="1883343" y="3596640"/>
                  <a:pt x="1992429" y="3599849"/>
                </a:cubicBezTo>
                <a:cubicBezTo>
                  <a:pt x="2014888" y="3603057"/>
                  <a:pt x="2037119" y="3609474"/>
                  <a:pt x="2059806" y="3609474"/>
                </a:cubicBezTo>
                <a:cubicBezTo>
                  <a:pt x="2249390" y="3609474"/>
                  <a:pt x="2241804" y="3608226"/>
                  <a:pt x="2367815" y="3590223"/>
                </a:cubicBezTo>
                <a:cubicBezTo>
                  <a:pt x="2423158" y="3571775"/>
                  <a:pt x="2375587" y="3585719"/>
                  <a:pt x="2464067" y="3570973"/>
                </a:cubicBezTo>
                <a:cubicBezTo>
                  <a:pt x="2480204" y="3568284"/>
                  <a:pt x="2496057" y="3564038"/>
                  <a:pt x="2512194" y="3561348"/>
                </a:cubicBezTo>
                <a:cubicBezTo>
                  <a:pt x="2534572" y="3557618"/>
                  <a:pt x="2557192" y="3555452"/>
                  <a:pt x="2579570" y="3551722"/>
                </a:cubicBezTo>
                <a:cubicBezTo>
                  <a:pt x="2603388" y="3547752"/>
                  <a:pt x="2641970" y="3539394"/>
                  <a:pt x="2666198" y="3532472"/>
                </a:cubicBezTo>
                <a:cubicBezTo>
                  <a:pt x="2675954" y="3529685"/>
                  <a:pt x="2685999" y="3527384"/>
                  <a:pt x="2695074" y="3522846"/>
                </a:cubicBezTo>
                <a:cubicBezTo>
                  <a:pt x="2705421" y="3517673"/>
                  <a:pt x="2714324" y="3510013"/>
                  <a:pt x="2723949" y="3503596"/>
                </a:cubicBezTo>
                <a:cubicBezTo>
                  <a:pt x="2758301" y="3452068"/>
                  <a:pt x="2735020" y="3482900"/>
                  <a:pt x="2800951" y="3416969"/>
                </a:cubicBezTo>
                <a:lnTo>
                  <a:pt x="2916455" y="3301465"/>
                </a:lnTo>
                <a:cubicBezTo>
                  <a:pt x="2947887" y="3271881"/>
                  <a:pt x="2982938" y="3246095"/>
                  <a:pt x="3012707" y="3214838"/>
                </a:cubicBezTo>
                <a:cubicBezTo>
                  <a:pt x="3076876" y="3147461"/>
                  <a:pt x="3133735" y="3072274"/>
                  <a:pt x="3205213" y="3012708"/>
                </a:cubicBezTo>
                <a:cubicBezTo>
                  <a:pt x="3302576" y="2931572"/>
                  <a:pt x="3422815" y="2835521"/>
                  <a:pt x="3503596" y="2743200"/>
                </a:cubicBezTo>
                <a:cubicBezTo>
                  <a:pt x="3526055" y="2717533"/>
                  <a:pt x="3546856" y="2690315"/>
                  <a:pt x="3570973" y="2666198"/>
                </a:cubicBezTo>
                <a:cubicBezTo>
                  <a:pt x="3582317" y="2654854"/>
                  <a:pt x="3597604" y="2648113"/>
                  <a:pt x="3609474" y="2637322"/>
                </a:cubicBezTo>
                <a:cubicBezTo>
                  <a:pt x="3632976" y="2615957"/>
                  <a:pt x="3653437" y="2591407"/>
                  <a:pt x="3676850" y="2569945"/>
                </a:cubicBezTo>
                <a:cubicBezTo>
                  <a:pt x="3691994" y="2556063"/>
                  <a:pt x="3709707" y="2545187"/>
                  <a:pt x="3724977" y="2531444"/>
                </a:cubicBezTo>
                <a:cubicBezTo>
                  <a:pt x="3760824" y="2499182"/>
                  <a:pt x="3812878" y="2440287"/>
                  <a:pt x="3840480" y="2406316"/>
                </a:cubicBezTo>
                <a:cubicBezTo>
                  <a:pt x="3860712" y="2381415"/>
                  <a:pt x="3885592" y="2358804"/>
                  <a:pt x="3898231" y="2329314"/>
                </a:cubicBezTo>
                <a:cubicBezTo>
                  <a:pt x="3913490" y="2293711"/>
                  <a:pt x="3927495" y="2257389"/>
                  <a:pt x="3946358" y="2223436"/>
                </a:cubicBezTo>
                <a:cubicBezTo>
                  <a:pt x="3955444" y="2207082"/>
                  <a:pt x="3965609" y="2191352"/>
                  <a:pt x="3975234" y="2175310"/>
                </a:cubicBezTo>
                <a:cubicBezTo>
                  <a:pt x="3981651" y="2152851"/>
                  <a:pt x="3987450" y="2130206"/>
                  <a:pt x="3994484" y="2107933"/>
                </a:cubicBezTo>
                <a:cubicBezTo>
                  <a:pt x="4063327" y="1889928"/>
                  <a:pt x="4008624" y="2077693"/>
                  <a:pt x="4052236" y="1925053"/>
                </a:cubicBezTo>
                <a:cubicBezTo>
                  <a:pt x="4073293" y="1735538"/>
                  <a:pt x="4060090" y="1808777"/>
                  <a:pt x="4081111" y="1703672"/>
                </a:cubicBezTo>
                <a:cubicBezTo>
                  <a:pt x="4077903" y="1520792"/>
                  <a:pt x="4077290" y="1337848"/>
                  <a:pt x="4071486" y="1155032"/>
                </a:cubicBezTo>
                <a:cubicBezTo>
                  <a:pt x="4070867" y="1135526"/>
                  <a:pt x="4066594" y="1116213"/>
                  <a:pt x="4061861" y="1097280"/>
                </a:cubicBezTo>
                <a:cubicBezTo>
                  <a:pt x="4056939" y="1077594"/>
                  <a:pt x="4049027" y="1058779"/>
                  <a:pt x="4042610" y="1039529"/>
                </a:cubicBezTo>
                <a:cubicBezTo>
                  <a:pt x="4039402" y="1017070"/>
                  <a:pt x="4037043" y="994473"/>
                  <a:pt x="4032985" y="972152"/>
                </a:cubicBezTo>
                <a:cubicBezTo>
                  <a:pt x="4025464" y="930786"/>
                  <a:pt x="4024042" y="940849"/>
                  <a:pt x="4013735" y="904775"/>
                </a:cubicBezTo>
                <a:cubicBezTo>
                  <a:pt x="4012132" y="899164"/>
                  <a:pt x="4000252" y="846049"/>
                  <a:pt x="3994484" y="837398"/>
                </a:cubicBezTo>
                <a:cubicBezTo>
                  <a:pt x="3972410" y="804287"/>
                  <a:pt x="3897030" y="764308"/>
                  <a:pt x="3878981" y="750771"/>
                </a:cubicBezTo>
                <a:cubicBezTo>
                  <a:pt x="3788891" y="683203"/>
                  <a:pt x="3833440" y="699311"/>
                  <a:pt x="3753853" y="683394"/>
                </a:cubicBezTo>
                <a:lnTo>
                  <a:pt x="3696101" y="644893"/>
                </a:lnTo>
                <a:cubicBezTo>
                  <a:pt x="3676850" y="632059"/>
                  <a:pt x="3656123" y="621204"/>
                  <a:pt x="3638349" y="606392"/>
                </a:cubicBezTo>
                <a:cubicBezTo>
                  <a:pt x="3619099" y="590350"/>
                  <a:pt x="3600460" y="573544"/>
                  <a:pt x="3580598" y="558265"/>
                </a:cubicBezTo>
                <a:cubicBezTo>
                  <a:pt x="3558722" y="541437"/>
                  <a:pt x="3534773" y="527380"/>
                  <a:pt x="3513221" y="510139"/>
                </a:cubicBezTo>
                <a:cubicBezTo>
                  <a:pt x="3502592" y="501636"/>
                  <a:pt x="3495497" y="489069"/>
                  <a:pt x="3484345" y="481263"/>
                </a:cubicBezTo>
                <a:cubicBezTo>
                  <a:pt x="3463154" y="466429"/>
                  <a:pt x="3437938" y="457907"/>
                  <a:pt x="3416968" y="442762"/>
                </a:cubicBezTo>
                <a:cubicBezTo>
                  <a:pt x="3380001" y="416064"/>
                  <a:pt x="3349031" y="381430"/>
                  <a:pt x="3311090" y="356135"/>
                </a:cubicBezTo>
                <a:cubicBezTo>
                  <a:pt x="3301465" y="349718"/>
                  <a:pt x="3292562" y="342057"/>
                  <a:pt x="3282215" y="336884"/>
                </a:cubicBezTo>
                <a:cubicBezTo>
                  <a:pt x="3266761" y="329157"/>
                  <a:pt x="3249542" y="325361"/>
                  <a:pt x="3234088" y="317634"/>
                </a:cubicBezTo>
                <a:cubicBezTo>
                  <a:pt x="3217355" y="309268"/>
                  <a:pt x="3201826" y="298673"/>
                  <a:pt x="3185962" y="288758"/>
                </a:cubicBezTo>
                <a:cubicBezTo>
                  <a:pt x="3176152" y="282627"/>
                  <a:pt x="3167433" y="274681"/>
                  <a:pt x="3157086" y="269508"/>
                </a:cubicBezTo>
                <a:cubicBezTo>
                  <a:pt x="3148011" y="264971"/>
                  <a:pt x="3137835" y="263091"/>
                  <a:pt x="3128210" y="259882"/>
                </a:cubicBezTo>
                <a:cubicBezTo>
                  <a:pt x="3089647" y="202036"/>
                  <a:pt x="3134782" y="254994"/>
                  <a:pt x="3060834" y="221381"/>
                </a:cubicBezTo>
                <a:cubicBezTo>
                  <a:pt x="3039771" y="211807"/>
                  <a:pt x="3023776" y="193227"/>
                  <a:pt x="3003082" y="182880"/>
                </a:cubicBezTo>
                <a:cubicBezTo>
                  <a:pt x="2990248" y="176463"/>
                  <a:pt x="2977039" y="170749"/>
                  <a:pt x="2964581" y="163630"/>
                </a:cubicBezTo>
                <a:cubicBezTo>
                  <a:pt x="2954537" y="157891"/>
                  <a:pt x="2946383" y="148828"/>
                  <a:pt x="2935705" y="144379"/>
                </a:cubicBezTo>
                <a:cubicBezTo>
                  <a:pt x="2907609" y="132672"/>
                  <a:pt x="2877954" y="125128"/>
                  <a:pt x="2849078" y="115503"/>
                </a:cubicBezTo>
                <a:cubicBezTo>
                  <a:pt x="2826193" y="107875"/>
                  <a:pt x="2805871" y="100281"/>
                  <a:pt x="2781701" y="96253"/>
                </a:cubicBezTo>
                <a:cubicBezTo>
                  <a:pt x="2756186" y="92001"/>
                  <a:pt x="2730366" y="89836"/>
                  <a:pt x="2704699" y="86628"/>
                </a:cubicBezTo>
                <a:lnTo>
                  <a:pt x="2646947" y="67377"/>
                </a:lnTo>
                <a:lnTo>
                  <a:pt x="2618071" y="57752"/>
                </a:lnTo>
                <a:cubicBezTo>
                  <a:pt x="2608446" y="51335"/>
                  <a:pt x="2600356" y="41545"/>
                  <a:pt x="2589196" y="38501"/>
                </a:cubicBezTo>
                <a:cubicBezTo>
                  <a:pt x="2564240" y="31695"/>
                  <a:pt x="2537644" y="33503"/>
                  <a:pt x="2512194" y="28876"/>
                </a:cubicBezTo>
                <a:cubicBezTo>
                  <a:pt x="2493501" y="25477"/>
                  <a:pt x="2448025" y="4813"/>
                  <a:pt x="2435191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39E6D7-6A4B-DB4A-92A1-21556F33D800}"/>
              </a:ext>
            </a:extLst>
          </p:cNvPr>
          <p:cNvSpPr/>
          <p:nvPr/>
        </p:nvSpPr>
        <p:spPr>
          <a:xfrm>
            <a:off x="1049154" y="1694046"/>
            <a:ext cx="1097280" cy="2348565"/>
          </a:xfrm>
          <a:custGeom>
            <a:avLst/>
            <a:gdLst>
              <a:gd name="connsiteX0" fmla="*/ 548640 w 1097280"/>
              <a:gd name="connsiteY0" fmla="*/ 28876 h 2348565"/>
              <a:gd name="connsiteX1" fmla="*/ 548640 w 1097280"/>
              <a:gd name="connsiteY1" fmla="*/ 28876 h 2348565"/>
              <a:gd name="connsiteX2" fmla="*/ 490888 w 1097280"/>
              <a:gd name="connsiteY2" fmla="*/ 115503 h 2348565"/>
              <a:gd name="connsiteX3" fmla="*/ 481263 w 1097280"/>
              <a:gd name="connsiteY3" fmla="*/ 144379 h 2348565"/>
              <a:gd name="connsiteX4" fmla="*/ 442762 w 1097280"/>
              <a:gd name="connsiteY4" fmla="*/ 182880 h 2348565"/>
              <a:gd name="connsiteX5" fmla="*/ 394635 w 1097280"/>
              <a:gd name="connsiteY5" fmla="*/ 250257 h 2348565"/>
              <a:gd name="connsiteX6" fmla="*/ 375385 w 1097280"/>
              <a:gd name="connsiteY6" fmla="*/ 288758 h 2348565"/>
              <a:gd name="connsiteX7" fmla="*/ 317633 w 1097280"/>
              <a:gd name="connsiteY7" fmla="*/ 375386 h 2348565"/>
              <a:gd name="connsiteX8" fmla="*/ 308008 w 1097280"/>
              <a:gd name="connsiteY8" fmla="*/ 404261 h 2348565"/>
              <a:gd name="connsiteX9" fmla="*/ 259882 w 1097280"/>
              <a:gd name="connsiteY9" fmla="*/ 471638 h 2348565"/>
              <a:gd name="connsiteX10" fmla="*/ 240631 w 1097280"/>
              <a:gd name="connsiteY10" fmla="*/ 539015 h 2348565"/>
              <a:gd name="connsiteX11" fmla="*/ 221381 w 1097280"/>
              <a:gd name="connsiteY11" fmla="*/ 577516 h 2348565"/>
              <a:gd name="connsiteX12" fmla="*/ 192505 w 1097280"/>
              <a:gd name="connsiteY12" fmla="*/ 654518 h 2348565"/>
              <a:gd name="connsiteX13" fmla="*/ 182880 w 1097280"/>
              <a:gd name="connsiteY13" fmla="*/ 702645 h 2348565"/>
              <a:gd name="connsiteX14" fmla="*/ 163629 w 1097280"/>
              <a:gd name="connsiteY14" fmla="*/ 741146 h 2348565"/>
              <a:gd name="connsiteX15" fmla="*/ 154004 w 1097280"/>
              <a:gd name="connsiteY15" fmla="*/ 770021 h 2348565"/>
              <a:gd name="connsiteX16" fmla="*/ 144379 w 1097280"/>
              <a:gd name="connsiteY16" fmla="*/ 808522 h 2348565"/>
              <a:gd name="connsiteX17" fmla="*/ 125128 w 1097280"/>
              <a:gd name="connsiteY17" fmla="*/ 866274 h 2348565"/>
              <a:gd name="connsiteX18" fmla="*/ 115503 w 1097280"/>
              <a:gd name="connsiteY18" fmla="*/ 904775 h 2348565"/>
              <a:gd name="connsiteX19" fmla="*/ 96252 w 1097280"/>
              <a:gd name="connsiteY19" fmla="*/ 962527 h 2348565"/>
              <a:gd name="connsiteX20" fmla="*/ 67377 w 1097280"/>
              <a:gd name="connsiteY20" fmla="*/ 1058779 h 2348565"/>
              <a:gd name="connsiteX21" fmla="*/ 57751 w 1097280"/>
              <a:gd name="connsiteY21" fmla="*/ 1087655 h 2348565"/>
              <a:gd name="connsiteX22" fmla="*/ 38501 w 1097280"/>
              <a:gd name="connsiteY22" fmla="*/ 1193533 h 2348565"/>
              <a:gd name="connsiteX23" fmla="*/ 19250 w 1097280"/>
              <a:gd name="connsiteY23" fmla="*/ 1280160 h 2348565"/>
              <a:gd name="connsiteX24" fmla="*/ 0 w 1097280"/>
              <a:gd name="connsiteY24" fmla="*/ 1405289 h 2348565"/>
              <a:gd name="connsiteX25" fmla="*/ 9625 w 1097280"/>
              <a:gd name="connsiteY25" fmla="*/ 1819175 h 2348565"/>
              <a:gd name="connsiteX26" fmla="*/ 28875 w 1097280"/>
              <a:gd name="connsiteY26" fmla="*/ 1848051 h 2348565"/>
              <a:gd name="connsiteX27" fmla="*/ 67377 w 1097280"/>
              <a:gd name="connsiteY27" fmla="*/ 1934678 h 2348565"/>
              <a:gd name="connsiteX28" fmla="*/ 105878 w 1097280"/>
              <a:gd name="connsiteY28" fmla="*/ 1982805 h 2348565"/>
              <a:gd name="connsiteX29" fmla="*/ 134753 w 1097280"/>
              <a:gd name="connsiteY29" fmla="*/ 2040556 h 2348565"/>
              <a:gd name="connsiteX30" fmla="*/ 182880 w 1097280"/>
              <a:gd name="connsiteY30" fmla="*/ 2079057 h 2348565"/>
              <a:gd name="connsiteX31" fmla="*/ 269507 w 1097280"/>
              <a:gd name="connsiteY31" fmla="*/ 2156059 h 2348565"/>
              <a:gd name="connsiteX32" fmla="*/ 288758 w 1097280"/>
              <a:gd name="connsiteY32" fmla="*/ 2194560 h 2348565"/>
              <a:gd name="connsiteX33" fmla="*/ 317633 w 1097280"/>
              <a:gd name="connsiteY33" fmla="*/ 2213811 h 2348565"/>
              <a:gd name="connsiteX34" fmla="*/ 404261 w 1097280"/>
              <a:gd name="connsiteY34" fmla="*/ 2281188 h 2348565"/>
              <a:gd name="connsiteX35" fmla="*/ 462012 w 1097280"/>
              <a:gd name="connsiteY35" fmla="*/ 2329314 h 2348565"/>
              <a:gd name="connsiteX36" fmla="*/ 558265 w 1097280"/>
              <a:gd name="connsiteY36" fmla="*/ 2338939 h 2348565"/>
              <a:gd name="connsiteX37" fmla="*/ 625642 w 1097280"/>
              <a:gd name="connsiteY37" fmla="*/ 2348565 h 2348565"/>
              <a:gd name="connsiteX38" fmla="*/ 827772 w 1097280"/>
              <a:gd name="connsiteY38" fmla="*/ 2338939 h 2348565"/>
              <a:gd name="connsiteX39" fmla="*/ 904774 w 1097280"/>
              <a:gd name="connsiteY39" fmla="*/ 2310063 h 2348565"/>
              <a:gd name="connsiteX40" fmla="*/ 972151 w 1097280"/>
              <a:gd name="connsiteY40" fmla="*/ 2290813 h 2348565"/>
              <a:gd name="connsiteX41" fmla="*/ 1010652 w 1097280"/>
              <a:gd name="connsiteY41" fmla="*/ 2271562 h 2348565"/>
              <a:gd name="connsiteX42" fmla="*/ 1039528 w 1097280"/>
              <a:gd name="connsiteY42" fmla="*/ 2261937 h 2348565"/>
              <a:gd name="connsiteX43" fmla="*/ 1068404 w 1097280"/>
              <a:gd name="connsiteY43" fmla="*/ 2233061 h 2348565"/>
              <a:gd name="connsiteX44" fmla="*/ 1078029 w 1097280"/>
              <a:gd name="connsiteY44" fmla="*/ 2194560 h 2348565"/>
              <a:gd name="connsiteX45" fmla="*/ 1097280 w 1097280"/>
              <a:gd name="connsiteY45" fmla="*/ 2098308 h 2348565"/>
              <a:gd name="connsiteX46" fmla="*/ 1068404 w 1097280"/>
              <a:gd name="connsiteY46" fmla="*/ 1771049 h 2348565"/>
              <a:gd name="connsiteX47" fmla="*/ 1058779 w 1097280"/>
              <a:gd name="connsiteY47" fmla="*/ 1742173 h 2348565"/>
              <a:gd name="connsiteX48" fmla="*/ 1039528 w 1097280"/>
              <a:gd name="connsiteY48" fmla="*/ 1713297 h 2348565"/>
              <a:gd name="connsiteX49" fmla="*/ 1001027 w 1097280"/>
              <a:gd name="connsiteY49" fmla="*/ 1617045 h 2348565"/>
              <a:gd name="connsiteX50" fmla="*/ 981777 w 1097280"/>
              <a:gd name="connsiteY50" fmla="*/ 1588169 h 2348565"/>
              <a:gd name="connsiteX51" fmla="*/ 962526 w 1097280"/>
              <a:gd name="connsiteY51" fmla="*/ 1549668 h 2348565"/>
              <a:gd name="connsiteX52" fmla="*/ 924025 w 1097280"/>
              <a:gd name="connsiteY52" fmla="*/ 1520792 h 2348565"/>
              <a:gd name="connsiteX53" fmla="*/ 885524 w 1097280"/>
              <a:gd name="connsiteY53" fmla="*/ 1472666 h 2348565"/>
              <a:gd name="connsiteX54" fmla="*/ 875899 w 1097280"/>
              <a:gd name="connsiteY54" fmla="*/ 1443790 h 2348565"/>
              <a:gd name="connsiteX55" fmla="*/ 837398 w 1097280"/>
              <a:gd name="connsiteY55" fmla="*/ 1386038 h 2348565"/>
              <a:gd name="connsiteX56" fmla="*/ 818147 w 1097280"/>
              <a:gd name="connsiteY56" fmla="*/ 1174282 h 2348565"/>
              <a:gd name="connsiteX57" fmla="*/ 827772 w 1097280"/>
              <a:gd name="connsiteY57" fmla="*/ 924026 h 2348565"/>
              <a:gd name="connsiteX58" fmla="*/ 837398 w 1097280"/>
              <a:gd name="connsiteY58" fmla="*/ 875899 h 2348565"/>
              <a:gd name="connsiteX59" fmla="*/ 866273 w 1097280"/>
              <a:gd name="connsiteY59" fmla="*/ 779647 h 2348565"/>
              <a:gd name="connsiteX60" fmla="*/ 875899 w 1097280"/>
              <a:gd name="connsiteY60" fmla="*/ 750771 h 2348565"/>
              <a:gd name="connsiteX61" fmla="*/ 895149 w 1097280"/>
              <a:gd name="connsiteY61" fmla="*/ 673769 h 2348565"/>
              <a:gd name="connsiteX62" fmla="*/ 914400 w 1097280"/>
              <a:gd name="connsiteY62" fmla="*/ 635268 h 2348565"/>
              <a:gd name="connsiteX63" fmla="*/ 924025 w 1097280"/>
              <a:gd name="connsiteY63" fmla="*/ 606392 h 2348565"/>
              <a:gd name="connsiteX64" fmla="*/ 943275 w 1097280"/>
              <a:gd name="connsiteY64" fmla="*/ 577516 h 2348565"/>
              <a:gd name="connsiteX65" fmla="*/ 952901 w 1097280"/>
              <a:gd name="connsiteY65" fmla="*/ 548640 h 2348565"/>
              <a:gd name="connsiteX66" fmla="*/ 981777 w 1097280"/>
              <a:gd name="connsiteY66" fmla="*/ 471638 h 2348565"/>
              <a:gd name="connsiteX67" fmla="*/ 972151 w 1097280"/>
              <a:gd name="connsiteY67" fmla="*/ 269508 h 2348565"/>
              <a:gd name="connsiteX68" fmla="*/ 952901 w 1097280"/>
              <a:gd name="connsiteY68" fmla="*/ 192506 h 2348565"/>
              <a:gd name="connsiteX69" fmla="*/ 924025 w 1097280"/>
              <a:gd name="connsiteY69" fmla="*/ 154005 h 2348565"/>
              <a:gd name="connsiteX70" fmla="*/ 885524 w 1097280"/>
              <a:gd name="connsiteY70" fmla="*/ 96253 h 2348565"/>
              <a:gd name="connsiteX71" fmla="*/ 856648 w 1097280"/>
              <a:gd name="connsiteY71" fmla="*/ 77002 h 2348565"/>
              <a:gd name="connsiteX72" fmla="*/ 770021 w 1097280"/>
              <a:gd name="connsiteY72" fmla="*/ 0 h 2348565"/>
              <a:gd name="connsiteX73" fmla="*/ 606391 w 1097280"/>
              <a:gd name="connsiteY73" fmla="*/ 9626 h 2348565"/>
              <a:gd name="connsiteX74" fmla="*/ 548640 w 1097280"/>
              <a:gd name="connsiteY74" fmla="*/ 28876 h 23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97280" h="2348565">
                <a:moveTo>
                  <a:pt x="548640" y="28876"/>
                </a:moveTo>
                <a:lnTo>
                  <a:pt x="548640" y="28876"/>
                </a:lnTo>
                <a:cubicBezTo>
                  <a:pt x="529389" y="57752"/>
                  <a:pt x="508375" y="85526"/>
                  <a:pt x="490888" y="115503"/>
                </a:cubicBezTo>
                <a:cubicBezTo>
                  <a:pt x="485776" y="124267"/>
                  <a:pt x="487160" y="136123"/>
                  <a:pt x="481263" y="144379"/>
                </a:cubicBezTo>
                <a:cubicBezTo>
                  <a:pt x="470714" y="159148"/>
                  <a:pt x="453652" y="168360"/>
                  <a:pt x="442762" y="182880"/>
                </a:cubicBezTo>
                <a:cubicBezTo>
                  <a:pt x="366747" y="284232"/>
                  <a:pt x="481733" y="163159"/>
                  <a:pt x="394635" y="250257"/>
                </a:cubicBezTo>
                <a:cubicBezTo>
                  <a:pt x="388218" y="263091"/>
                  <a:pt x="382905" y="276538"/>
                  <a:pt x="375385" y="288758"/>
                </a:cubicBezTo>
                <a:cubicBezTo>
                  <a:pt x="357196" y="318315"/>
                  <a:pt x="317633" y="375386"/>
                  <a:pt x="317633" y="375386"/>
                </a:cubicBezTo>
                <a:cubicBezTo>
                  <a:pt x="314425" y="385011"/>
                  <a:pt x="313042" y="395452"/>
                  <a:pt x="308008" y="404261"/>
                </a:cubicBezTo>
                <a:cubicBezTo>
                  <a:pt x="290564" y="434789"/>
                  <a:pt x="274782" y="441837"/>
                  <a:pt x="259882" y="471638"/>
                </a:cubicBezTo>
                <a:cubicBezTo>
                  <a:pt x="248251" y="494902"/>
                  <a:pt x="249880" y="514352"/>
                  <a:pt x="240631" y="539015"/>
                </a:cubicBezTo>
                <a:cubicBezTo>
                  <a:pt x="235593" y="552450"/>
                  <a:pt x="226419" y="564081"/>
                  <a:pt x="221381" y="577516"/>
                </a:cubicBezTo>
                <a:cubicBezTo>
                  <a:pt x="182065" y="682358"/>
                  <a:pt x="246099" y="547327"/>
                  <a:pt x="192505" y="654518"/>
                </a:cubicBezTo>
                <a:cubicBezTo>
                  <a:pt x="189297" y="670560"/>
                  <a:pt x="188053" y="687125"/>
                  <a:pt x="182880" y="702645"/>
                </a:cubicBezTo>
                <a:cubicBezTo>
                  <a:pt x="178343" y="716257"/>
                  <a:pt x="169281" y="727958"/>
                  <a:pt x="163629" y="741146"/>
                </a:cubicBezTo>
                <a:cubicBezTo>
                  <a:pt x="159632" y="750471"/>
                  <a:pt x="156791" y="760266"/>
                  <a:pt x="154004" y="770021"/>
                </a:cubicBezTo>
                <a:cubicBezTo>
                  <a:pt x="150370" y="782741"/>
                  <a:pt x="148180" y="795851"/>
                  <a:pt x="144379" y="808522"/>
                </a:cubicBezTo>
                <a:cubicBezTo>
                  <a:pt x="138548" y="827958"/>
                  <a:pt x="130959" y="846838"/>
                  <a:pt x="125128" y="866274"/>
                </a:cubicBezTo>
                <a:cubicBezTo>
                  <a:pt x="121327" y="878945"/>
                  <a:pt x="119304" y="892104"/>
                  <a:pt x="115503" y="904775"/>
                </a:cubicBezTo>
                <a:cubicBezTo>
                  <a:pt x="109672" y="924211"/>
                  <a:pt x="101173" y="942841"/>
                  <a:pt x="96252" y="962527"/>
                </a:cubicBezTo>
                <a:cubicBezTo>
                  <a:pt x="81707" y="1020708"/>
                  <a:pt x="90808" y="988486"/>
                  <a:pt x="67377" y="1058779"/>
                </a:cubicBezTo>
                <a:lnTo>
                  <a:pt x="57751" y="1087655"/>
                </a:lnTo>
                <a:cubicBezTo>
                  <a:pt x="29407" y="1257725"/>
                  <a:pt x="65390" y="1045645"/>
                  <a:pt x="38501" y="1193533"/>
                </a:cubicBezTo>
                <a:cubicBezTo>
                  <a:pt x="24949" y="1268065"/>
                  <a:pt x="36220" y="1229249"/>
                  <a:pt x="19250" y="1280160"/>
                </a:cubicBezTo>
                <a:cubicBezTo>
                  <a:pt x="16549" y="1296364"/>
                  <a:pt x="0" y="1392904"/>
                  <a:pt x="0" y="1405289"/>
                </a:cubicBezTo>
                <a:cubicBezTo>
                  <a:pt x="0" y="1543288"/>
                  <a:pt x="644" y="1681468"/>
                  <a:pt x="9625" y="1819175"/>
                </a:cubicBezTo>
                <a:cubicBezTo>
                  <a:pt x="10378" y="1830719"/>
                  <a:pt x="24177" y="1837480"/>
                  <a:pt x="28875" y="1848051"/>
                </a:cubicBezTo>
                <a:cubicBezTo>
                  <a:pt x="74690" y="1951135"/>
                  <a:pt x="23812" y="1869331"/>
                  <a:pt x="67377" y="1934678"/>
                </a:cubicBezTo>
                <a:cubicBezTo>
                  <a:pt x="91569" y="2007256"/>
                  <a:pt x="56122" y="1920610"/>
                  <a:pt x="105878" y="1982805"/>
                </a:cubicBezTo>
                <a:cubicBezTo>
                  <a:pt x="168503" y="2061086"/>
                  <a:pt x="53616" y="1959419"/>
                  <a:pt x="134753" y="2040556"/>
                </a:cubicBezTo>
                <a:cubicBezTo>
                  <a:pt x="149280" y="2055083"/>
                  <a:pt x="167525" y="2065408"/>
                  <a:pt x="182880" y="2079057"/>
                </a:cubicBezTo>
                <a:cubicBezTo>
                  <a:pt x="302206" y="2185123"/>
                  <a:pt x="132165" y="2046184"/>
                  <a:pt x="269507" y="2156059"/>
                </a:cubicBezTo>
                <a:cubicBezTo>
                  <a:pt x="275924" y="2168893"/>
                  <a:pt x="279572" y="2183537"/>
                  <a:pt x="288758" y="2194560"/>
                </a:cubicBezTo>
                <a:cubicBezTo>
                  <a:pt x="296164" y="2203447"/>
                  <a:pt x="308379" y="2206870"/>
                  <a:pt x="317633" y="2213811"/>
                </a:cubicBezTo>
                <a:cubicBezTo>
                  <a:pt x="346898" y="2235760"/>
                  <a:pt x="378393" y="2255321"/>
                  <a:pt x="404261" y="2281188"/>
                </a:cubicBezTo>
                <a:cubicBezTo>
                  <a:pt x="414508" y="2291435"/>
                  <a:pt x="444594" y="2325295"/>
                  <a:pt x="462012" y="2329314"/>
                </a:cubicBezTo>
                <a:cubicBezTo>
                  <a:pt x="493431" y="2336565"/>
                  <a:pt x="526242" y="2335171"/>
                  <a:pt x="558265" y="2338939"/>
                </a:cubicBezTo>
                <a:cubicBezTo>
                  <a:pt x="580797" y="2341590"/>
                  <a:pt x="603183" y="2345356"/>
                  <a:pt x="625642" y="2348565"/>
                </a:cubicBezTo>
                <a:cubicBezTo>
                  <a:pt x="693019" y="2345356"/>
                  <a:pt x="760534" y="2344318"/>
                  <a:pt x="827772" y="2338939"/>
                </a:cubicBezTo>
                <a:cubicBezTo>
                  <a:pt x="864139" y="2336030"/>
                  <a:pt x="871854" y="2324171"/>
                  <a:pt x="904774" y="2310063"/>
                </a:cubicBezTo>
                <a:cubicBezTo>
                  <a:pt x="924104" y="2301779"/>
                  <a:pt x="952616" y="2295697"/>
                  <a:pt x="972151" y="2290813"/>
                </a:cubicBezTo>
                <a:cubicBezTo>
                  <a:pt x="984985" y="2284396"/>
                  <a:pt x="997464" y="2277214"/>
                  <a:pt x="1010652" y="2271562"/>
                </a:cubicBezTo>
                <a:cubicBezTo>
                  <a:pt x="1019978" y="2267565"/>
                  <a:pt x="1031086" y="2267565"/>
                  <a:pt x="1039528" y="2261937"/>
                </a:cubicBezTo>
                <a:cubicBezTo>
                  <a:pt x="1050854" y="2254386"/>
                  <a:pt x="1058779" y="2242686"/>
                  <a:pt x="1068404" y="2233061"/>
                </a:cubicBezTo>
                <a:cubicBezTo>
                  <a:pt x="1071612" y="2220227"/>
                  <a:pt x="1075257" y="2207495"/>
                  <a:pt x="1078029" y="2194560"/>
                </a:cubicBezTo>
                <a:cubicBezTo>
                  <a:pt x="1084885" y="2162567"/>
                  <a:pt x="1097280" y="2098308"/>
                  <a:pt x="1097280" y="2098308"/>
                </a:cubicBezTo>
                <a:cubicBezTo>
                  <a:pt x="1086930" y="1808517"/>
                  <a:pt x="1116080" y="1914081"/>
                  <a:pt x="1068404" y="1771049"/>
                </a:cubicBezTo>
                <a:cubicBezTo>
                  <a:pt x="1065196" y="1761424"/>
                  <a:pt x="1064407" y="1750615"/>
                  <a:pt x="1058779" y="1742173"/>
                </a:cubicBezTo>
                <a:lnTo>
                  <a:pt x="1039528" y="1713297"/>
                </a:lnTo>
                <a:cubicBezTo>
                  <a:pt x="1023750" y="1665963"/>
                  <a:pt x="1023689" y="1656704"/>
                  <a:pt x="1001027" y="1617045"/>
                </a:cubicBezTo>
                <a:cubicBezTo>
                  <a:pt x="995288" y="1607001"/>
                  <a:pt x="987516" y="1598213"/>
                  <a:pt x="981777" y="1588169"/>
                </a:cubicBezTo>
                <a:cubicBezTo>
                  <a:pt x="974658" y="1575711"/>
                  <a:pt x="971864" y="1560562"/>
                  <a:pt x="962526" y="1549668"/>
                </a:cubicBezTo>
                <a:cubicBezTo>
                  <a:pt x="952086" y="1537488"/>
                  <a:pt x="936859" y="1530417"/>
                  <a:pt x="924025" y="1520792"/>
                </a:cubicBezTo>
                <a:cubicBezTo>
                  <a:pt x="899832" y="1448211"/>
                  <a:pt x="935281" y="1534862"/>
                  <a:pt x="885524" y="1472666"/>
                </a:cubicBezTo>
                <a:cubicBezTo>
                  <a:pt x="879186" y="1464743"/>
                  <a:pt x="880826" y="1452659"/>
                  <a:pt x="875899" y="1443790"/>
                </a:cubicBezTo>
                <a:cubicBezTo>
                  <a:pt x="864663" y="1423565"/>
                  <a:pt x="850232" y="1405289"/>
                  <a:pt x="837398" y="1386038"/>
                </a:cubicBezTo>
                <a:cubicBezTo>
                  <a:pt x="820225" y="1300182"/>
                  <a:pt x="818147" y="1301320"/>
                  <a:pt x="818147" y="1174282"/>
                </a:cubicBezTo>
                <a:cubicBezTo>
                  <a:pt x="818147" y="1090802"/>
                  <a:pt x="822397" y="1007333"/>
                  <a:pt x="827772" y="924026"/>
                </a:cubicBezTo>
                <a:cubicBezTo>
                  <a:pt x="828825" y="907700"/>
                  <a:pt x="833849" y="891869"/>
                  <a:pt x="837398" y="875899"/>
                </a:cubicBezTo>
                <a:cubicBezTo>
                  <a:pt x="847096" y="832257"/>
                  <a:pt x="850276" y="827637"/>
                  <a:pt x="866273" y="779647"/>
                </a:cubicBezTo>
                <a:cubicBezTo>
                  <a:pt x="869482" y="770022"/>
                  <a:pt x="873438" y="760614"/>
                  <a:pt x="875899" y="750771"/>
                </a:cubicBezTo>
                <a:cubicBezTo>
                  <a:pt x="882316" y="725104"/>
                  <a:pt x="883317" y="697433"/>
                  <a:pt x="895149" y="673769"/>
                </a:cubicBezTo>
                <a:cubicBezTo>
                  <a:pt x="901566" y="660935"/>
                  <a:pt x="908748" y="648456"/>
                  <a:pt x="914400" y="635268"/>
                </a:cubicBezTo>
                <a:cubicBezTo>
                  <a:pt x="918397" y="625942"/>
                  <a:pt x="919488" y="615467"/>
                  <a:pt x="924025" y="606392"/>
                </a:cubicBezTo>
                <a:cubicBezTo>
                  <a:pt x="929198" y="596045"/>
                  <a:pt x="938102" y="587863"/>
                  <a:pt x="943275" y="577516"/>
                </a:cubicBezTo>
                <a:cubicBezTo>
                  <a:pt x="947812" y="568441"/>
                  <a:pt x="948904" y="557966"/>
                  <a:pt x="952901" y="548640"/>
                </a:cubicBezTo>
                <a:cubicBezTo>
                  <a:pt x="983100" y="478176"/>
                  <a:pt x="964030" y="542619"/>
                  <a:pt x="981777" y="471638"/>
                </a:cubicBezTo>
                <a:cubicBezTo>
                  <a:pt x="978568" y="404261"/>
                  <a:pt x="977325" y="336762"/>
                  <a:pt x="972151" y="269508"/>
                </a:cubicBezTo>
                <a:cubicBezTo>
                  <a:pt x="971447" y="260355"/>
                  <a:pt x="960933" y="206562"/>
                  <a:pt x="952901" y="192506"/>
                </a:cubicBezTo>
                <a:cubicBezTo>
                  <a:pt x="944942" y="178578"/>
                  <a:pt x="933225" y="167147"/>
                  <a:pt x="924025" y="154005"/>
                </a:cubicBezTo>
                <a:cubicBezTo>
                  <a:pt x="910757" y="135051"/>
                  <a:pt x="904775" y="109087"/>
                  <a:pt x="885524" y="96253"/>
                </a:cubicBezTo>
                <a:cubicBezTo>
                  <a:pt x="875899" y="89836"/>
                  <a:pt x="865294" y="84688"/>
                  <a:pt x="856648" y="77002"/>
                </a:cubicBezTo>
                <a:cubicBezTo>
                  <a:pt x="757751" y="-10907"/>
                  <a:pt x="835557" y="43691"/>
                  <a:pt x="770021" y="0"/>
                </a:cubicBezTo>
                <a:cubicBezTo>
                  <a:pt x="715478" y="3209"/>
                  <a:pt x="659728" y="-2227"/>
                  <a:pt x="606391" y="9626"/>
                </a:cubicBezTo>
                <a:cubicBezTo>
                  <a:pt x="596487" y="11827"/>
                  <a:pt x="558265" y="25668"/>
                  <a:pt x="548640" y="2887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B5BF6-D45C-4144-B74F-D545E3822546}"/>
              </a:ext>
            </a:extLst>
          </p:cNvPr>
          <p:cNvSpPr/>
          <p:nvPr/>
        </p:nvSpPr>
        <p:spPr>
          <a:xfrm>
            <a:off x="2435192" y="2396691"/>
            <a:ext cx="596766" cy="5197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DCD971-D8A2-024B-B76D-B4FE55E9642C}"/>
              </a:ext>
            </a:extLst>
          </p:cNvPr>
          <p:cNvCxnSpPr>
            <a:cxnSpLocks/>
          </p:cNvCxnSpPr>
          <p:nvPr/>
        </p:nvCxnSpPr>
        <p:spPr>
          <a:xfrm>
            <a:off x="3031958" y="2666198"/>
            <a:ext cx="3753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5807BCE4-41CD-F446-8C5D-0D0029DCB852}"/>
              </a:ext>
            </a:extLst>
          </p:cNvPr>
          <p:cNvSpPr/>
          <p:nvPr/>
        </p:nvSpPr>
        <p:spPr>
          <a:xfrm>
            <a:off x="2127183" y="2040556"/>
            <a:ext cx="1742173" cy="1395663"/>
          </a:xfrm>
          <a:custGeom>
            <a:avLst/>
            <a:gdLst>
              <a:gd name="connsiteX0" fmla="*/ 404261 w 1742173"/>
              <a:gd name="connsiteY0" fmla="*/ 0 h 1395663"/>
              <a:gd name="connsiteX1" fmla="*/ 404261 w 1742173"/>
              <a:gd name="connsiteY1" fmla="*/ 0 h 1395663"/>
              <a:gd name="connsiteX2" fmla="*/ 490889 w 1742173"/>
              <a:gd name="connsiteY2" fmla="*/ 9625 h 1395663"/>
              <a:gd name="connsiteX3" fmla="*/ 1318661 w 1742173"/>
              <a:gd name="connsiteY3" fmla="*/ 19250 h 1395663"/>
              <a:gd name="connsiteX4" fmla="*/ 1414914 w 1742173"/>
              <a:gd name="connsiteY4" fmla="*/ 57751 h 1395663"/>
              <a:gd name="connsiteX5" fmla="*/ 1472665 w 1742173"/>
              <a:gd name="connsiteY5" fmla="*/ 96252 h 1395663"/>
              <a:gd name="connsiteX6" fmla="*/ 1530417 w 1742173"/>
              <a:gd name="connsiteY6" fmla="*/ 154004 h 1395663"/>
              <a:gd name="connsiteX7" fmla="*/ 1578543 w 1742173"/>
              <a:gd name="connsiteY7" fmla="*/ 240631 h 1395663"/>
              <a:gd name="connsiteX8" fmla="*/ 1617044 w 1742173"/>
              <a:gd name="connsiteY8" fmla="*/ 308008 h 1395663"/>
              <a:gd name="connsiteX9" fmla="*/ 1626670 w 1742173"/>
              <a:gd name="connsiteY9" fmla="*/ 336884 h 1395663"/>
              <a:gd name="connsiteX10" fmla="*/ 1645920 w 1742173"/>
              <a:gd name="connsiteY10" fmla="*/ 365760 h 1395663"/>
              <a:gd name="connsiteX11" fmla="*/ 1674796 w 1742173"/>
              <a:gd name="connsiteY11" fmla="*/ 462012 h 1395663"/>
              <a:gd name="connsiteX12" fmla="*/ 1694046 w 1742173"/>
              <a:gd name="connsiteY12" fmla="*/ 519764 h 1395663"/>
              <a:gd name="connsiteX13" fmla="*/ 1713297 w 1742173"/>
              <a:gd name="connsiteY13" fmla="*/ 587141 h 1395663"/>
              <a:gd name="connsiteX14" fmla="*/ 1722922 w 1742173"/>
              <a:gd name="connsiteY14" fmla="*/ 625642 h 1395663"/>
              <a:gd name="connsiteX15" fmla="*/ 1742173 w 1742173"/>
              <a:gd name="connsiteY15" fmla="*/ 808522 h 1395663"/>
              <a:gd name="connsiteX16" fmla="*/ 1732548 w 1742173"/>
              <a:gd name="connsiteY16" fmla="*/ 1049153 h 1395663"/>
              <a:gd name="connsiteX17" fmla="*/ 1713297 w 1742173"/>
              <a:gd name="connsiteY17" fmla="*/ 1106905 h 1395663"/>
              <a:gd name="connsiteX18" fmla="*/ 1645920 w 1742173"/>
              <a:gd name="connsiteY18" fmla="*/ 1155031 h 1395663"/>
              <a:gd name="connsiteX19" fmla="*/ 1626670 w 1742173"/>
              <a:gd name="connsiteY19" fmla="*/ 1183907 h 1395663"/>
              <a:gd name="connsiteX20" fmla="*/ 1568918 w 1742173"/>
              <a:gd name="connsiteY20" fmla="*/ 1222408 h 1395663"/>
              <a:gd name="connsiteX21" fmla="*/ 1482291 w 1742173"/>
              <a:gd name="connsiteY21" fmla="*/ 1289785 h 1395663"/>
              <a:gd name="connsiteX22" fmla="*/ 1453415 w 1742173"/>
              <a:gd name="connsiteY22" fmla="*/ 1309036 h 1395663"/>
              <a:gd name="connsiteX23" fmla="*/ 1424539 w 1742173"/>
              <a:gd name="connsiteY23" fmla="*/ 1318661 h 1395663"/>
              <a:gd name="connsiteX24" fmla="*/ 1357162 w 1742173"/>
              <a:gd name="connsiteY24" fmla="*/ 1337911 h 1395663"/>
              <a:gd name="connsiteX25" fmla="*/ 1318661 w 1742173"/>
              <a:gd name="connsiteY25" fmla="*/ 1357162 h 1395663"/>
              <a:gd name="connsiteX26" fmla="*/ 1222409 w 1742173"/>
              <a:gd name="connsiteY26" fmla="*/ 1376412 h 1395663"/>
              <a:gd name="connsiteX27" fmla="*/ 1068404 w 1742173"/>
              <a:gd name="connsiteY27" fmla="*/ 1395663 h 1395663"/>
              <a:gd name="connsiteX28" fmla="*/ 885524 w 1742173"/>
              <a:gd name="connsiteY28" fmla="*/ 1386038 h 1395663"/>
              <a:gd name="connsiteX29" fmla="*/ 837398 w 1742173"/>
              <a:gd name="connsiteY29" fmla="*/ 1376412 h 1395663"/>
              <a:gd name="connsiteX30" fmla="*/ 779646 w 1742173"/>
              <a:gd name="connsiteY30" fmla="*/ 1357162 h 1395663"/>
              <a:gd name="connsiteX31" fmla="*/ 760396 w 1742173"/>
              <a:gd name="connsiteY31" fmla="*/ 1328286 h 1395663"/>
              <a:gd name="connsiteX32" fmla="*/ 731520 w 1742173"/>
              <a:gd name="connsiteY32" fmla="*/ 1299410 h 1395663"/>
              <a:gd name="connsiteX33" fmla="*/ 721895 w 1742173"/>
              <a:gd name="connsiteY33" fmla="*/ 1260909 h 1395663"/>
              <a:gd name="connsiteX34" fmla="*/ 731520 w 1742173"/>
              <a:gd name="connsiteY34" fmla="*/ 1145406 h 1395663"/>
              <a:gd name="connsiteX35" fmla="*/ 779646 w 1742173"/>
              <a:gd name="connsiteY35" fmla="*/ 1087655 h 1395663"/>
              <a:gd name="connsiteX36" fmla="*/ 837398 w 1742173"/>
              <a:gd name="connsiteY36" fmla="*/ 1049153 h 1395663"/>
              <a:gd name="connsiteX37" fmla="*/ 895150 w 1742173"/>
              <a:gd name="connsiteY37" fmla="*/ 1029903 h 1395663"/>
              <a:gd name="connsiteX38" fmla="*/ 924025 w 1742173"/>
              <a:gd name="connsiteY38" fmla="*/ 1020278 h 1395663"/>
              <a:gd name="connsiteX39" fmla="*/ 972152 w 1742173"/>
              <a:gd name="connsiteY39" fmla="*/ 1010652 h 1395663"/>
              <a:gd name="connsiteX40" fmla="*/ 1010653 w 1742173"/>
              <a:gd name="connsiteY40" fmla="*/ 1001027 h 1395663"/>
              <a:gd name="connsiteX41" fmla="*/ 1087655 w 1742173"/>
              <a:gd name="connsiteY41" fmla="*/ 991402 h 1395663"/>
              <a:gd name="connsiteX42" fmla="*/ 1145406 w 1742173"/>
              <a:gd name="connsiteY42" fmla="*/ 981777 h 1395663"/>
              <a:gd name="connsiteX43" fmla="*/ 1222409 w 1742173"/>
              <a:gd name="connsiteY43" fmla="*/ 972151 h 1395663"/>
              <a:gd name="connsiteX44" fmla="*/ 1251284 w 1742173"/>
              <a:gd name="connsiteY44" fmla="*/ 962526 h 1395663"/>
              <a:gd name="connsiteX45" fmla="*/ 1270535 w 1742173"/>
              <a:gd name="connsiteY45" fmla="*/ 933650 h 1395663"/>
              <a:gd name="connsiteX46" fmla="*/ 1309036 w 1742173"/>
              <a:gd name="connsiteY46" fmla="*/ 895149 h 1395663"/>
              <a:gd name="connsiteX47" fmla="*/ 1347537 w 1742173"/>
              <a:gd name="connsiteY47" fmla="*/ 808522 h 1395663"/>
              <a:gd name="connsiteX48" fmla="*/ 1347537 w 1742173"/>
              <a:gd name="connsiteY48" fmla="*/ 596766 h 1395663"/>
              <a:gd name="connsiteX49" fmla="*/ 1328286 w 1742173"/>
              <a:gd name="connsiteY49" fmla="*/ 539015 h 1395663"/>
              <a:gd name="connsiteX50" fmla="*/ 1299411 w 1742173"/>
              <a:gd name="connsiteY50" fmla="*/ 471638 h 1395663"/>
              <a:gd name="connsiteX51" fmla="*/ 1289785 w 1742173"/>
              <a:gd name="connsiteY51" fmla="*/ 442762 h 1395663"/>
              <a:gd name="connsiteX52" fmla="*/ 1232034 w 1742173"/>
              <a:gd name="connsiteY52" fmla="*/ 375385 h 1395663"/>
              <a:gd name="connsiteX53" fmla="*/ 1164657 w 1742173"/>
              <a:gd name="connsiteY53" fmla="*/ 308008 h 1395663"/>
              <a:gd name="connsiteX54" fmla="*/ 1106905 w 1742173"/>
              <a:gd name="connsiteY54" fmla="*/ 288758 h 1395663"/>
              <a:gd name="connsiteX55" fmla="*/ 1049154 w 1742173"/>
              <a:gd name="connsiteY55" fmla="*/ 269507 h 1395663"/>
              <a:gd name="connsiteX56" fmla="*/ 1020278 w 1742173"/>
              <a:gd name="connsiteY56" fmla="*/ 259882 h 1395663"/>
              <a:gd name="connsiteX57" fmla="*/ 991402 w 1742173"/>
              <a:gd name="connsiteY57" fmla="*/ 250257 h 1395663"/>
              <a:gd name="connsiteX58" fmla="*/ 741145 w 1742173"/>
              <a:gd name="connsiteY58" fmla="*/ 231006 h 1395663"/>
              <a:gd name="connsiteX59" fmla="*/ 644893 w 1742173"/>
              <a:gd name="connsiteY59" fmla="*/ 240631 h 1395663"/>
              <a:gd name="connsiteX60" fmla="*/ 519764 w 1742173"/>
              <a:gd name="connsiteY60" fmla="*/ 259882 h 1395663"/>
              <a:gd name="connsiteX61" fmla="*/ 404261 w 1742173"/>
              <a:gd name="connsiteY61" fmla="*/ 269507 h 1395663"/>
              <a:gd name="connsiteX62" fmla="*/ 365760 w 1742173"/>
              <a:gd name="connsiteY62" fmla="*/ 279132 h 1395663"/>
              <a:gd name="connsiteX63" fmla="*/ 308009 w 1742173"/>
              <a:gd name="connsiteY63" fmla="*/ 288758 h 1395663"/>
              <a:gd name="connsiteX64" fmla="*/ 288758 w 1742173"/>
              <a:gd name="connsiteY64" fmla="*/ 346509 h 1395663"/>
              <a:gd name="connsiteX65" fmla="*/ 279133 w 1742173"/>
              <a:gd name="connsiteY65" fmla="*/ 548640 h 1395663"/>
              <a:gd name="connsiteX66" fmla="*/ 269508 w 1742173"/>
              <a:gd name="connsiteY66" fmla="*/ 625642 h 1395663"/>
              <a:gd name="connsiteX67" fmla="*/ 259882 w 1742173"/>
              <a:gd name="connsiteY67" fmla="*/ 654518 h 1395663"/>
              <a:gd name="connsiteX68" fmla="*/ 202131 w 1742173"/>
              <a:gd name="connsiteY68" fmla="*/ 683393 h 1395663"/>
              <a:gd name="connsiteX69" fmla="*/ 19251 w 1742173"/>
              <a:gd name="connsiteY69" fmla="*/ 644892 h 1395663"/>
              <a:gd name="connsiteX70" fmla="*/ 9625 w 1742173"/>
              <a:gd name="connsiteY70" fmla="*/ 596766 h 1395663"/>
              <a:gd name="connsiteX71" fmla="*/ 0 w 1742173"/>
              <a:gd name="connsiteY71" fmla="*/ 558265 h 1395663"/>
              <a:gd name="connsiteX72" fmla="*/ 9625 w 1742173"/>
              <a:gd name="connsiteY72" fmla="*/ 423511 h 1395663"/>
              <a:gd name="connsiteX73" fmla="*/ 19251 w 1742173"/>
              <a:gd name="connsiteY73" fmla="*/ 394636 h 1395663"/>
              <a:gd name="connsiteX74" fmla="*/ 28876 w 1742173"/>
              <a:gd name="connsiteY74" fmla="*/ 356135 h 1395663"/>
              <a:gd name="connsiteX75" fmla="*/ 38501 w 1742173"/>
              <a:gd name="connsiteY75" fmla="*/ 327259 h 1395663"/>
              <a:gd name="connsiteX76" fmla="*/ 67377 w 1742173"/>
              <a:gd name="connsiteY76" fmla="*/ 221381 h 1395663"/>
              <a:gd name="connsiteX77" fmla="*/ 86628 w 1742173"/>
              <a:gd name="connsiteY77" fmla="*/ 192505 h 1395663"/>
              <a:gd name="connsiteX78" fmla="*/ 115503 w 1742173"/>
              <a:gd name="connsiteY78" fmla="*/ 173255 h 1395663"/>
              <a:gd name="connsiteX79" fmla="*/ 163630 w 1742173"/>
              <a:gd name="connsiteY79" fmla="*/ 134753 h 1395663"/>
              <a:gd name="connsiteX80" fmla="*/ 221381 w 1742173"/>
              <a:gd name="connsiteY80" fmla="*/ 96252 h 1395663"/>
              <a:gd name="connsiteX81" fmla="*/ 279133 w 1742173"/>
              <a:gd name="connsiteY81" fmla="*/ 67377 h 1395663"/>
              <a:gd name="connsiteX82" fmla="*/ 336884 w 1742173"/>
              <a:gd name="connsiteY82" fmla="*/ 48126 h 1395663"/>
              <a:gd name="connsiteX83" fmla="*/ 365760 w 1742173"/>
              <a:gd name="connsiteY83" fmla="*/ 38501 h 1395663"/>
              <a:gd name="connsiteX84" fmla="*/ 404261 w 1742173"/>
              <a:gd name="connsiteY84" fmla="*/ 0 h 13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742173" h="1395663">
                <a:moveTo>
                  <a:pt x="404261" y="0"/>
                </a:moveTo>
                <a:lnTo>
                  <a:pt x="404261" y="0"/>
                </a:lnTo>
                <a:cubicBezTo>
                  <a:pt x="433137" y="3208"/>
                  <a:pt x="461842" y="9013"/>
                  <a:pt x="490889" y="9625"/>
                </a:cubicBezTo>
                <a:cubicBezTo>
                  <a:pt x="766771" y="15433"/>
                  <a:pt x="1042865" y="10257"/>
                  <a:pt x="1318661" y="19250"/>
                </a:cubicBezTo>
                <a:cubicBezTo>
                  <a:pt x="1338078" y="19883"/>
                  <a:pt x="1394994" y="45799"/>
                  <a:pt x="1414914" y="57751"/>
                </a:cubicBezTo>
                <a:cubicBezTo>
                  <a:pt x="1434753" y="69654"/>
                  <a:pt x="1456305" y="79892"/>
                  <a:pt x="1472665" y="96252"/>
                </a:cubicBezTo>
                <a:cubicBezTo>
                  <a:pt x="1491916" y="115503"/>
                  <a:pt x="1515316" y="131352"/>
                  <a:pt x="1530417" y="154004"/>
                </a:cubicBezTo>
                <a:cubicBezTo>
                  <a:pt x="1651823" y="336114"/>
                  <a:pt x="1527715" y="138976"/>
                  <a:pt x="1578543" y="240631"/>
                </a:cubicBezTo>
                <a:cubicBezTo>
                  <a:pt x="1626879" y="337301"/>
                  <a:pt x="1566418" y="189881"/>
                  <a:pt x="1617044" y="308008"/>
                </a:cubicBezTo>
                <a:cubicBezTo>
                  <a:pt x="1621041" y="317334"/>
                  <a:pt x="1622133" y="327809"/>
                  <a:pt x="1626670" y="336884"/>
                </a:cubicBezTo>
                <a:cubicBezTo>
                  <a:pt x="1631843" y="347231"/>
                  <a:pt x="1641222" y="355189"/>
                  <a:pt x="1645920" y="365760"/>
                </a:cubicBezTo>
                <a:cubicBezTo>
                  <a:pt x="1666864" y="412884"/>
                  <a:pt x="1661873" y="418935"/>
                  <a:pt x="1674796" y="462012"/>
                </a:cubicBezTo>
                <a:cubicBezTo>
                  <a:pt x="1680627" y="481448"/>
                  <a:pt x="1689124" y="500078"/>
                  <a:pt x="1694046" y="519764"/>
                </a:cubicBezTo>
                <a:cubicBezTo>
                  <a:pt x="1724152" y="640177"/>
                  <a:pt x="1685669" y="490441"/>
                  <a:pt x="1713297" y="587141"/>
                </a:cubicBezTo>
                <a:cubicBezTo>
                  <a:pt x="1716931" y="599861"/>
                  <a:pt x="1719714" y="612808"/>
                  <a:pt x="1722922" y="625642"/>
                </a:cubicBezTo>
                <a:cubicBezTo>
                  <a:pt x="1724832" y="642829"/>
                  <a:pt x="1742173" y="795993"/>
                  <a:pt x="1742173" y="808522"/>
                </a:cubicBezTo>
                <a:cubicBezTo>
                  <a:pt x="1742173" y="888796"/>
                  <a:pt x="1740280" y="969252"/>
                  <a:pt x="1732548" y="1049153"/>
                </a:cubicBezTo>
                <a:cubicBezTo>
                  <a:pt x="1730593" y="1069351"/>
                  <a:pt x="1731447" y="1097830"/>
                  <a:pt x="1713297" y="1106905"/>
                </a:cubicBezTo>
                <a:cubicBezTo>
                  <a:pt x="1674376" y="1126366"/>
                  <a:pt x="1673791" y="1121586"/>
                  <a:pt x="1645920" y="1155031"/>
                </a:cubicBezTo>
                <a:cubicBezTo>
                  <a:pt x="1638514" y="1163918"/>
                  <a:pt x="1635376" y="1176289"/>
                  <a:pt x="1626670" y="1183907"/>
                </a:cubicBezTo>
                <a:cubicBezTo>
                  <a:pt x="1609258" y="1199142"/>
                  <a:pt x="1585278" y="1206048"/>
                  <a:pt x="1568918" y="1222408"/>
                </a:cubicBezTo>
                <a:cubicBezTo>
                  <a:pt x="1523682" y="1267644"/>
                  <a:pt x="1551368" y="1243733"/>
                  <a:pt x="1482291" y="1289785"/>
                </a:cubicBezTo>
                <a:cubicBezTo>
                  <a:pt x="1472666" y="1296202"/>
                  <a:pt x="1464390" y="1305378"/>
                  <a:pt x="1453415" y="1309036"/>
                </a:cubicBezTo>
                <a:cubicBezTo>
                  <a:pt x="1443790" y="1312244"/>
                  <a:pt x="1434295" y="1315874"/>
                  <a:pt x="1424539" y="1318661"/>
                </a:cubicBezTo>
                <a:cubicBezTo>
                  <a:pt x="1400121" y="1325637"/>
                  <a:pt x="1380237" y="1328022"/>
                  <a:pt x="1357162" y="1337911"/>
                </a:cubicBezTo>
                <a:cubicBezTo>
                  <a:pt x="1343974" y="1343563"/>
                  <a:pt x="1332096" y="1352124"/>
                  <a:pt x="1318661" y="1357162"/>
                </a:cubicBezTo>
                <a:cubicBezTo>
                  <a:pt x="1296473" y="1365483"/>
                  <a:pt x="1241211" y="1373519"/>
                  <a:pt x="1222409" y="1376412"/>
                </a:cubicBezTo>
                <a:cubicBezTo>
                  <a:pt x="1150973" y="1387402"/>
                  <a:pt x="1145946" y="1387048"/>
                  <a:pt x="1068404" y="1395663"/>
                </a:cubicBezTo>
                <a:cubicBezTo>
                  <a:pt x="1007444" y="1392455"/>
                  <a:pt x="946357" y="1391108"/>
                  <a:pt x="885524" y="1386038"/>
                </a:cubicBezTo>
                <a:cubicBezTo>
                  <a:pt x="869221" y="1384679"/>
                  <a:pt x="853181" y="1380717"/>
                  <a:pt x="837398" y="1376412"/>
                </a:cubicBezTo>
                <a:cubicBezTo>
                  <a:pt x="817821" y="1371073"/>
                  <a:pt x="779646" y="1357162"/>
                  <a:pt x="779646" y="1357162"/>
                </a:cubicBezTo>
                <a:cubicBezTo>
                  <a:pt x="773229" y="1347537"/>
                  <a:pt x="767802" y="1337173"/>
                  <a:pt x="760396" y="1328286"/>
                </a:cubicBezTo>
                <a:cubicBezTo>
                  <a:pt x="751682" y="1317829"/>
                  <a:pt x="738274" y="1311229"/>
                  <a:pt x="731520" y="1299410"/>
                </a:cubicBezTo>
                <a:cubicBezTo>
                  <a:pt x="724957" y="1287924"/>
                  <a:pt x="725103" y="1273743"/>
                  <a:pt x="721895" y="1260909"/>
                </a:cubicBezTo>
                <a:cubicBezTo>
                  <a:pt x="725103" y="1222408"/>
                  <a:pt x="723943" y="1183290"/>
                  <a:pt x="731520" y="1145406"/>
                </a:cubicBezTo>
                <a:cubicBezTo>
                  <a:pt x="734447" y="1130772"/>
                  <a:pt x="770683" y="1094626"/>
                  <a:pt x="779646" y="1087655"/>
                </a:cubicBezTo>
                <a:cubicBezTo>
                  <a:pt x="797909" y="1073450"/>
                  <a:pt x="815449" y="1056469"/>
                  <a:pt x="837398" y="1049153"/>
                </a:cubicBezTo>
                <a:lnTo>
                  <a:pt x="895150" y="1029903"/>
                </a:lnTo>
                <a:cubicBezTo>
                  <a:pt x="904775" y="1026695"/>
                  <a:pt x="914076" y="1022268"/>
                  <a:pt x="924025" y="1020278"/>
                </a:cubicBezTo>
                <a:cubicBezTo>
                  <a:pt x="940067" y="1017069"/>
                  <a:pt x="956182" y="1014201"/>
                  <a:pt x="972152" y="1010652"/>
                </a:cubicBezTo>
                <a:cubicBezTo>
                  <a:pt x="985066" y="1007782"/>
                  <a:pt x="997604" y="1003202"/>
                  <a:pt x="1010653" y="1001027"/>
                </a:cubicBezTo>
                <a:cubicBezTo>
                  <a:pt x="1036168" y="996775"/>
                  <a:pt x="1062048" y="995060"/>
                  <a:pt x="1087655" y="991402"/>
                </a:cubicBezTo>
                <a:cubicBezTo>
                  <a:pt x="1106975" y="988642"/>
                  <a:pt x="1126086" y="984537"/>
                  <a:pt x="1145406" y="981777"/>
                </a:cubicBezTo>
                <a:cubicBezTo>
                  <a:pt x="1171013" y="978119"/>
                  <a:pt x="1196741" y="975360"/>
                  <a:pt x="1222409" y="972151"/>
                </a:cubicBezTo>
                <a:cubicBezTo>
                  <a:pt x="1232034" y="968943"/>
                  <a:pt x="1243362" y="968864"/>
                  <a:pt x="1251284" y="962526"/>
                </a:cubicBezTo>
                <a:cubicBezTo>
                  <a:pt x="1260317" y="955299"/>
                  <a:pt x="1263006" y="942433"/>
                  <a:pt x="1270535" y="933650"/>
                </a:cubicBezTo>
                <a:cubicBezTo>
                  <a:pt x="1282347" y="919870"/>
                  <a:pt x="1296202" y="907983"/>
                  <a:pt x="1309036" y="895149"/>
                </a:cubicBezTo>
                <a:cubicBezTo>
                  <a:pt x="1331944" y="826423"/>
                  <a:pt x="1317030" y="854282"/>
                  <a:pt x="1347537" y="808522"/>
                </a:cubicBezTo>
                <a:cubicBezTo>
                  <a:pt x="1362943" y="716081"/>
                  <a:pt x="1365427" y="727960"/>
                  <a:pt x="1347537" y="596766"/>
                </a:cubicBezTo>
                <a:cubicBezTo>
                  <a:pt x="1344795" y="576660"/>
                  <a:pt x="1334703" y="558265"/>
                  <a:pt x="1328286" y="539015"/>
                </a:cubicBezTo>
                <a:cubicBezTo>
                  <a:pt x="1305712" y="471294"/>
                  <a:pt x="1335094" y="554899"/>
                  <a:pt x="1299411" y="471638"/>
                </a:cubicBezTo>
                <a:cubicBezTo>
                  <a:pt x="1295414" y="462312"/>
                  <a:pt x="1294322" y="451837"/>
                  <a:pt x="1289785" y="442762"/>
                </a:cubicBezTo>
                <a:cubicBezTo>
                  <a:pt x="1272609" y="408410"/>
                  <a:pt x="1259666" y="406964"/>
                  <a:pt x="1232034" y="375385"/>
                </a:cubicBezTo>
                <a:cubicBezTo>
                  <a:pt x="1202090" y="341163"/>
                  <a:pt x="1207435" y="329397"/>
                  <a:pt x="1164657" y="308008"/>
                </a:cubicBezTo>
                <a:cubicBezTo>
                  <a:pt x="1146507" y="298933"/>
                  <a:pt x="1126156" y="295175"/>
                  <a:pt x="1106905" y="288758"/>
                </a:cubicBezTo>
                <a:lnTo>
                  <a:pt x="1049154" y="269507"/>
                </a:lnTo>
                <a:lnTo>
                  <a:pt x="1020278" y="259882"/>
                </a:lnTo>
                <a:cubicBezTo>
                  <a:pt x="1010653" y="256674"/>
                  <a:pt x="1001518" y="251035"/>
                  <a:pt x="991402" y="250257"/>
                </a:cubicBezTo>
                <a:lnTo>
                  <a:pt x="741145" y="231006"/>
                </a:lnTo>
                <a:cubicBezTo>
                  <a:pt x="709061" y="234214"/>
                  <a:pt x="676854" y="236369"/>
                  <a:pt x="644893" y="240631"/>
                </a:cubicBezTo>
                <a:cubicBezTo>
                  <a:pt x="468641" y="264132"/>
                  <a:pt x="775475" y="234312"/>
                  <a:pt x="519764" y="259882"/>
                </a:cubicBezTo>
                <a:cubicBezTo>
                  <a:pt x="481321" y="263726"/>
                  <a:pt x="442762" y="266299"/>
                  <a:pt x="404261" y="269507"/>
                </a:cubicBezTo>
                <a:cubicBezTo>
                  <a:pt x="391427" y="272715"/>
                  <a:pt x="378732" y="276538"/>
                  <a:pt x="365760" y="279132"/>
                </a:cubicBezTo>
                <a:cubicBezTo>
                  <a:pt x="346623" y="282960"/>
                  <a:pt x="322696" y="275907"/>
                  <a:pt x="308009" y="288758"/>
                </a:cubicBezTo>
                <a:cubicBezTo>
                  <a:pt x="292738" y="302120"/>
                  <a:pt x="288758" y="346509"/>
                  <a:pt x="288758" y="346509"/>
                </a:cubicBezTo>
                <a:cubicBezTo>
                  <a:pt x="285550" y="413886"/>
                  <a:pt x="283774" y="481346"/>
                  <a:pt x="279133" y="548640"/>
                </a:cubicBezTo>
                <a:cubicBezTo>
                  <a:pt x="277353" y="574446"/>
                  <a:pt x="274135" y="600192"/>
                  <a:pt x="269508" y="625642"/>
                </a:cubicBezTo>
                <a:cubicBezTo>
                  <a:pt x="267693" y="635624"/>
                  <a:pt x="266220" y="646595"/>
                  <a:pt x="259882" y="654518"/>
                </a:cubicBezTo>
                <a:cubicBezTo>
                  <a:pt x="246312" y="671480"/>
                  <a:pt x="221153" y="677052"/>
                  <a:pt x="202131" y="683393"/>
                </a:cubicBezTo>
                <a:cubicBezTo>
                  <a:pt x="59084" y="675446"/>
                  <a:pt x="40090" y="728248"/>
                  <a:pt x="19251" y="644892"/>
                </a:cubicBezTo>
                <a:cubicBezTo>
                  <a:pt x="15283" y="629021"/>
                  <a:pt x="13174" y="612736"/>
                  <a:pt x="9625" y="596766"/>
                </a:cubicBezTo>
                <a:cubicBezTo>
                  <a:pt x="6755" y="583852"/>
                  <a:pt x="3208" y="571099"/>
                  <a:pt x="0" y="558265"/>
                </a:cubicBezTo>
                <a:cubicBezTo>
                  <a:pt x="3208" y="513347"/>
                  <a:pt x="4363" y="468235"/>
                  <a:pt x="9625" y="423511"/>
                </a:cubicBezTo>
                <a:cubicBezTo>
                  <a:pt x="10810" y="413435"/>
                  <a:pt x="16464" y="404391"/>
                  <a:pt x="19251" y="394636"/>
                </a:cubicBezTo>
                <a:cubicBezTo>
                  <a:pt x="22885" y="381916"/>
                  <a:pt x="25242" y="368855"/>
                  <a:pt x="28876" y="356135"/>
                </a:cubicBezTo>
                <a:cubicBezTo>
                  <a:pt x="31663" y="346379"/>
                  <a:pt x="36040" y="337102"/>
                  <a:pt x="38501" y="327259"/>
                </a:cubicBezTo>
                <a:cubicBezTo>
                  <a:pt x="45733" y="298329"/>
                  <a:pt x="50856" y="246162"/>
                  <a:pt x="67377" y="221381"/>
                </a:cubicBezTo>
                <a:cubicBezTo>
                  <a:pt x="73794" y="211756"/>
                  <a:pt x="78448" y="200685"/>
                  <a:pt x="86628" y="192505"/>
                </a:cubicBezTo>
                <a:cubicBezTo>
                  <a:pt x="94808" y="184325"/>
                  <a:pt x="105878" y="179672"/>
                  <a:pt x="115503" y="173255"/>
                </a:cubicBezTo>
                <a:cubicBezTo>
                  <a:pt x="151073" y="119901"/>
                  <a:pt x="114403" y="162102"/>
                  <a:pt x="163630" y="134753"/>
                </a:cubicBezTo>
                <a:cubicBezTo>
                  <a:pt x="183854" y="123517"/>
                  <a:pt x="199432" y="103568"/>
                  <a:pt x="221381" y="96252"/>
                </a:cubicBezTo>
                <a:cubicBezTo>
                  <a:pt x="326677" y="61154"/>
                  <a:pt x="167196" y="117127"/>
                  <a:pt x="279133" y="67377"/>
                </a:cubicBezTo>
                <a:cubicBezTo>
                  <a:pt x="297676" y="59136"/>
                  <a:pt x="317634" y="54543"/>
                  <a:pt x="336884" y="48126"/>
                </a:cubicBezTo>
                <a:lnTo>
                  <a:pt x="365760" y="38501"/>
                </a:lnTo>
                <a:cubicBezTo>
                  <a:pt x="397680" y="27861"/>
                  <a:pt x="397844" y="6417"/>
                  <a:pt x="404261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1CFE2-9FB3-9747-87F3-306329A4D306}"/>
              </a:ext>
            </a:extLst>
          </p:cNvPr>
          <p:cNvSpPr txBox="1"/>
          <p:nvPr/>
        </p:nvSpPr>
        <p:spPr>
          <a:xfrm>
            <a:off x="7300728" y="1922694"/>
            <a:ext cx="127445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Short 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F916C3-775D-6B44-B16C-0D393BA82FC2}"/>
              </a:ext>
            </a:extLst>
          </p:cNvPr>
          <p:cNvSpPr txBox="1"/>
          <p:nvPr/>
        </p:nvSpPr>
        <p:spPr>
          <a:xfrm>
            <a:off x="9454783" y="1366787"/>
            <a:ext cx="170085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Mid-short range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D4561-054B-F542-A128-95F0EDD96D94}"/>
              </a:ext>
            </a:extLst>
          </p:cNvPr>
          <p:cNvSpPr txBox="1"/>
          <p:nvPr/>
        </p:nvSpPr>
        <p:spPr>
          <a:xfrm>
            <a:off x="3460248" y="1759064"/>
            <a:ext cx="113979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Mid range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ED36B-DCFE-6346-B785-B0DE0E4B7D85}"/>
              </a:ext>
            </a:extLst>
          </p:cNvPr>
          <p:cNvSpPr txBox="1"/>
          <p:nvPr/>
        </p:nvSpPr>
        <p:spPr>
          <a:xfrm>
            <a:off x="1689199" y="1316302"/>
            <a:ext cx="121834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Long range</a:t>
            </a:r>
          </a:p>
        </p:txBody>
      </p:sp>
    </p:spTree>
    <p:extLst>
      <p:ext uri="{BB962C8B-B14F-4D97-AF65-F5344CB8AC3E}">
        <p14:creationId xmlns:p14="http://schemas.microsoft.com/office/powerpoint/2010/main" val="336689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CED9-B6AE-B548-956E-8ADF5826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10" y="-455004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Clusters’ center of mass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C65A35-D286-DE49-8C70-78800EBC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" y="143928"/>
            <a:ext cx="5235030" cy="31410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BC98F2-C552-A340-AEB8-3456D452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29" y="687105"/>
            <a:ext cx="5841189" cy="3548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90833-05AC-E540-9A4A-8F82E7461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3069"/>
            <a:ext cx="5374888" cy="32249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11FAEC-1C15-5C4A-AC21-4D91F6004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601" y="664380"/>
            <a:ext cx="4139154" cy="1980996"/>
          </a:xfrm>
          <a:prstGeom prst="rect">
            <a:avLst/>
          </a:prstGeom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9FF773E3-0781-1048-ACBF-8FAEF2E0262A}"/>
              </a:ext>
            </a:extLst>
          </p:cNvPr>
          <p:cNvSpPr/>
          <p:nvPr/>
        </p:nvSpPr>
        <p:spPr>
          <a:xfrm>
            <a:off x="6657278" y="802888"/>
            <a:ext cx="602166" cy="1438507"/>
          </a:xfrm>
          <a:custGeom>
            <a:avLst/>
            <a:gdLst>
              <a:gd name="connsiteX0" fmla="*/ 89210 w 602166"/>
              <a:gd name="connsiteY0" fmla="*/ 0 h 1438507"/>
              <a:gd name="connsiteX1" fmla="*/ 89210 w 602166"/>
              <a:gd name="connsiteY1" fmla="*/ 0 h 1438507"/>
              <a:gd name="connsiteX2" fmla="*/ 200722 w 602166"/>
              <a:gd name="connsiteY2" fmla="*/ 11151 h 1438507"/>
              <a:gd name="connsiteX3" fmla="*/ 379142 w 602166"/>
              <a:gd name="connsiteY3" fmla="*/ 33453 h 1438507"/>
              <a:gd name="connsiteX4" fmla="*/ 457200 w 602166"/>
              <a:gd name="connsiteY4" fmla="*/ 122663 h 1438507"/>
              <a:gd name="connsiteX5" fmla="*/ 468351 w 602166"/>
              <a:gd name="connsiteY5" fmla="*/ 167268 h 1438507"/>
              <a:gd name="connsiteX6" fmla="*/ 501805 w 602166"/>
              <a:gd name="connsiteY6" fmla="*/ 245327 h 1438507"/>
              <a:gd name="connsiteX7" fmla="*/ 512956 w 602166"/>
              <a:gd name="connsiteY7" fmla="*/ 312234 h 1438507"/>
              <a:gd name="connsiteX8" fmla="*/ 524107 w 602166"/>
              <a:gd name="connsiteY8" fmla="*/ 591014 h 1438507"/>
              <a:gd name="connsiteX9" fmla="*/ 535259 w 602166"/>
              <a:gd name="connsiteY9" fmla="*/ 646771 h 1438507"/>
              <a:gd name="connsiteX10" fmla="*/ 546410 w 602166"/>
              <a:gd name="connsiteY10" fmla="*/ 713678 h 1438507"/>
              <a:gd name="connsiteX11" fmla="*/ 557561 w 602166"/>
              <a:gd name="connsiteY11" fmla="*/ 847492 h 1438507"/>
              <a:gd name="connsiteX12" fmla="*/ 568712 w 602166"/>
              <a:gd name="connsiteY12" fmla="*/ 880946 h 1438507"/>
              <a:gd name="connsiteX13" fmla="*/ 579863 w 602166"/>
              <a:gd name="connsiteY13" fmla="*/ 936702 h 1438507"/>
              <a:gd name="connsiteX14" fmla="*/ 591015 w 602166"/>
              <a:gd name="connsiteY14" fmla="*/ 1014761 h 1438507"/>
              <a:gd name="connsiteX15" fmla="*/ 602166 w 602166"/>
              <a:gd name="connsiteY15" fmla="*/ 1081668 h 1438507"/>
              <a:gd name="connsiteX16" fmla="*/ 591015 w 602166"/>
              <a:gd name="connsiteY16" fmla="*/ 1326995 h 1438507"/>
              <a:gd name="connsiteX17" fmla="*/ 568712 w 602166"/>
              <a:gd name="connsiteY17" fmla="*/ 1393902 h 1438507"/>
              <a:gd name="connsiteX18" fmla="*/ 512956 w 602166"/>
              <a:gd name="connsiteY18" fmla="*/ 1438507 h 1438507"/>
              <a:gd name="connsiteX19" fmla="*/ 379142 w 602166"/>
              <a:gd name="connsiteY19" fmla="*/ 1427356 h 1438507"/>
              <a:gd name="connsiteX20" fmla="*/ 323385 w 602166"/>
              <a:gd name="connsiteY20" fmla="*/ 1371600 h 1438507"/>
              <a:gd name="connsiteX21" fmla="*/ 278781 w 602166"/>
              <a:gd name="connsiteY21" fmla="*/ 1237785 h 1438507"/>
              <a:gd name="connsiteX22" fmla="*/ 267629 w 602166"/>
              <a:gd name="connsiteY22" fmla="*/ 1204332 h 1438507"/>
              <a:gd name="connsiteX23" fmla="*/ 178420 w 602166"/>
              <a:gd name="connsiteY23" fmla="*/ 1070517 h 1438507"/>
              <a:gd name="connsiteX24" fmla="*/ 156117 w 602166"/>
              <a:gd name="connsiteY24" fmla="*/ 1037063 h 1438507"/>
              <a:gd name="connsiteX25" fmla="*/ 133815 w 602166"/>
              <a:gd name="connsiteY25" fmla="*/ 1003610 h 1438507"/>
              <a:gd name="connsiteX26" fmla="*/ 111512 w 602166"/>
              <a:gd name="connsiteY26" fmla="*/ 981307 h 1438507"/>
              <a:gd name="connsiteX27" fmla="*/ 66907 w 602166"/>
              <a:gd name="connsiteY27" fmla="*/ 903249 h 1438507"/>
              <a:gd name="connsiteX28" fmla="*/ 55756 w 602166"/>
              <a:gd name="connsiteY28" fmla="*/ 858644 h 1438507"/>
              <a:gd name="connsiteX29" fmla="*/ 44605 w 602166"/>
              <a:gd name="connsiteY29" fmla="*/ 501805 h 1438507"/>
              <a:gd name="connsiteX30" fmla="*/ 33454 w 602166"/>
              <a:gd name="connsiteY30" fmla="*/ 468351 h 1438507"/>
              <a:gd name="connsiteX31" fmla="*/ 22302 w 602166"/>
              <a:gd name="connsiteY31" fmla="*/ 423746 h 1438507"/>
              <a:gd name="connsiteX32" fmla="*/ 11151 w 602166"/>
              <a:gd name="connsiteY32" fmla="*/ 390292 h 1438507"/>
              <a:gd name="connsiteX33" fmla="*/ 0 w 602166"/>
              <a:gd name="connsiteY33" fmla="*/ 323385 h 1438507"/>
              <a:gd name="connsiteX34" fmla="*/ 11151 w 602166"/>
              <a:gd name="connsiteY34" fmla="*/ 211873 h 1438507"/>
              <a:gd name="connsiteX35" fmla="*/ 33454 w 602166"/>
              <a:gd name="connsiteY35" fmla="*/ 144966 h 1438507"/>
              <a:gd name="connsiteX36" fmla="*/ 44605 w 602166"/>
              <a:gd name="connsiteY36" fmla="*/ 100361 h 1438507"/>
              <a:gd name="connsiteX37" fmla="*/ 55756 w 602166"/>
              <a:gd name="connsiteY37" fmla="*/ 66907 h 1438507"/>
              <a:gd name="connsiteX38" fmla="*/ 89210 w 602166"/>
              <a:gd name="connsiteY38" fmla="*/ 0 h 143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2166" h="1438507">
                <a:moveTo>
                  <a:pt x="89210" y="0"/>
                </a:moveTo>
                <a:lnTo>
                  <a:pt x="89210" y="0"/>
                </a:lnTo>
                <a:lnTo>
                  <a:pt x="200722" y="11151"/>
                </a:lnTo>
                <a:cubicBezTo>
                  <a:pt x="363789" y="25330"/>
                  <a:pt x="298163" y="6461"/>
                  <a:pt x="379142" y="33453"/>
                </a:cubicBezTo>
                <a:cubicBezTo>
                  <a:pt x="444374" y="98687"/>
                  <a:pt x="420318" y="67341"/>
                  <a:pt x="457200" y="122663"/>
                </a:cubicBezTo>
                <a:cubicBezTo>
                  <a:pt x="460917" y="137531"/>
                  <a:pt x="462970" y="152918"/>
                  <a:pt x="468351" y="167268"/>
                </a:cubicBezTo>
                <a:cubicBezTo>
                  <a:pt x="486949" y="216861"/>
                  <a:pt x="491735" y="200010"/>
                  <a:pt x="501805" y="245327"/>
                </a:cubicBezTo>
                <a:cubicBezTo>
                  <a:pt x="506710" y="267399"/>
                  <a:pt x="509239" y="289932"/>
                  <a:pt x="512956" y="312234"/>
                </a:cubicBezTo>
                <a:cubicBezTo>
                  <a:pt x="516673" y="405161"/>
                  <a:pt x="517921" y="498219"/>
                  <a:pt x="524107" y="591014"/>
                </a:cubicBezTo>
                <a:cubicBezTo>
                  <a:pt x="525368" y="609926"/>
                  <a:pt x="531868" y="628123"/>
                  <a:pt x="535259" y="646771"/>
                </a:cubicBezTo>
                <a:cubicBezTo>
                  <a:pt x="539304" y="669016"/>
                  <a:pt x="543913" y="691206"/>
                  <a:pt x="546410" y="713678"/>
                </a:cubicBezTo>
                <a:cubicBezTo>
                  <a:pt x="551353" y="758164"/>
                  <a:pt x="551646" y="803125"/>
                  <a:pt x="557561" y="847492"/>
                </a:cubicBezTo>
                <a:cubicBezTo>
                  <a:pt x="559114" y="859143"/>
                  <a:pt x="565861" y="869542"/>
                  <a:pt x="568712" y="880946"/>
                </a:cubicBezTo>
                <a:cubicBezTo>
                  <a:pt x="573309" y="899334"/>
                  <a:pt x="576747" y="918007"/>
                  <a:pt x="579863" y="936702"/>
                </a:cubicBezTo>
                <a:cubicBezTo>
                  <a:pt x="584184" y="962628"/>
                  <a:pt x="587018" y="988783"/>
                  <a:pt x="591015" y="1014761"/>
                </a:cubicBezTo>
                <a:cubicBezTo>
                  <a:pt x="594453" y="1037108"/>
                  <a:pt x="598449" y="1059366"/>
                  <a:pt x="602166" y="1081668"/>
                </a:cubicBezTo>
                <a:cubicBezTo>
                  <a:pt x="598449" y="1163444"/>
                  <a:pt x="599736" y="1245601"/>
                  <a:pt x="591015" y="1326995"/>
                </a:cubicBezTo>
                <a:cubicBezTo>
                  <a:pt x="588511" y="1350370"/>
                  <a:pt x="585335" y="1377278"/>
                  <a:pt x="568712" y="1393902"/>
                </a:cubicBezTo>
                <a:cubicBezTo>
                  <a:pt x="536933" y="1425682"/>
                  <a:pt x="555158" y="1410373"/>
                  <a:pt x="512956" y="1438507"/>
                </a:cubicBezTo>
                <a:cubicBezTo>
                  <a:pt x="468351" y="1434790"/>
                  <a:pt x="421350" y="1442253"/>
                  <a:pt x="379142" y="1427356"/>
                </a:cubicBezTo>
                <a:cubicBezTo>
                  <a:pt x="354357" y="1418608"/>
                  <a:pt x="323385" y="1371600"/>
                  <a:pt x="323385" y="1371600"/>
                </a:cubicBezTo>
                <a:lnTo>
                  <a:pt x="278781" y="1237785"/>
                </a:lnTo>
                <a:cubicBezTo>
                  <a:pt x="275064" y="1226634"/>
                  <a:pt x="274149" y="1214112"/>
                  <a:pt x="267629" y="1204332"/>
                </a:cubicBezTo>
                <a:lnTo>
                  <a:pt x="178420" y="1070517"/>
                </a:lnTo>
                <a:lnTo>
                  <a:pt x="156117" y="1037063"/>
                </a:lnTo>
                <a:cubicBezTo>
                  <a:pt x="148683" y="1025912"/>
                  <a:pt x="143292" y="1013087"/>
                  <a:pt x="133815" y="1003610"/>
                </a:cubicBezTo>
                <a:lnTo>
                  <a:pt x="111512" y="981307"/>
                </a:lnTo>
                <a:cubicBezTo>
                  <a:pt x="77406" y="878986"/>
                  <a:pt x="134416" y="1038266"/>
                  <a:pt x="66907" y="903249"/>
                </a:cubicBezTo>
                <a:cubicBezTo>
                  <a:pt x="60053" y="889541"/>
                  <a:pt x="59473" y="873512"/>
                  <a:pt x="55756" y="858644"/>
                </a:cubicBezTo>
                <a:cubicBezTo>
                  <a:pt x="52039" y="739698"/>
                  <a:pt x="51394" y="620616"/>
                  <a:pt x="44605" y="501805"/>
                </a:cubicBezTo>
                <a:cubicBezTo>
                  <a:pt x="43934" y="490070"/>
                  <a:pt x="36683" y="479653"/>
                  <a:pt x="33454" y="468351"/>
                </a:cubicBezTo>
                <a:cubicBezTo>
                  <a:pt x="29244" y="453615"/>
                  <a:pt x="26512" y="438482"/>
                  <a:pt x="22302" y="423746"/>
                </a:cubicBezTo>
                <a:cubicBezTo>
                  <a:pt x="19073" y="412444"/>
                  <a:pt x="13701" y="401767"/>
                  <a:pt x="11151" y="390292"/>
                </a:cubicBezTo>
                <a:cubicBezTo>
                  <a:pt x="6246" y="368220"/>
                  <a:pt x="3717" y="345687"/>
                  <a:pt x="0" y="323385"/>
                </a:cubicBezTo>
                <a:cubicBezTo>
                  <a:pt x="3717" y="286214"/>
                  <a:pt x="4267" y="248589"/>
                  <a:pt x="11151" y="211873"/>
                </a:cubicBezTo>
                <a:cubicBezTo>
                  <a:pt x="15483" y="188767"/>
                  <a:pt x="27752" y="167773"/>
                  <a:pt x="33454" y="144966"/>
                </a:cubicBezTo>
                <a:cubicBezTo>
                  <a:pt x="37171" y="130098"/>
                  <a:pt x="40395" y="115097"/>
                  <a:pt x="44605" y="100361"/>
                </a:cubicBezTo>
                <a:cubicBezTo>
                  <a:pt x="47834" y="89059"/>
                  <a:pt x="49708" y="76986"/>
                  <a:pt x="55756" y="66907"/>
                </a:cubicBezTo>
                <a:cubicBezTo>
                  <a:pt x="70714" y="41977"/>
                  <a:pt x="71071" y="44605"/>
                  <a:pt x="8921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F9F0A14-B31E-404D-AC62-97924BA43F0D}"/>
              </a:ext>
            </a:extLst>
          </p:cNvPr>
          <p:cNvSpPr/>
          <p:nvPr/>
        </p:nvSpPr>
        <p:spPr>
          <a:xfrm>
            <a:off x="7180446" y="2406316"/>
            <a:ext cx="664143" cy="606391"/>
          </a:xfrm>
          <a:custGeom>
            <a:avLst/>
            <a:gdLst>
              <a:gd name="connsiteX0" fmla="*/ 28876 w 664143"/>
              <a:gd name="connsiteY0" fmla="*/ 0 h 606391"/>
              <a:gd name="connsiteX1" fmla="*/ 28876 w 664143"/>
              <a:gd name="connsiteY1" fmla="*/ 0 h 606391"/>
              <a:gd name="connsiteX2" fmla="*/ 125129 w 664143"/>
              <a:gd name="connsiteY2" fmla="*/ 9625 h 606391"/>
              <a:gd name="connsiteX3" fmla="*/ 490889 w 664143"/>
              <a:gd name="connsiteY3" fmla="*/ 28876 h 606391"/>
              <a:gd name="connsiteX4" fmla="*/ 519765 w 664143"/>
              <a:gd name="connsiteY4" fmla="*/ 57751 h 606391"/>
              <a:gd name="connsiteX5" fmla="*/ 548640 w 664143"/>
              <a:gd name="connsiteY5" fmla="*/ 77002 h 606391"/>
              <a:gd name="connsiteX6" fmla="*/ 567891 w 664143"/>
              <a:gd name="connsiteY6" fmla="*/ 105878 h 606391"/>
              <a:gd name="connsiteX7" fmla="*/ 596767 w 664143"/>
              <a:gd name="connsiteY7" fmla="*/ 134753 h 606391"/>
              <a:gd name="connsiteX8" fmla="*/ 635268 w 664143"/>
              <a:gd name="connsiteY8" fmla="*/ 192505 h 606391"/>
              <a:gd name="connsiteX9" fmla="*/ 654518 w 664143"/>
              <a:gd name="connsiteY9" fmla="*/ 250257 h 606391"/>
              <a:gd name="connsiteX10" fmla="*/ 664143 w 664143"/>
              <a:gd name="connsiteY10" fmla="*/ 279132 h 606391"/>
              <a:gd name="connsiteX11" fmla="*/ 654518 w 664143"/>
              <a:gd name="connsiteY11" fmla="*/ 481263 h 606391"/>
              <a:gd name="connsiteX12" fmla="*/ 625642 w 664143"/>
              <a:gd name="connsiteY12" fmla="*/ 500513 h 606391"/>
              <a:gd name="connsiteX13" fmla="*/ 587141 w 664143"/>
              <a:gd name="connsiteY13" fmla="*/ 529389 h 606391"/>
              <a:gd name="connsiteX14" fmla="*/ 481263 w 664143"/>
              <a:gd name="connsiteY14" fmla="*/ 567890 h 606391"/>
              <a:gd name="connsiteX15" fmla="*/ 442762 w 664143"/>
              <a:gd name="connsiteY15" fmla="*/ 577516 h 606391"/>
              <a:gd name="connsiteX16" fmla="*/ 394636 w 664143"/>
              <a:gd name="connsiteY16" fmla="*/ 596766 h 606391"/>
              <a:gd name="connsiteX17" fmla="*/ 365760 w 664143"/>
              <a:gd name="connsiteY17" fmla="*/ 606391 h 606391"/>
              <a:gd name="connsiteX18" fmla="*/ 240632 w 664143"/>
              <a:gd name="connsiteY18" fmla="*/ 596766 h 606391"/>
              <a:gd name="connsiteX19" fmla="*/ 182880 w 664143"/>
              <a:gd name="connsiteY19" fmla="*/ 567890 h 606391"/>
              <a:gd name="connsiteX20" fmla="*/ 154005 w 664143"/>
              <a:gd name="connsiteY20" fmla="*/ 558265 h 606391"/>
              <a:gd name="connsiteX21" fmla="*/ 115503 w 664143"/>
              <a:gd name="connsiteY21" fmla="*/ 539015 h 606391"/>
              <a:gd name="connsiteX22" fmla="*/ 57752 w 664143"/>
              <a:gd name="connsiteY22" fmla="*/ 433137 h 606391"/>
              <a:gd name="connsiteX23" fmla="*/ 28876 w 664143"/>
              <a:gd name="connsiteY23" fmla="*/ 375385 h 606391"/>
              <a:gd name="connsiteX24" fmla="*/ 9626 w 664143"/>
              <a:gd name="connsiteY24" fmla="*/ 259882 h 606391"/>
              <a:gd name="connsiteX25" fmla="*/ 0 w 664143"/>
              <a:gd name="connsiteY25" fmla="*/ 134753 h 606391"/>
              <a:gd name="connsiteX26" fmla="*/ 38501 w 664143"/>
              <a:gd name="connsiteY26" fmla="*/ 38501 h 606391"/>
              <a:gd name="connsiteX27" fmla="*/ 28876 w 664143"/>
              <a:gd name="connsiteY27" fmla="*/ 0 h 60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143" h="606391">
                <a:moveTo>
                  <a:pt x="28876" y="0"/>
                </a:moveTo>
                <a:lnTo>
                  <a:pt x="28876" y="0"/>
                </a:lnTo>
                <a:cubicBezTo>
                  <a:pt x="60960" y="3208"/>
                  <a:pt x="92916" y="8193"/>
                  <a:pt x="125129" y="9625"/>
                </a:cubicBezTo>
                <a:cubicBezTo>
                  <a:pt x="491220" y="25895"/>
                  <a:pt x="353716" y="-16851"/>
                  <a:pt x="490889" y="28876"/>
                </a:cubicBezTo>
                <a:cubicBezTo>
                  <a:pt x="500514" y="38501"/>
                  <a:pt x="509308" y="49037"/>
                  <a:pt x="519765" y="57751"/>
                </a:cubicBezTo>
                <a:cubicBezTo>
                  <a:pt x="528652" y="65157"/>
                  <a:pt x="540460" y="68822"/>
                  <a:pt x="548640" y="77002"/>
                </a:cubicBezTo>
                <a:cubicBezTo>
                  <a:pt x="556820" y="85182"/>
                  <a:pt x="560485" y="96991"/>
                  <a:pt x="567891" y="105878"/>
                </a:cubicBezTo>
                <a:cubicBezTo>
                  <a:pt x="576605" y="116335"/>
                  <a:pt x="588410" y="124008"/>
                  <a:pt x="596767" y="134753"/>
                </a:cubicBezTo>
                <a:cubicBezTo>
                  <a:pt x="610971" y="153016"/>
                  <a:pt x="635268" y="192505"/>
                  <a:pt x="635268" y="192505"/>
                </a:cubicBezTo>
                <a:lnTo>
                  <a:pt x="654518" y="250257"/>
                </a:lnTo>
                <a:lnTo>
                  <a:pt x="664143" y="279132"/>
                </a:lnTo>
                <a:cubicBezTo>
                  <a:pt x="660935" y="346509"/>
                  <a:pt x="666076" y="414807"/>
                  <a:pt x="654518" y="481263"/>
                </a:cubicBezTo>
                <a:cubicBezTo>
                  <a:pt x="652536" y="492660"/>
                  <a:pt x="635055" y="493789"/>
                  <a:pt x="625642" y="500513"/>
                </a:cubicBezTo>
                <a:cubicBezTo>
                  <a:pt x="612588" y="509837"/>
                  <a:pt x="601164" y="521598"/>
                  <a:pt x="587141" y="529389"/>
                </a:cubicBezTo>
                <a:cubicBezTo>
                  <a:pt x="571479" y="538091"/>
                  <a:pt x="495152" y="564417"/>
                  <a:pt x="481263" y="567890"/>
                </a:cubicBezTo>
                <a:cubicBezTo>
                  <a:pt x="468429" y="571099"/>
                  <a:pt x="455312" y="573333"/>
                  <a:pt x="442762" y="577516"/>
                </a:cubicBezTo>
                <a:cubicBezTo>
                  <a:pt x="426371" y="582980"/>
                  <a:pt x="410814" y="590700"/>
                  <a:pt x="394636" y="596766"/>
                </a:cubicBezTo>
                <a:cubicBezTo>
                  <a:pt x="385136" y="600328"/>
                  <a:pt x="375385" y="603183"/>
                  <a:pt x="365760" y="606391"/>
                </a:cubicBezTo>
                <a:cubicBezTo>
                  <a:pt x="324051" y="603183"/>
                  <a:pt x="282142" y="601955"/>
                  <a:pt x="240632" y="596766"/>
                </a:cubicBezTo>
                <a:cubicBezTo>
                  <a:pt x="208373" y="592734"/>
                  <a:pt x="211542" y="582221"/>
                  <a:pt x="182880" y="567890"/>
                </a:cubicBezTo>
                <a:cubicBezTo>
                  <a:pt x="173805" y="563353"/>
                  <a:pt x="163330" y="562261"/>
                  <a:pt x="154005" y="558265"/>
                </a:cubicBezTo>
                <a:cubicBezTo>
                  <a:pt x="140816" y="552613"/>
                  <a:pt x="128337" y="545432"/>
                  <a:pt x="115503" y="539015"/>
                </a:cubicBezTo>
                <a:cubicBezTo>
                  <a:pt x="92073" y="503869"/>
                  <a:pt x="72308" y="476807"/>
                  <a:pt x="57752" y="433137"/>
                </a:cubicBezTo>
                <a:cubicBezTo>
                  <a:pt x="44469" y="393286"/>
                  <a:pt x="53755" y="412703"/>
                  <a:pt x="28876" y="375385"/>
                </a:cubicBezTo>
                <a:cubicBezTo>
                  <a:pt x="19967" y="330838"/>
                  <a:pt x="14402" y="307641"/>
                  <a:pt x="9626" y="259882"/>
                </a:cubicBezTo>
                <a:cubicBezTo>
                  <a:pt x="5463" y="218257"/>
                  <a:pt x="3209" y="176463"/>
                  <a:pt x="0" y="134753"/>
                </a:cubicBezTo>
                <a:cubicBezTo>
                  <a:pt x="13915" y="9524"/>
                  <a:pt x="-19043" y="67272"/>
                  <a:pt x="38501" y="38501"/>
                </a:cubicBezTo>
                <a:cubicBezTo>
                  <a:pt x="42559" y="36472"/>
                  <a:pt x="30480" y="6417"/>
                  <a:pt x="288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8BCFF32-7E34-954D-A119-8EDC1D6C2B66}"/>
              </a:ext>
            </a:extLst>
          </p:cNvPr>
          <p:cNvSpPr/>
          <p:nvPr/>
        </p:nvSpPr>
        <p:spPr>
          <a:xfrm>
            <a:off x="11106665" y="3517446"/>
            <a:ext cx="761284" cy="356351"/>
          </a:xfrm>
          <a:custGeom>
            <a:avLst/>
            <a:gdLst>
              <a:gd name="connsiteX0" fmla="*/ 889 w 761284"/>
              <a:gd name="connsiteY0" fmla="*/ 15026 h 356351"/>
              <a:gd name="connsiteX1" fmla="*/ 889 w 761284"/>
              <a:gd name="connsiteY1" fmla="*/ 15026 h 356351"/>
              <a:gd name="connsiteX2" fmla="*/ 135642 w 761284"/>
              <a:gd name="connsiteY2" fmla="*/ 24651 h 356351"/>
              <a:gd name="connsiteX3" fmla="*/ 655407 w 761284"/>
              <a:gd name="connsiteY3" fmla="*/ 53527 h 356351"/>
              <a:gd name="connsiteX4" fmla="*/ 674657 w 761284"/>
              <a:gd name="connsiteY4" fmla="*/ 82402 h 356351"/>
              <a:gd name="connsiteX5" fmla="*/ 751659 w 761284"/>
              <a:gd name="connsiteY5" fmla="*/ 169030 h 356351"/>
              <a:gd name="connsiteX6" fmla="*/ 761284 w 761284"/>
              <a:gd name="connsiteY6" fmla="*/ 197906 h 356351"/>
              <a:gd name="connsiteX7" fmla="*/ 751659 w 761284"/>
              <a:gd name="connsiteY7" fmla="*/ 255657 h 356351"/>
              <a:gd name="connsiteX8" fmla="*/ 722783 w 761284"/>
              <a:gd name="connsiteY8" fmla="*/ 265282 h 356351"/>
              <a:gd name="connsiteX9" fmla="*/ 636156 w 761284"/>
              <a:gd name="connsiteY9" fmla="*/ 323034 h 356351"/>
              <a:gd name="connsiteX10" fmla="*/ 607280 w 761284"/>
              <a:gd name="connsiteY10" fmla="*/ 342285 h 356351"/>
              <a:gd name="connsiteX11" fmla="*/ 578404 w 761284"/>
              <a:gd name="connsiteY11" fmla="*/ 351910 h 356351"/>
              <a:gd name="connsiteX12" fmla="*/ 68266 w 761284"/>
              <a:gd name="connsiteY12" fmla="*/ 332659 h 356351"/>
              <a:gd name="connsiteX13" fmla="*/ 39390 w 761284"/>
              <a:gd name="connsiteY13" fmla="*/ 323034 h 356351"/>
              <a:gd name="connsiteX14" fmla="*/ 10514 w 761284"/>
              <a:gd name="connsiteY14" fmla="*/ 217156 h 356351"/>
              <a:gd name="connsiteX15" fmla="*/ 889 w 761284"/>
              <a:gd name="connsiteY15" fmla="*/ 159405 h 356351"/>
              <a:gd name="connsiteX16" fmla="*/ 889 w 761284"/>
              <a:gd name="connsiteY16" fmla="*/ 15026 h 3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284" h="356351">
                <a:moveTo>
                  <a:pt x="889" y="15026"/>
                </a:moveTo>
                <a:lnTo>
                  <a:pt x="889" y="15026"/>
                </a:lnTo>
                <a:cubicBezTo>
                  <a:pt x="45807" y="18234"/>
                  <a:pt x="90631" y="23266"/>
                  <a:pt x="135642" y="24651"/>
                </a:cubicBezTo>
                <a:cubicBezTo>
                  <a:pt x="646916" y="40382"/>
                  <a:pt x="489734" y="-56924"/>
                  <a:pt x="655407" y="53527"/>
                </a:cubicBezTo>
                <a:cubicBezTo>
                  <a:pt x="661824" y="63152"/>
                  <a:pt x="666972" y="73756"/>
                  <a:pt x="674657" y="82402"/>
                </a:cubicBezTo>
                <a:cubicBezTo>
                  <a:pt x="703813" y="115203"/>
                  <a:pt x="732934" y="131579"/>
                  <a:pt x="751659" y="169030"/>
                </a:cubicBezTo>
                <a:cubicBezTo>
                  <a:pt x="756196" y="178105"/>
                  <a:pt x="758076" y="188281"/>
                  <a:pt x="761284" y="197906"/>
                </a:cubicBezTo>
                <a:cubicBezTo>
                  <a:pt x="758076" y="217156"/>
                  <a:pt x="761342" y="238713"/>
                  <a:pt x="751659" y="255657"/>
                </a:cubicBezTo>
                <a:cubicBezTo>
                  <a:pt x="746625" y="264466"/>
                  <a:pt x="731652" y="260355"/>
                  <a:pt x="722783" y="265282"/>
                </a:cubicBezTo>
                <a:lnTo>
                  <a:pt x="636156" y="323034"/>
                </a:lnTo>
                <a:cubicBezTo>
                  <a:pt x="626531" y="329451"/>
                  <a:pt x="618255" y="338627"/>
                  <a:pt x="607280" y="342285"/>
                </a:cubicBezTo>
                <a:lnTo>
                  <a:pt x="578404" y="351910"/>
                </a:lnTo>
                <a:cubicBezTo>
                  <a:pt x="509103" y="350466"/>
                  <a:pt x="223992" y="371592"/>
                  <a:pt x="68266" y="332659"/>
                </a:cubicBezTo>
                <a:cubicBezTo>
                  <a:pt x="58423" y="330198"/>
                  <a:pt x="49015" y="326242"/>
                  <a:pt x="39390" y="323034"/>
                </a:cubicBezTo>
                <a:cubicBezTo>
                  <a:pt x="18340" y="259886"/>
                  <a:pt x="21398" y="277018"/>
                  <a:pt x="10514" y="217156"/>
                </a:cubicBezTo>
                <a:cubicBezTo>
                  <a:pt x="7023" y="197955"/>
                  <a:pt x="2106" y="178883"/>
                  <a:pt x="889" y="159405"/>
                </a:cubicBezTo>
                <a:cubicBezTo>
                  <a:pt x="-1112" y="127383"/>
                  <a:pt x="889" y="39089"/>
                  <a:pt x="889" y="1502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9674CD0-E404-CC44-BA08-9B639DD9747A}"/>
              </a:ext>
            </a:extLst>
          </p:cNvPr>
          <p:cNvSpPr/>
          <p:nvPr/>
        </p:nvSpPr>
        <p:spPr>
          <a:xfrm>
            <a:off x="8210349" y="2810577"/>
            <a:ext cx="2175310" cy="928104"/>
          </a:xfrm>
          <a:custGeom>
            <a:avLst/>
            <a:gdLst>
              <a:gd name="connsiteX0" fmla="*/ 86628 w 2175310"/>
              <a:gd name="connsiteY0" fmla="*/ 0 h 928104"/>
              <a:gd name="connsiteX1" fmla="*/ 86628 w 2175310"/>
              <a:gd name="connsiteY1" fmla="*/ 0 h 928104"/>
              <a:gd name="connsiteX2" fmla="*/ 1328287 w 2175310"/>
              <a:gd name="connsiteY2" fmla="*/ 19250 h 928104"/>
              <a:gd name="connsiteX3" fmla="*/ 1386038 w 2175310"/>
              <a:gd name="connsiteY3" fmla="*/ 38501 h 928104"/>
              <a:gd name="connsiteX4" fmla="*/ 1424539 w 2175310"/>
              <a:gd name="connsiteY4" fmla="*/ 48126 h 928104"/>
              <a:gd name="connsiteX5" fmla="*/ 1520792 w 2175310"/>
              <a:gd name="connsiteY5" fmla="*/ 77002 h 928104"/>
              <a:gd name="connsiteX6" fmla="*/ 1568918 w 2175310"/>
              <a:gd name="connsiteY6" fmla="*/ 86627 h 928104"/>
              <a:gd name="connsiteX7" fmla="*/ 1694047 w 2175310"/>
              <a:gd name="connsiteY7" fmla="*/ 125128 h 928104"/>
              <a:gd name="connsiteX8" fmla="*/ 1732548 w 2175310"/>
              <a:gd name="connsiteY8" fmla="*/ 134754 h 928104"/>
              <a:gd name="connsiteX9" fmla="*/ 1809550 w 2175310"/>
              <a:gd name="connsiteY9" fmla="*/ 163629 h 928104"/>
              <a:gd name="connsiteX10" fmla="*/ 1838426 w 2175310"/>
              <a:gd name="connsiteY10" fmla="*/ 182880 h 928104"/>
              <a:gd name="connsiteX11" fmla="*/ 1876927 w 2175310"/>
              <a:gd name="connsiteY11" fmla="*/ 192505 h 928104"/>
              <a:gd name="connsiteX12" fmla="*/ 1905803 w 2175310"/>
              <a:gd name="connsiteY12" fmla="*/ 202130 h 928104"/>
              <a:gd name="connsiteX13" fmla="*/ 1982805 w 2175310"/>
              <a:gd name="connsiteY13" fmla="*/ 240631 h 928104"/>
              <a:gd name="connsiteX14" fmla="*/ 2050182 w 2175310"/>
              <a:gd name="connsiteY14" fmla="*/ 279132 h 928104"/>
              <a:gd name="connsiteX15" fmla="*/ 2098308 w 2175310"/>
              <a:gd name="connsiteY15" fmla="*/ 336884 h 928104"/>
              <a:gd name="connsiteX16" fmla="*/ 2127184 w 2175310"/>
              <a:gd name="connsiteY16" fmla="*/ 423511 h 928104"/>
              <a:gd name="connsiteX17" fmla="*/ 2136809 w 2175310"/>
              <a:gd name="connsiteY17" fmla="*/ 471638 h 928104"/>
              <a:gd name="connsiteX18" fmla="*/ 2146434 w 2175310"/>
              <a:gd name="connsiteY18" fmla="*/ 500514 h 928104"/>
              <a:gd name="connsiteX19" fmla="*/ 2175310 w 2175310"/>
              <a:gd name="connsiteY19" fmla="*/ 606391 h 928104"/>
              <a:gd name="connsiteX20" fmla="*/ 2156059 w 2175310"/>
              <a:gd name="connsiteY20" fmla="*/ 721895 h 928104"/>
              <a:gd name="connsiteX21" fmla="*/ 2107933 w 2175310"/>
              <a:gd name="connsiteY21" fmla="*/ 779646 h 928104"/>
              <a:gd name="connsiteX22" fmla="*/ 2079057 w 2175310"/>
              <a:gd name="connsiteY22" fmla="*/ 798897 h 928104"/>
              <a:gd name="connsiteX23" fmla="*/ 2050182 w 2175310"/>
              <a:gd name="connsiteY23" fmla="*/ 827772 h 928104"/>
              <a:gd name="connsiteX24" fmla="*/ 2011680 w 2175310"/>
              <a:gd name="connsiteY24" fmla="*/ 847023 h 928104"/>
              <a:gd name="connsiteX25" fmla="*/ 1886552 w 2175310"/>
              <a:gd name="connsiteY25" fmla="*/ 875899 h 928104"/>
              <a:gd name="connsiteX26" fmla="*/ 1828800 w 2175310"/>
              <a:gd name="connsiteY26" fmla="*/ 895149 h 928104"/>
              <a:gd name="connsiteX27" fmla="*/ 1414914 w 2175310"/>
              <a:gd name="connsiteY27" fmla="*/ 914400 h 928104"/>
              <a:gd name="connsiteX28" fmla="*/ 1174283 w 2175310"/>
              <a:gd name="connsiteY28" fmla="*/ 914400 h 928104"/>
              <a:gd name="connsiteX29" fmla="*/ 1135782 w 2175310"/>
              <a:gd name="connsiteY29" fmla="*/ 904775 h 928104"/>
              <a:gd name="connsiteX30" fmla="*/ 1020278 w 2175310"/>
              <a:gd name="connsiteY30" fmla="*/ 895149 h 928104"/>
              <a:gd name="connsiteX31" fmla="*/ 952902 w 2175310"/>
              <a:gd name="connsiteY31" fmla="*/ 885524 h 928104"/>
              <a:gd name="connsiteX32" fmla="*/ 875899 w 2175310"/>
              <a:gd name="connsiteY32" fmla="*/ 875899 h 928104"/>
              <a:gd name="connsiteX33" fmla="*/ 798897 w 2175310"/>
              <a:gd name="connsiteY33" fmla="*/ 856648 h 928104"/>
              <a:gd name="connsiteX34" fmla="*/ 741146 w 2175310"/>
              <a:gd name="connsiteY34" fmla="*/ 847023 h 928104"/>
              <a:gd name="connsiteX35" fmla="*/ 683394 w 2175310"/>
              <a:gd name="connsiteY35" fmla="*/ 827772 h 928104"/>
              <a:gd name="connsiteX36" fmla="*/ 654518 w 2175310"/>
              <a:gd name="connsiteY36" fmla="*/ 818147 h 928104"/>
              <a:gd name="connsiteX37" fmla="*/ 587142 w 2175310"/>
              <a:gd name="connsiteY37" fmla="*/ 779646 h 928104"/>
              <a:gd name="connsiteX38" fmla="*/ 558266 w 2175310"/>
              <a:gd name="connsiteY38" fmla="*/ 770021 h 928104"/>
              <a:gd name="connsiteX39" fmla="*/ 490889 w 2175310"/>
              <a:gd name="connsiteY39" fmla="*/ 731520 h 928104"/>
              <a:gd name="connsiteX40" fmla="*/ 442763 w 2175310"/>
              <a:gd name="connsiteY40" fmla="*/ 712269 h 928104"/>
              <a:gd name="connsiteX41" fmla="*/ 404262 w 2175310"/>
              <a:gd name="connsiteY41" fmla="*/ 683394 h 928104"/>
              <a:gd name="connsiteX42" fmla="*/ 356135 w 2175310"/>
              <a:gd name="connsiteY42" fmla="*/ 654518 h 928104"/>
              <a:gd name="connsiteX43" fmla="*/ 279133 w 2175310"/>
              <a:gd name="connsiteY43" fmla="*/ 587141 h 928104"/>
              <a:gd name="connsiteX44" fmla="*/ 221382 w 2175310"/>
              <a:gd name="connsiteY44" fmla="*/ 548640 h 928104"/>
              <a:gd name="connsiteX45" fmla="*/ 182880 w 2175310"/>
              <a:gd name="connsiteY45" fmla="*/ 519764 h 928104"/>
              <a:gd name="connsiteX46" fmla="*/ 154005 w 2175310"/>
              <a:gd name="connsiteY46" fmla="*/ 510139 h 928104"/>
              <a:gd name="connsiteX47" fmla="*/ 125129 w 2175310"/>
              <a:gd name="connsiteY47" fmla="*/ 481263 h 928104"/>
              <a:gd name="connsiteX48" fmla="*/ 96253 w 2175310"/>
              <a:gd name="connsiteY48" fmla="*/ 462012 h 928104"/>
              <a:gd name="connsiteX49" fmla="*/ 48127 w 2175310"/>
              <a:gd name="connsiteY49" fmla="*/ 404261 h 928104"/>
              <a:gd name="connsiteX50" fmla="*/ 19251 w 2175310"/>
              <a:gd name="connsiteY50" fmla="*/ 317634 h 928104"/>
              <a:gd name="connsiteX51" fmla="*/ 9626 w 2175310"/>
              <a:gd name="connsiteY51" fmla="*/ 288758 h 928104"/>
              <a:gd name="connsiteX52" fmla="*/ 0 w 2175310"/>
              <a:gd name="connsiteY52" fmla="*/ 259882 h 928104"/>
              <a:gd name="connsiteX53" fmla="*/ 9626 w 2175310"/>
              <a:gd name="connsiteY53" fmla="*/ 182880 h 928104"/>
              <a:gd name="connsiteX54" fmla="*/ 48127 w 2175310"/>
              <a:gd name="connsiteY54" fmla="*/ 115503 h 928104"/>
              <a:gd name="connsiteX55" fmla="*/ 57752 w 2175310"/>
              <a:gd name="connsiteY55" fmla="*/ 86627 h 928104"/>
              <a:gd name="connsiteX56" fmla="*/ 105878 w 2175310"/>
              <a:gd name="connsiteY56" fmla="*/ 28876 h 928104"/>
              <a:gd name="connsiteX57" fmla="*/ 144379 w 2175310"/>
              <a:gd name="connsiteY57" fmla="*/ 0 h 928104"/>
              <a:gd name="connsiteX58" fmla="*/ 86628 w 2175310"/>
              <a:gd name="connsiteY58" fmla="*/ 0 h 9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75310" h="928104">
                <a:moveTo>
                  <a:pt x="86628" y="0"/>
                </a:moveTo>
                <a:lnTo>
                  <a:pt x="86628" y="0"/>
                </a:lnTo>
                <a:cubicBezTo>
                  <a:pt x="608457" y="43485"/>
                  <a:pt x="-149605" y="-16796"/>
                  <a:pt x="1328287" y="19250"/>
                </a:cubicBezTo>
                <a:cubicBezTo>
                  <a:pt x="1348573" y="19745"/>
                  <a:pt x="1366602" y="32670"/>
                  <a:pt x="1386038" y="38501"/>
                </a:cubicBezTo>
                <a:cubicBezTo>
                  <a:pt x="1398709" y="42302"/>
                  <a:pt x="1411819" y="44492"/>
                  <a:pt x="1424539" y="48126"/>
                </a:cubicBezTo>
                <a:cubicBezTo>
                  <a:pt x="1510119" y="72577"/>
                  <a:pt x="1364132" y="37837"/>
                  <a:pt x="1520792" y="77002"/>
                </a:cubicBezTo>
                <a:cubicBezTo>
                  <a:pt x="1536663" y="80970"/>
                  <a:pt x="1552876" y="83419"/>
                  <a:pt x="1568918" y="86627"/>
                </a:cubicBezTo>
                <a:cubicBezTo>
                  <a:pt x="1641613" y="115705"/>
                  <a:pt x="1600277" y="101685"/>
                  <a:pt x="1694047" y="125128"/>
                </a:cubicBezTo>
                <a:lnTo>
                  <a:pt x="1732548" y="134754"/>
                </a:lnTo>
                <a:cubicBezTo>
                  <a:pt x="1800270" y="179901"/>
                  <a:pt x="1714394" y="127945"/>
                  <a:pt x="1809550" y="163629"/>
                </a:cubicBezTo>
                <a:cubicBezTo>
                  <a:pt x="1820382" y="167691"/>
                  <a:pt x="1827793" y="178323"/>
                  <a:pt x="1838426" y="182880"/>
                </a:cubicBezTo>
                <a:cubicBezTo>
                  <a:pt x="1850585" y="188091"/>
                  <a:pt x="1864207" y="188871"/>
                  <a:pt x="1876927" y="192505"/>
                </a:cubicBezTo>
                <a:cubicBezTo>
                  <a:pt x="1886683" y="195292"/>
                  <a:pt x="1896303" y="198567"/>
                  <a:pt x="1905803" y="202130"/>
                </a:cubicBezTo>
                <a:cubicBezTo>
                  <a:pt x="1988490" y="233138"/>
                  <a:pt x="1923604" y="206802"/>
                  <a:pt x="1982805" y="240631"/>
                </a:cubicBezTo>
                <a:cubicBezTo>
                  <a:pt x="2012752" y="257743"/>
                  <a:pt x="2024606" y="257818"/>
                  <a:pt x="2050182" y="279132"/>
                </a:cubicBezTo>
                <a:cubicBezTo>
                  <a:pt x="2077971" y="302290"/>
                  <a:pt x="2079381" y="308494"/>
                  <a:pt x="2098308" y="336884"/>
                </a:cubicBezTo>
                <a:cubicBezTo>
                  <a:pt x="2125893" y="474809"/>
                  <a:pt x="2087333" y="303958"/>
                  <a:pt x="2127184" y="423511"/>
                </a:cubicBezTo>
                <a:cubicBezTo>
                  <a:pt x="2132357" y="439031"/>
                  <a:pt x="2132841" y="455766"/>
                  <a:pt x="2136809" y="471638"/>
                </a:cubicBezTo>
                <a:cubicBezTo>
                  <a:pt x="2139270" y="481481"/>
                  <a:pt x="2143764" y="490726"/>
                  <a:pt x="2146434" y="500514"/>
                </a:cubicBezTo>
                <a:cubicBezTo>
                  <a:pt x="2178999" y="619920"/>
                  <a:pt x="2153156" y="539930"/>
                  <a:pt x="2175310" y="606391"/>
                </a:cubicBezTo>
                <a:cubicBezTo>
                  <a:pt x="2172259" y="633848"/>
                  <a:pt x="2172186" y="689642"/>
                  <a:pt x="2156059" y="721895"/>
                </a:cubicBezTo>
                <a:cubicBezTo>
                  <a:pt x="2145242" y="743528"/>
                  <a:pt x="2126179" y="764441"/>
                  <a:pt x="2107933" y="779646"/>
                </a:cubicBezTo>
                <a:cubicBezTo>
                  <a:pt x="2099046" y="787052"/>
                  <a:pt x="2087944" y="791491"/>
                  <a:pt x="2079057" y="798897"/>
                </a:cubicBezTo>
                <a:cubicBezTo>
                  <a:pt x="2068600" y="807611"/>
                  <a:pt x="2061258" y="819860"/>
                  <a:pt x="2050182" y="827772"/>
                </a:cubicBezTo>
                <a:cubicBezTo>
                  <a:pt x="2038506" y="836112"/>
                  <a:pt x="2025292" y="842485"/>
                  <a:pt x="2011680" y="847023"/>
                </a:cubicBezTo>
                <a:cubicBezTo>
                  <a:pt x="1902772" y="883326"/>
                  <a:pt x="1970536" y="852995"/>
                  <a:pt x="1886552" y="875899"/>
                </a:cubicBezTo>
                <a:cubicBezTo>
                  <a:pt x="1866975" y="881238"/>
                  <a:pt x="1848051" y="888732"/>
                  <a:pt x="1828800" y="895149"/>
                </a:cubicBezTo>
                <a:cubicBezTo>
                  <a:pt x="1678122" y="945376"/>
                  <a:pt x="1810258" y="904517"/>
                  <a:pt x="1414914" y="914400"/>
                </a:cubicBezTo>
                <a:cubicBezTo>
                  <a:pt x="1310043" y="935374"/>
                  <a:pt x="1358557" y="929756"/>
                  <a:pt x="1174283" y="914400"/>
                </a:cubicBezTo>
                <a:cubicBezTo>
                  <a:pt x="1161100" y="913301"/>
                  <a:pt x="1148908" y="906416"/>
                  <a:pt x="1135782" y="904775"/>
                </a:cubicBezTo>
                <a:cubicBezTo>
                  <a:pt x="1097446" y="899983"/>
                  <a:pt x="1058701" y="899194"/>
                  <a:pt x="1020278" y="895149"/>
                </a:cubicBezTo>
                <a:cubicBezTo>
                  <a:pt x="997716" y="892774"/>
                  <a:pt x="975390" y="888522"/>
                  <a:pt x="952902" y="885524"/>
                </a:cubicBezTo>
                <a:cubicBezTo>
                  <a:pt x="927261" y="882105"/>
                  <a:pt x="901466" y="879832"/>
                  <a:pt x="875899" y="875899"/>
                </a:cubicBezTo>
                <a:cubicBezTo>
                  <a:pt x="740695" y="855099"/>
                  <a:pt x="891127" y="877144"/>
                  <a:pt x="798897" y="856648"/>
                </a:cubicBezTo>
                <a:cubicBezTo>
                  <a:pt x="779846" y="852414"/>
                  <a:pt x="760079" y="851756"/>
                  <a:pt x="741146" y="847023"/>
                </a:cubicBezTo>
                <a:cubicBezTo>
                  <a:pt x="721460" y="842101"/>
                  <a:pt x="702645" y="834189"/>
                  <a:pt x="683394" y="827772"/>
                </a:cubicBezTo>
                <a:lnTo>
                  <a:pt x="654518" y="818147"/>
                </a:lnTo>
                <a:cubicBezTo>
                  <a:pt x="625520" y="798815"/>
                  <a:pt x="621333" y="794299"/>
                  <a:pt x="587142" y="779646"/>
                </a:cubicBezTo>
                <a:cubicBezTo>
                  <a:pt x="577816" y="775649"/>
                  <a:pt x="567891" y="773229"/>
                  <a:pt x="558266" y="770021"/>
                </a:cubicBezTo>
                <a:cubicBezTo>
                  <a:pt x="527294" y="749373"/>
                  <a:pt x="527529" y="747804"/>
                  <a:pt x="490889" y="731520"/>
                </a:cubicBezTo>
                <a:cubicBezTo>
                  <a:pt x="475100" y="724503"/>
                  <a:pt x="457867" y="720660"/>
                  <a:pt x="442763" y="712269"/>
                </a:cubicBezTo>
                <a:cubicBezTo>
                  <a:pt x="428740" y="704478"/>
                  <a:pt x="417610" y="692292"/>
                  <a:pt x="404262" y="683394"/>
                </a:cubicBezTo>
                <a:cubicBezTo>
                  <a:pt x="388696" y="673017"/>
                  <a:pt x="372177" y="664143"/>
                  <a:pt x="356135" y="654518"/>
                </a:cubicBezTo>
                <a:cubicBezTo>
                  <a:pt x="301595" y="572705"/>
                  <a:pt x="391425" y="699433"/>
                  <a:pt x="279133" y="587141"/>
                </a:cubicBezTo>
                <a:cubicBezTo>
                  <a:pt x="243083" y="551091"/>
                  <a:pt x="263171" y="562570"/>
                  <a:pt x="221382" y="548640"/>
                </a:cubicBezTo>
                <a:cubicBezTo>
                  <a:pt x="208548" y="539015"/>
                  <a:pt x="196809" y="527723"/>
                  <a:pt x="182880" y="519764"/>
                </a:cubicBezTo>
                <a:cubicBezTo>
                  <a:pt x="174071" y="514730"/>
                  <a:pt x="162447" y="515767"/>
                  <a:pt x="154005" y="510139"/>
                </a:cubicBezTo>
                <a:cubicBezTo>
                  <a:pt x="142679" y="502588"/>
                  <a:pt x="135586" y="489977"/>
                  <a:pt x="125129" y="481263"/>
                </a:cubicBezTo>
                <a:cubicBezTo>
                  <a:pt x="116242" y="473857"/>
                  <a:pt x="105140" y="469418"/>
                  <a:pt x="96253" y="462012"/>
                </a:cubicBezTo>
                <a:cubicBezTo>
                  <a:pt x="80250" y="448676"/>
                  <a:pt x="57036" y="424305"/>
                  <a:pt x="48127" y="404261"/>
                </a:cubicBezTo>
                <a:cubicBezTo>
                  <a:pt x="48126" y="404259"/>
                  <a:pt x="24064" y="332073"/>
                  <a:pt x="19251" y="317634"/>
                </a:cubicBezTo>
                <a:lnTo>
                  <a:pt x="9626" y="288758"/>
                </a:lnTo>
                <a:lnTo>
                  <a:pt x="0" y="259882"/>
                </a:lnTo>
                <a:cubicBezTo>
                  <a:pt x="3209" y="234215"/>
                  <a:pt x="3352" y="207975"/>
                  <a:pt x="9626" y="182880"/>
                </a:cubicBezTo>
                <a:cubicBezTo>
                  <a:pt x="14511" y="163338"/>
                  <a:pt x="36669" y="132690"/>
                  <a:pt x="48127" y="115503"/>
                </a:cubicBezTo>
                <a:cubicBezTo>
                  <a:pt x="51335" y="105878"/>
                  <a:pt x="53215" y="95702"/>
                  <a:pt x="57752" y="86627"/>
                </a:cubicBezTo>
                <a:cubicBezTo>
                  <a:pt x="68568" y="64995"/>
                  <a:pt x="87633" y="44080"/>
                  <a:pt x="105878" y="28876"/>
                </a:cubicBezTo>
                <a:cubicBezTo>
                  <a:pt x="171179" y="-25542"/>
                  <a:pt x="113768" y="30611"/>
                  <a:pt x="144379" y="0"/>
                </a:cubicBezTo>
                <a:lnTo>
                  <a:pt x="8662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578736-6C7F-2040-8913-8F576C2AC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887" y="4235630"/>
            <a:ext cx="6841269" cy="2059291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3CFF3404-C29C-0848-85A0-2E2A179A7401}"/>
              </a:ext>
            </a:extLst>
          </p:cNvPr>
          <p:cNvSpPr/>
          <p:nvPr/>
        </p:nvSpPr>
        <p:spPr>
          <a:xfrm>
            <a:off x="4445983" y="110103"/>
            <a:ext cx="838286" cy="632757"/>
          </a:xfrm>
          <a:custGeom>
            <a:avLst/>
            <a:gdLst>
              <a:gd name="connsiteX0" fmla="*/ 889 w 761284"/>
              <a:gd name="connsiteY0" fmla="*/ 15026 h 356351"/>
              <a:gd name="connsiteX1" fmla="*/ 889 w 761284"/>
              <a:gd name="connsiteY1" fmla="*/ 15026 h 356351"/>
              <a:gd name="connsiteX2" fmla="*/ 135642 w 761284"/>
              <a:gd name="connsiteY2" fmla="*/ 24651 h 356351"/>
              <a:gd name="connsiteX3" fmla="*/ 655407 w 761284"/>
              <a:gd name="connsiteY3" fmla="*/ 53527 h 356351"/>
              <a:gd name="connsiteX4" fmla="*/ 674657 w 761284"/>
              <a:gd name="connsiteY4" fmla="*/ 82402 h 356351"/>
              <a:gd name="connsiteX5" fmla="*/ 751659 w 761284"/>
              <a:gd name="connsiteY5" fmla="*/ 169030 h 356351"/>
              <a:gd name="connsiteX6" fmla="*/ 761284 w 761284"/>
              <a:gd name="connsiteY6" fmla="*/ 197906 h 356351"/>
              <a:gd name="connsiteX7" fmla="*/ 751659 w 761284"/>
              <a:gd name="connsiteY7" fmla="*/ 255657 h 356351"/>
              <a:gd name="connsiteX8" fmla="*/ 722783 w 761284"/>
              <a:gd name="connsiteY8" fmla="*/ 265282 h 356351"/>
              <a:gd name="connsiteX9" fmla="*/ 636156 w 761284"/>
              <a:gd name="connsiteY9" fmla="*/ 323034 h 356351"/>
              <a:gd name="connsiteX10" fmla="*/ 607280 w 761284"/>
              <a:gd name="connsiteY10" fmla="*/ 342285 h 356351"/>
              <a:gd name="connsiteX11" fmla="*/ 578404 w 761284"/>
              <a:gd name="connsiteY11" fmla="*/ 351910 h 356351"/>
              <a:gd name="connsiteX12" fmla="*/ 68266 w 761284"/>
              <a:gd name="connsiteY12" fmla="*/ 332659 h 356351"/>
              <a:gd name="connsiteX13" fmla="*/ 39390 w 761284"/>
              <a:gd name="connsiteY13" fmla="*/ 323034 h 356351"/>
              <a:gd name="connsiteX14" fmla="*/ 10514 w 761284"/>
              <a:gd name="connsiteY14" fmla="*/ 217156 h 356351"/>
              <a:gd name="connsiteX15" fmla="*/ 889 w 761284"/>
              <a:gd name="connsiteY15" fmla="*/ 159405 h 356351"/>
              <a:gd name="connsiteX16" fmla="*/ 889 w 761284"/>
              <a:gd name="connsiteY16" fmla="*/ 15026 h 3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284" h="356351">
                <a:moveTo>
                  <a:pt x="889" y="15026"/>
                </a:moveTo>
                <a:lnTo>
                  <a:pt x="889" y="15026"/>
                </a:lnTo>
                <a:cubicBezTo>
                  <a:pt x="45807" y="18234"/>
                  <a:pt x="90631" y="23266"/>
                  <a:pt x="135642" y="24651"/>
                </a:cubicBezTo>
                <a:cubicBezTo>
                  <a:pt x="646916" y="40382"/>
                  <a:pt x="489734" y="-56924"/>
                  <a:pt x="655407" y="53527"/>
                </a:cubicBezTo>
                <a:cubicBezTo>
                  <a:pt x="661824" y="63152"/>
                  <a:pt x="666972" y="73756"/>
                  <a:pt x="674657" y="82402"/>
                </a:cubicBezTo>
                <a:cubicBezTo>
                  <a:pt x="703813" y="115203"/>
                  <a:pt x="732934" y="131579"/>
                  <a:pt x="751659" y="169030"/>
                </a:cubicBezTo>
                <a:cubicBezTo>
                  <a:pt x="756196" y="178105"/>
                  <a:pt x="758076" y="188281"/>
                  <a:pt x="761284" y="197906"/>
                </a:cubicBezTo>
                <a:cubicBezTo>
                  <a:pt x="758076" y="217156"/>
                  <a:pt x="761342" y="238713"/>
                  <a:pt x="751659" y="255657"/>
                </a:cubicBezTo>
                <a:cubicBezTo>
                  <a:pt x="746625" y="264466"/>
                  <a:pt x="731652" y="260355"/>
                  <a:pt x="722783" y="265282"/>
                </a:cubicBezTo>
                <a:lnTo>
                  <a:pt x="636156" y="323034"/>
                </a:lnTo>
                <a:cubicBezTo>
                  <a:pt x="626531" y="329451"/>
                  <a:pt x="618255" y="338627"/>
                  <a:pt x="607280" y="342285"/>
                </a:cubicBezTo>
                <a:lnTo>
                  <a:pt x="578404" y="351910"/>
                </a:lnTo>
                <a:cubicBezTo>
                  <a:pt x="509103" y="350466"/>
                  <a:pt x="223992" y="371592"/>
                  <a:pt x="68266" y="332659"/>
                </a:cubicBezTo>
                <a:cubicBezTo>
                  <a:pt x="58423" y="330198"/>
                  <a:pt x="49015" y="326242"/>
                  <a:pt x="39390" y="323034"/>
                </a:cubicBezTo>
                <a:cubicBezTo>
                  <a:pt x="18340" y="259886"/>
                  <a:pt x="21398" y="277018"/>
                  <a:pt x="10514" y="217156"/>
                </a:cubicBezTo>
                <a:cubicBezTo>
                  <a:pt x="7023" y="197955"/>
                  <a:pt x="2106" y="178883"/>
                  <a:pt x="889" y="159405"/>
                </a:cubicBezTo>
                <a:cubicBezTo>
                  <a:pt x="-1112" y="127383"/>
                  <a:pt x="889" y="39089"/>
                  <a:pt x="889" y="1502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F49B29B-9AB7-B24D-92B0-0C49F7373F16}"/>
              </a:ext>
            </a:extLst>
          </p:cNvPr>
          <p:cNvSpPr/>
          <p:nvPr/>
        </p:nvSpPr>
        <p:spPr>
          <a:xfrm>
            <a:off x="593363" y="2034922"/>
            <a:ext cx="503918" cy="977785"/>
          </a:xfrm>
          <a:custGeom>
            <a:avLst/>
            <a:gdLst>
              <a:gd name="connsiteX0" fmla="*/ 89210 w 602166"/>
              <a:gd name="connsiteY0" fmla="*/ 0 h 1438507"/>
              <a:gd name="connsiteX1" fmla="*/ 89210 w 602166"/>
              <a:gd name="connsiteY1" fmla="*/ 0 h 1438507"/>
              <a:gd name="connsiteX2" fmla="*/ 200722 w 602166"/>
              <a:gd name="connsiteY2" fmla="*/ 11151 h 1438507"/>
              <a:gd name="connsiteX3" fmla="*/ 379142 w 602166"/>
              <a:gd name="connsiteY3" fmla="*/ 33453 h 1438507"/>
              <a:gd name="connsiteX4" fmla="*/ 457200 w 602166"/>
              <a:gd name="connsiteY4" fmla="*/ 122663 h 1438507"/>
              <a:gd name="connsiteX5" fmla="*/ 468351 w 602166"/>
              <a:gd name="connsiteY5" fmla="*/ 167268 h 1438507"/>
              <a:gd name="connsiteX6" fmla="*/ 501805 w 602166"/>
              <a:gd name="connsiteY6" fmla="*/ 245327 h 1438507"/>
              <a:gd name="connsiteX7" fmla="*/ 512956 w 602166"/>
              <a:gd name="connsiteY7" fmla="*/ 312234 h 1438507"/>
              <a:gd name="connsiteX8" fmla="*/ 524107 w 602166"/>
              <a:gd name="connsiteY8" fmla="*/ 591014 h 1438507"/>
              <a:gd name="connsiteX9" fmla="*/ 535259 w 602166"/>
              <a:gd name="connsiteY9" fmla="*/ 646771 h 1438507"/>
              <a:gd name="connsiteX10" fmla="*/ 546410 w 602166"/>
              <a:gd name="connsiteY10" fmla="*/ 713678 h 1438507"/>
              <a:gd name="connsiteX11" fmla="*/ 557561 w 602166"/>
              <a:gd name="connsiteY11" fmla="*/ 847492 h 1438507"/>
              <a:gd name="connsiteX12" fmla="*/ 568712 w 602166"/>
              <a:gd name="connsiteY12" fmla="*/ 880946 h 1438507"/>
              <a:gd name="connsiteX13" fmla="*/ 579863 w 602166"/>
              <a:gd name="connsiteY13" fmla="*/ 936702 h 1438507"/>
              <a:gd name="connsiteX14" fmla="*/ 591015 w 602166"/>
              <a:gd name="connsiteY14" fmla="*/ 1014761 h 1438507"/>
              <a:gd name="connsiteX15" fmla="*/ 602166 w 602166"/>
              <a:gd name="connsiteY15" fmla="*/ 1081668 h 1438507"/>
              <a:gd name="connsiteX16" fmla="*/ 591015 w 602166"/>
              <a:gd name="connsiteY16" fmla="*/ 1326995 h 1438507"/>
              <a:gd name="connsiteX17" fmla="*/ 568712 w 602166"/>
              <a:gd name="connsiteY17" fmla="*/ 1393902 h 1438507"/>
              <a:gd name="connsiteX18" fmla="*/ 512956 w 602166"/>
              <a:gd name="connsiteY18" fmla="*/ 1438507 h 1438507"/>
              <a:gd name="connsiteX19" fmla="*/ 379142 w 602166"/>
              <a:gd name="connsiteY19" fmla="*/ 1427356 h 1438507"/>
              <a:gd name="connsiteX20" fmla="*/ 323385 w 602166"/>
              <a:gd name="connsiteY20" fmla="*/ 1371600 h 1438507"/>
              <a:gd name="connsiteX21" fmla="*/ 278781 w 602166"/>
              <a:gd name="connsiteY21" fmla="*/ 1237785 h 1438507"/>
              <a:gd name="connsiteX22" fmla="*/ 267629 w 602166"/>
              <a:gd name="connsiteY22" fmla="*/ 1204332 h 1438507"/>
              <a:gd name="connsiteX23" fmla="*/ 178420 w 602166"/>
              <a:gd name="connsiteY23" fmla="*/ 1070517 h 1438507"/>
              <a:gd name="connsiteX24" fmla="*/ 156117 w 602166"/>
              <a:gd name="connsiteY24" fmla="*/ 1037063 h 1438507"/>
              <a:gd name="connsiteX25" fmla="*/ 133815 w 602166"/>
              <a:gd name="connsiteY25" fmla="*/ 1003610 h 1438507"/>
              <a:gd name="connsiteX26" fmla="*/ 111512 w 602166"/>
              <a:gd name="connsiteY26" fmla="*/ 981307 h 1438507"/>
              <a:gd name="connsiteX27" fmla="*/ 66907 w 602166"/>
              <a:gd name="connsiteY27" fmla="*/ 903249 h 1438507"/>
              <a:gd name="connsiteX28" fmla="*/ 55756 w 602166"/>
              <a:gd name="connsiteY28" fmla="*/ 858644 h 1438507"/>
              <a:gd name="connsiteX29" fmla="*/ 44605 w 602166"/>
              <a:gd name="connsiteY29" fmla="*/ 501805 h 1438507"/>
              <a:gd name="connsiteX30" fmla="*/ 33454 w 602166"/>
              <a:gd name="connsiteY30" fmla="*/ 468351 h 1438507"/>
              <a:gd name="connsiteX31" fmla="*/ 22302 w 602166"/>
              <a:gd name="connsiteY31" fmla="*/ 423746 h 1438507"/>
              <a:gd name="connsiteX32" fmla="*/ 11151 w 602166"/>
              <a:gd name="connsiteY32" fmla="*/ 390292 h 1438507"/>
              <a:gd name="connsiteX33" fmla="*/ 0 w 602166"/>
              <a:gd name="connsiteY33" fmla="*/ 323385 h 1438507"/>
              <a:gd name="connsiteX34" fmla="*/ 11151 w 602166"/>
              <a:gd name="connsiteY34" fmla="*/ 211873 h 1438507"/>
              <a:gd name="connsiteX35" fmla="*/ 33454 w 602166"/>
              <a:gd name="connsiteY35" fmla="*/ 144966 h 1438507"/>
              <a:gd name="connsiteX36" fmla="*/ 44605 w 602166"/>
              <a:gd name="connsiteY36" fmla="*/ 100361 h 1438507"/>
              <a:gd name="connsiteX37" fmla="*/ 55756 w 602166"/>
              <a:gd name="connsiteY37" fmla="*/ 66907 h 1438507"/>
              <a:gd name="connsiteX38" fmla="*/ 89210 w 602166"/>
              <a:gd name="connsiteY38" fmla="*/ 0 h 143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2166" h="1438507">
                <a:moveTo>
                  <a:pt x="89210" y="0"/>
                </a:moveTo>
                <a:lnTo>
                  <a:pt x="89210" y="0"/>
                </a:lnTo>
                <a:lnTo>
                  <a:pt x="200722" y="11151"/>
                </a:lnTo>
                <a:cubicBezTo>
                  <a:pt x="363789" y="25330"/>
                  <a:pt x="298163" y="6461"/>
                  <a:pt x="379142" y="33453"/>
                </a:cubicBezTo>
                <a:cubicBezTo>
                  <a:pt x="444374" y="98687"/>
                  <a:pt x="420318" y="67341"/>
                  <a:pt x="457200" y="122663"/>
                </a:cubicBezTo>
                <a:cubicBezTo>
                  <a:pt x="460917" y="137531"/>
                  <a:pt x="462970" y="152918"/>
                  <a:pt x="468351" y="167268"/>
                </a:cubicBezTo>
                <a:cubicBezTo>
                  <a:pt x="486949" y="216861"/>
                  <a:pt x="491735" y="200010"/>
                  <a:pt x="501805" y="245327"/>
                </a:cubicBezTo>
                <a:cubicBezTo>
                  <a:pt x="506710" y="267399"/>
                  <a:pt x="509239" y="289932"/>
                  <a:pt x="512956" y="312234"/>
                </a:cubicBezTo>
                <a:cubicBezTo>
                  <a:pt x="516673" y="405161"/>
                  <a:pt x="517921" y="498219"/>
                  <a:pt x="524107" y="591014"/>
                </a:cubicBezTo>
                <a:cubicBezTo>
                  <a:pt x="525368" y="609926"/>
                  <a:pt x="531868" y="628123"/>
                  <a:pt x="535259" y="646771"/>
                </a:cubicBezTo>
                <a:cubicBezTo>
                  <a:pt x="539304" y="669016"/>
                  <a:pt x="543913" y="691206"/>
                  <a:pt x="546410" y="713678"/>
                </a:cubicBezTo>
                <a:cubicBezTo>
                  <a:pt x="551353" y="758164"/>
                  <a:pt x="551646" y="803125"/>
                  <a:pt x="557561" y="847492"/>
                </a:cubicBezTo>
                <a:cubicBezTo>
                  <a:pt x="559114" y="859143"/>
                  <a:pt x="565861" y="869542"/>
                  <a:pt x="568712" y="880946"/>
                </a:cubicBezTo>
                <a:cubicBezTo>
                  <a:pt x="573309" y="899334"/>
                  <a:pt x="576747" y="918007"/>
                  <a:pt x="579863" y="936702"/>
                </a:cubicBezTo>
                <a:cubicBezTo>
                  <a:pt x="584184" y="962628"/>
                  <a:pt x="587018" y="988783"/>
                  <a:pt x="591015" y="1014761"/>
                </a:cubicBezTo>
                <a:cubicBezTo>
                  <a:pt x="594453" y="1037108"/>
                  <a:pt x="598449" y="1059366"/>
                  <a:pt x="602166" y="1081668"/>
                </a:cubicBezTo>
                <a:cubicBezTo>
                  <a:pt x="598449" y="1163444"/>
                  <a:pt x="599736" y="1245601"/>
                  <a:pt x="591015" y="1326995"/>
                </a:cubicBezTo>
                <a:cubicBezTo>
                  <a:pt x="588511" y="1350370"/>
                  <a:pt x="585335" y="1377278"/>
                  <a:pt x="568712" y="1393902"/>
                </a:cubicBezTo>
                <a:cubicBezTo>
                  <a:pt x="536933" y="1425682"/>
                  <a:pt x="555158" y="1410373"/>
                  <a:pt x="512956" y="1438507"/>
                </a:cubicBezTo>
                <a:cubicBezTo>
                  <a:pt x="468351" y="1434790"/>
                  <a:pt x="421350" y="1442253"/>
                  <a:pt x="379142" y="1427356"/>
                </a:cubicBezTo>
                <a:cubicBezTo>
                  <a:pt x="354357" y="1418608"/>
                  <a:pt x="323385" y="1371600"/>
                  <a:pt x="323385" y="1371600"/>
                </a:cubicBezTo>
                <a:lnTo>
                  <a:pt x="278781" y="1237785"/>
                </a:lnTo>
                <a:cubicBezTo>
                  <a:pt x="275064" y="1226634"/>
                  <a:pt x="274149" y="1214112"/>
                  <a:pt x="267629" y="1204332"/>
                </a:cubicBezTo>
                <a:lnTo>
                  <a:pt x="178420" y="1070517"/>
                </a:lnTo>
                <a:lnTo>
                  <a:pt x="156117" y="1037063"/>
                </a:lnTo>
                <a:cubicBezTo>
                  <a:pt x="148683" y="1025912"/>
                  <a:pt x="143292" y="1013087"/>
                  <a:pt x="133815" y="1003610"/>
                </a:cubicBezTo>
                <a:lnTo>
                  <a:pt x="111512" y="981307"/>
                </a:lnTo>
                <a:cubicBezTo>
                  <a:pt x="77406" y="878986"/>
                  <a:pt x="134416" y="1038266"/>
                  <a:pt x="66907" y="903249"/>
                </a:cubicBezTo>
                <a:cubicBezTo>
                  <a:pt x="60053" y="889541"/>
                  <a:pt x="59473" y="873512"/>
                  <a:pt x="55756" y="858644"/>
                </a:cubicBezTo>
                <a:cubicBezTo>
                  <a:pt x="52039" y="739698"/>
                  <a:pt x="51394" y="620616"/>
                  <a:pt x="44605" y="501805"/>
                </a:cubicBezTo>
                <a:cubicBezTo>
                  <a:pt x="43934" y="490070"/>
                  <a:pt x="36683" y="479653"/>
                  <a:pt x="33454" y="468351"/>
                </a:cubicBezTo>
                <a:cubicBezTo>
                  <a:pt x="29244" y="453615"/>
                  <a:pt x="26512" y="438482"/>
                  <a:pt x="22302" y="423746"/>
                </a:cubicBezTo>
                <a:cubicBezTo>
                  <a:pt x="19073" y="412444"/>
                  <a:pt x="13701" y="401767"/>
                  <a:pt x="11151" y="390292"/>
                </a:cubicBezTo>
                <a:cubicBezTo>
                  <a:pt x="6246" y="368220"/>
                  <a:pt x="3717" y="345687"/>
                  <a:pt x="0" y="323385"/>
                </a:cubicBezTo>
                <a:cubicBezTo>
                  <a:pt x="3717" y="286214"/>
                  <a:pt x="4267" y="248589"/>
                  <a:pt x="11151" y="211873"/>
                </a:cubicBezTo>
                <a:cubicBezTo>
                  <a:pt x="15483" y="188767"/>
                  <a:pt x="27752" y="167773"/>
                  <a:pt x="33454" y="144966"/>
                </a:cubicBezTo>
                <a:cubicBezTo>
                  <a:pt x="37171" y="130098"/>
                  <a:pt x="40395" y="115097"/>
                  <a:pt x="44605" y="100361"/>
                </a:cubicBezTo>
                <a:cubicBezTo>
                  <a:pt x="47834" y="89059"/>
                  <a:pt x="49708" y="76986"/>
                  <a:pt x="55756" y="66907"/>
                </a:cubicBezTo>
                <a:cubicBezTo>
                  <a:pt x="70714" y="41977"/>
                  <a:pt x="71071" y="44605"/>
                  <a:pt x="8921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3D23CAD-2341-864C-BD2D-8F117A74A512}"/>
              </a:ext>
            </a:extLst>
          </p:cNvPr>
          <p:cNvSpPr/>
          <p:nvPr/>
        </p:nvSpPr>
        <p:spPr>
          <a:xfrm rot="317542">
            <a:off x="1100326" y="1502612"/>
            <a:ext cx="463132" cy="1491915"/>
          </a:xfrm>
          <a:custGeom>
            <a:avLst/>
            <a:gdLst>
              <a:gd name="connsiteX0" fmla="*/ 28876 w 664143"/>
              <a:gd name="connsiteY0" fmla="*/ 0 h 606391"/>
              <a:gd name="connsiteX1" fmla="*/ 28876 w 664143"/>
              <a:gd name="connsiteY1" fmla="*/ 0 h 606391"/>
              <a:gd name="connsiteX2" fmla="*/ 125129 w 664143"/>
              <a:gd name="connsiteY2" fmla="*/ 9625 h 606391"/>
              <a:gd name="connsiteX3" fmla="*/ 490889 w 664143"/>
              <a:gd name="connsiteY3" fmla="*/ 28876 h 606391"/>
              <a:gd name="connsiteX4" fmla="*/ 519765 w 664143"/>
              <a:gd name="connsiteY4" fmla="*/ 57751 h 606391"/>
              <a:gd name="connsiteX5" fmla="*/ 548640 w 664143"/>
              <a:gd name="connsiteY5" fmla="*/ 77002 h 606391"/>
              <a:gd name="connsiteX6" fmla="*/ 567891 w 664143"/>
              <a:gd name="connsiteY6" fmla="*/ 105878 h 606391"/>
              <a:gd name="connsiteX7" fmla="*/ 596767 w 664143"/>
              <a:gd name="connsiteY7" fmla="*/ 134753 h 606391"/>
              <a:gd name="connsiteX8" fmla="*/ 635268 w 664143"/>
              <a:gd name="connsiteY8" fmla="*/ 192505 h 606391"/>
              <a:gd name="connsiteX9" fmla="*/ 654518 w 664143"/>
              <a:gd name="connsiteY9" fmla="*/ 250257 h 606391"/>
              <a:gd name="connsiteX10" fmla="*/ 664143 w 664143"/>
              <a:gd name="connsiteY10" fmla="*/ 279132 h 606391"/>
              <a:gd name="connsiteX11" fmla="*/ 654518 w 664143"/>
              <a:gd name="connsiteY11" fmla="*/ 481263 h 606391"/>
              <a:gd name="connsiteX12" fmla="*/ 625642 w 664143"/>
              <a:gd name="connsiteY12" fmla="*/ 500513 h 606391"/>
              <a:gd name="connsiteX13" fmla="*/ 587141 w 664143"/>
              <a:gd name="connsiteY13" fmla="*/ 529389 h 606391"/>
              <a:gd name="connsiteX14" fmla="*/ 481263 w 664143"/>
              <a:gd name="connsiteY14" fmla="*/ 567890 h 606391"/>
              <a:gd name="connsiteX15" fmla="*/ 442762 w 664143"/>
              <a:gd name="connsiteY15" fmla="*/ 577516 h 606391"/>
              <a:gd name="connsiteX16" fmla="*/ 394636 w 664143"/>
              <a:gd name="connsiteY16" fmla="*/ 596766 h 606391"/>
              <a:gd name="connsiteX17" fmla="*/ 365760 w 664143"/>
              <a:gd name="connsiteY17" fmla="*/ 606391 h 606391"/>
              <a:gd name="connsiteX18" fmla="*/ 240632 w 664143"/>
              <a:gd name="connsiteY18" fmla="*/ 596766 h 606391"/>
              <a:gd name="connsiteX19" fmla="*/ 182880 w 664143"/>
              <a:gd name="connsiteY19" fmla="*/ 567890 h 606391"/>
              <a:gd name="connsiteX20" fmla="*/ 154005 w 664143"/>
              <a:gd name="connsiteY20" fmla="*/ 558265 h 606391"/>
              <a:gd name="connsiteX21" fmla="*/ 115503 w 664143"/>
              <a:gd name="connsiteY21" fmla="*/ 539015 h 606391"/>
              <a:gd name="connsiteX22" fmla="*/ 57752 w 664143"/>
              <a:gd name="connsiteY22" fmla="*/ 433137 h 606391"/>
              <a:gd name="connsiteX23" fmla="*/ 28876 w 664143"/>
              <a:gd name="connsiteY23" fmla="*/ 375385 h 606391"/>
              <a:gd name="connsiteX24" fmla="*/ 9626 w 664143"/>
              <a:gd name="connsiteY24" fmla="*/ 259882 h 606391"/>
              <a:gd name="connsiteX25" fmla="*/ 0 w 664143"/>
              <a:gd name="connsiteY25" fmla="*/ 134753 h 606391"/>
              <a:gd name="connsiteX26" fmla="*/ 38501 w 664143"/>
              <a:gd name="connsiteY26" fmla="*/ 38501 h 606391"/>
              <a:gd name="connsiteX27" fmla="*/ 28876 w 664143"/>
              <a:gd name="connsiteY27" fmla="*/ 0 h 60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143" h="606391">
                <a:moveTo>
                  <a:pt x="28876" y="0"/>
                </a:moveTo>
                <a:lnTo>
                  <a:pt x="28876" y="0"/>
                </a:lnTo>
                <a:cubicBezTo>
                  <a:pt x="60960" y="3208"/>
                  <a:pt x="92916" y="8193"/>
                  <a:pt x="125129" y="9625"/>
                </a:cubicBezTo>
                <a:cubicBezTo>
                  <a:pt x="491220" y="25895"/>
                  <a:pt x="353716" y="-16851"/>
                  <a:pt x="490889" y="28876"/>
                </a:cubicBezTo>
                <a:cubicBezTo>
                  <a:pt x="500514" y="38501"/>
                  <a:pt x="509308" y="49037"/>
                  <a:pt x="519765" y="57751"/>
                </a:cubicBezTo>
                <a:cubicBezTo>
                  <a:pt x="528652" y="65157"/>
                  <a:pt x="540460" y="68822"/>
                  <a:pt x="548640" y="77002"/>
                </a:cubicBezTo>
                <a:cubicBezTo>
                  <a:pt x="556820" y="85182"/>
                  <a:pt x="560485" y="96991"/>
                  <a:pt x="567891" y="105878"/>
                </a:cubicBezTo>
                <a:cubicBezTo>
                  <a:pt x="576605" y="116335"/>
                  <a:pt x="588410" y="124008"/>
                  <a:pt x="596767" y="134753"/>
                </a:cubicBezTo>
                <a:cubicBezTo>
                  <a:pt x="610971" y="153016"/>
                  <a:pt x="635268" y="192505"/>
                  <a:pt x="635268" y="192505"/>
                </a:cubicBezTo>
                <a:lnTo>
                  <a:pt x="654518" y="250257"/>
                </a:lnTo>
                <a:lnTo>
                  <a:pt x="664143" y="279132"/>
                </a:lnTo>
                <a:cubicBezTo>
                  <a:pt x="660935" y="346509"/>
                  <a:pt x="666076" y="414807"/>
                  <a:pt x="654518" y="481263"/>
                </a:cubicBezTo>
                <a:cubicBezTo>
                  <a:pt x="652536" y="492660"/>
                  <a:pt x="635055" y="493789"/>
                  <a:pt x="625642" y="500513"/>
                </a:cubicBezTo>
                <a:cubicBezTo>
                  <a:pt x="612588" y="509837"/>
                  <a:pt x="601164" y="521598"/>
                  <a:pt x="587141" y="529389"/>
                </a:cubicBezTo>
                <a:cubicBezTo>
                  <a:pt x="571479" y="538091"/>
                  <a:pt x="495152" y="564417"/>
                  <a:pt x="481263" y="567890"/>
                </a:cubicBezTo>
                <a:cubicBezTo>
                  <a:pt x="468429" y="571099"/>
                  <a:pt x="455312" y="573333"/>
                  <a:pt x="442762" y="577516"/>
                </a:cubicBezTo>
                <a:cubicBezTo>
                  <a:pt x="426371" y="582980"/>
                  <a:pt x="410814" y="590700"/>
                  <a:pt x="394636" y="596766"/>
                </a:cubicBezTo>
                <a:cubicBezTo>
                  <a:pt x="385136" y="600328"/>
                  <a:pt x="375385" y="603183"/>
                  <a:pt x="365760" y="606391"/>
                </a:cubicBezTo>
                <a:cubicBezTo>
                  <a:pt x="324051" y="603183"/>
                  <a:pt x="282142" y="601955"/>
                  <a:pt x="240632" y="596766"/>
                </a:cubicBezTo>
                <a:cubicBezTo>
                  <a:pt x="208373" y="592734"/>
                  <a:pt x="211542" y="582221"/>
                  <a:pt x="182880" y="567890"/>
                </a:cubicBezTo>
                <a:cubicBezTo>
                  <a:pt x="173805" y="563353"/>
                  <a:pt x="163330" y="562261"/>
                  <a:pt x="154005" y="558265"/>
                </a:cubicBezTo>
                <a:cubicBezTo>
                  <a:pt x="140816" y="552613"/>
                  <a:pt x="128337" y="545432"/>
                  <a:pt x="115503" y="539015"/>
                </a:cubicBezTo>
                <a:cubicBezTo>
                  <a:pt x="92073" y="503869"/>
                  <a:pt x="72308" y="476807"/>
                  <a:pt x="57752" y="433137"/>
                </a:cubicBezTo>
                <a:cubicBezTo>
                  <a:pt x="44469" y="393286"/>
                  <a:pt x="53755" y="412703"/>
                  <a:pt x="28876" y="375385"/>
                </a:cubicBezTo>
                <a:cubicBezTo>
                  <a:pt x="19967" y="330838"/>
                  <a:pt x="14402" y="307641"/>
                  <a:pt x="9626" y="259882"/>
                </a:cubicBezTo>
                <a:cubicBezTo>
                  <a:pt x="5463" y="218257"/>
                  <a:pt x="3209" y="176463"/>
                  <a:pt x="0" y="134753"/>
                </a:cubicBezTo>
                <a:cubicBezTo>
                  <a:pt x="13915" y="9524"/>
                  <a:pt x="-19043" y="67272"/>
                  <a:pt x="38501" y="38501"/>
                </a:cubicBezTo>
                <a:cubicBezTo>
                  <a:pt x="42559" y="36472"/>
                  <a:pt x="30480" y="6417"/>
                  <a:pt x="288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2CE431E-C239-BC46-A22A-BFB7B62994F9}"/>
              </a:ext>
            </a:extLst>
          </p:cNvPr>
          <p:cNvSpPr/>
          <p:nvPr/>
        </p:nvSpPr>
        <p:spPr>
          <a:xfrm rot="20574656">
            <a:off x="1956043" y="1058089"/>
            <a:ext cx="2175310" cy="928104"/>
          </a:xfrm>
          <a:custGeom>
            <a:avLst/>
            <a:gdLst>
              <a:gd name="connsiteX0" fmla="*/ 86628 w 2175310"/>
              <a:gd name="connsiteY0" fmla="*/ 0 h 928104"/>
              <a:gd name="connsiteX1" fmla="*/ 86628 w 2175310"/>
              <a:gd name="connsiteY1" fmla="*/ 0 h 928104"/>
              <a:gd name="connsiteX2" fmla="*/ 1328287 w 2175310"/>
              <a:gd name="connsiteY2" fmla="*/ 19250 h 928104"/>
              <a:gd name="connsiteX3" fmla="*/ 1386038 w 2175310"/>
              <a:gd name="connsiteY3" fmla="*/ 38501 h 928104"/>
              <a:gd name="connsiteX4" fmla="*/ 1424539 w 2175310"/>
              <a:gd name="connsiteY4" fmla="*/ 48126 h 928104"/>
              <a:gd name="connsiteX5" fmla="*/ 1520792 w 2175310"/>
              <a:gd name="connsiteY5" fmla="*/ 77002 h 928104"/>
              <a:gd name="connsiteX6" fmla="*/ 1568918 w 2175310"/>
              <a:gd name="connsiteY6" fmla="*/ 86627 h 928104"/>
              <a:gd name="connsiteX7" fmla="*/ 1694047 w 2175310"/>
              <a:gd name="connsiteY7" fmla="*/ 125128 h 928104"/>
              <a:gd name="connsiteX8" fmla="*/ 1732548 w 2175310"/>
              <a:gd name="connsiteY8" fmla="*/ 134754 h 928104"/>
              <a:gd name="connsiteX9" fmla="*/ 1809550 w 2175310"/>
              <a:gd name="connsiteY9" fmla="*/ 163629 h 928104"/>
              <a:gd name="connsiteX10" fmla="*/ 1838426 w 2175310"/>
              <a:gd name="connsiteY10" fmla="*/ 182880 h 928104"/>
              <a:gd name="connsiteX11" fmla="*/ 1876927 w 2175310"/>
              <a:gd name="connsiteY11" fmla="*/ 192505 h 928104"/>
              <a:gd name="connsiteX12" fmla="*/ 1905803 w 2175310"/>
              <a:gd name="connsiteY12" fmla="*/ 202130 h 928104"/>
              <a:gd name="connsiteX13" fmla="*/ 1982805 w 2175310"/>
              <a:gd name="connsiteY13" fmla="*/ 240631 h 928104"/>
              <a:gd name="connsiteX14" fmla="*/ 2050182 w 2175310"/>
              <a:gd name="connsiteY14" fmla="*/ 279132 h 928104"/>
              <a:gd name="connsiteX15" fmla="*/ 2098308 w 2175310"/>
              <a:gd name="connsiteY15" fmla="*/ 336884 h 928104"/>
              <a:gd name="connsiteX16" fmla="*/ 2127184 w 2175310"/>
              <a:gd name="connsiteY16" fmla="*/ 423511 h 928104"/>
              <a:gd name="connsiteX17" fmla="*/ 2136809 w 2175310"/>
              <a:gd name="connsiteY17" fmla="*/ 471638 h 928104"/>
              <a:gd name="connsiteX18" fmla="*/ 2146434 w 2175310"/>
              <a:gd name="connsiteY18" fmla="*/ 500514 h 928104"/>
              <a:gd name="connsiteX19" fmla="*/ 2175310 w 2175310"/>
              <a:gd name="connsiteY19" fmla="*/ 606391 h 928104"/>
              <a:gd name="connsiteX20" fmla="*/ 2156059 w 2175310"/>
              <a:gd name="connsiteY20" fmla="*/ 721895 h 928104"/>
              <a:gd name="connsiteX21" fmla="*/ 2107933 w 2175310"/>
              <a:gd name="connsiteY21" fmla="*/ 779646 h 928104"/>
              <a:gd name="connsiteX22" fmla="*/ 2079057 w 2175310"/>
              <a:gd name="connsiteY22" fmla="*/ 798897 h 928104"/>
              <a:gd name="connsiteX23" fmla="*/ 2050182 w 2175310"/>
              <a:gd name="connsiteY23" fmla="*/ 827772 h 928104"/>
              <a:gd name="connsiteX24" fmla="*/ 2011680 w 2175310"/>
              <a:gd name="connsiteY24" fmla="*/ 847023 h 928104"/>
              <a:gd name="connsiteX25" fmla="*/ 1886552 w 2175310"/>
              <a:gd name="connsiteY25" fmla="*/ 875899 h 928104"/>
              <a:gd name="connsiteX26" fmla="*/ 1828800 w 2175310"/>
              <a:gd name="connsiteY26" fmla="*/ 895149 h 928104"/>
              <a:gd name="connsiteX27" fmla="*/ 1414914 w 2175310"/>
              <a:gd name="connsiteY27" fmla="*/ 914400 h 928104"/>
              <a:gd name="connsiteX28" fmla="*/ 1174283 w 2175310"/>
              <a:gd name="connsiteY28" fmla="*/ 914400 h 928104"/>
              <a:gd name="connsiteX29" fmla="*/ 1135782 w 2175310"/>
              <a:gd name="connsiteY29" fmla="*/ 904775 h 928104"/>
              <a:gd name="connsiteX30" fmla="*/ 1020278 w 2175310"/>
              <a:gd name="connsiteY30" fmla="*/ 895149 h 928104"/>
              <a:gd name="connsiteX31" fmla="*/ 952902 w 2175310"/>
              <a:gd name="connsiteY31" fmla="*/ 885524 h 928104"/>
              <a:gd name="connsiteX32" fmla="*/ 875899 w 2175310"/>
              <a:gd name="connsiteY32" fmla="*/ 875899 h 928104"/>
              <a:gd name="connsiteX33" fmla="*/ 798897 w 2175310"/>
              <a:gd name="connsiteY33" fmla="*/ 856648 h 928104"/>
              <a:gd name="connsiteX34" fmla="*/ 741146 w 2175310"/>
              <a:gd name="connsiteY34" fmla="*/ 847023 h 928104"/>
              <a:gd name="connsiteX35" fmla="*/ 683394 w 2175310"/>
              <a:gd name="connsiteY35" fmla="*/ 827772 h 928104"/>
              <a:gd name="connsiteX36" fmla="*/ 654518 w 2175310"/>
              <a:gd name="connsiteY36" fmla="*/ 818147 h 928104"/>
              <a:gd name="connsiteX37" fmla="*/ 587142 w 2175310"/>
              <a:gd name="connsiteY37" fmla="*/ 779646 h 928104"/>
              <a:gd name="connsiteX38" fmla="*/ 558266 w 2175310"/>
              <a:gd name="connsiteY38" fmla="*/ 770021 h 928104"/>
              <a:gd name="connsiteX39" fmla="*/ 490889 w 2175310"/>
              <a:gd name="connsiteY39" fmla="*/ 731520 h 928104"/>
              <a:gd name="connsiteX40" fmla="*/ 442763 w 2175310"/>
              <a:gd name="connsiteY40" fmla="*/ 712269 h 928104"/>
              <a:gd name="connsiteX41" fmla="*/ 404262 w 2175310"/>
              <a:gd name="connsiteY41" fmla="*/ 683394 h 928104"/>
              <a:gd name="connsiteX42" fmla="*/ 356135 w 2175310"/>
              <a:gd name="connsiteY42" fmla="*/ 654518 h 928104"/>
              <a:gd name="connsiteX43" fmla="*/ 279133 w 2175310"/>
              <a:gd name="connsiteY43" fmla="*/ 587141 h 928104"/>
              <a:gd name="connsiteX44" fmla="*/ 221382 w 2175310"/>
              <a:gd name="connsiteY44" fmla="*/ 548640 h 928104"/>
              <a:gd name="connsiteX45" fmla="*/ 182880 w 2175310"/>
              <a:gd name="connsiteY45" fmla="*/ 519764 h 928104"/>
              <a:gd name="connsiteX46" fmla="*/ 154005 w 2175310"/>
              <a:gd name="connsiteY46" fmla="*/ 510139 h 928104"/>
              <a:gd name="connsiteX47" fmla="*/ 125129 w 2175310"/>
              <a:gd name="connsiteY47" fmla="*/ 481263 h 928104"/>
              <a:gd name="connsiteX48" fmla="*/ 96253 w 2175310"/>
              <a:gd name="connsiteY48" fmla="*/ 462012 h 928104"/>
              <a:gd name="connsiteX49" fmla="*/ 48127 w 2175310"/>
              <a:gd name="connsiteY49" fmla="*/ 404261 h 928104"/>
              <a:gd name="connsiteX50" fmla="*/ 19251 w 2175310"/>
              <a:gd name="connsiteY50" fmla="*/ 317634 h 928104"/>
              <a:gd name="connsiteX51" fmla="*/ 9626 w 2175310"/>
              <a:gd name="connsiteY51" fmla="*/ 288758 h 928104"/>
              <a:gd name="connsiteX52" fmla="*/ 0 w 2175310"/>
              <a:gd name="connsiteY52" fmla="*/ 259882 h 928104"/>
              <a:gd name="connsiteX53" fmla="*/ 9626 w 2175310"/>
              <a:gd name="connsiteY53" fmla="*/ 182880 h 928104"/>
              <a:gd name="connsiteX54" fmla="*/ 48127 w 2175310"/>
              <a:gd name="connsiteY54" fmla="*/ 115503 h 928104"/>
              <a:gd name="connsiteX55" fmla="*/ 57752 w 2175310"/>
              <a:gd name="connsiteY55" fmla="*/ 86627 h 928104"/>
              <a:gd name="connsiteX56" fmla="*/ 105878 w 2175310"/>
              <a:gd name="connsiteY56" fmla="*/ 28876 h 928104"/>
              <a:gd name="connsiteX57" fmla="*/ 144379 w 2175310"/>
              <a:gd name="connsiteY57" fmla="*/ 0 h 928104"/>
              <a:gd name="connsiteX58" fmla="*/ 86628 w 2175310"/>
              <a:gd name="connsiteY58" fmla="*/ 0 h 9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75310" h="928104">
                <a:moveTo>
                  <a:pt x="86628" y="0"/>
                </a:moveTo>
                <a:lnTo>
                  <a:pt x="86628" y="0"/>
                </a:lnTo>
                <a:cubicBezTo>
                  <a:pt x="608457" y="43485"/>
                  <a:pt x="-149605" y="-16796"/>
                  <a:pt x="1328287" y="19250"/>
                </a:cubicBezTo>
                <a:cubicBezTo>
                  <a:pt x="1348573" y="19745"/>
                  <a:pt x="1366602" y="32670"/>
                  <a:pt x="1386038" y="38501"/>
                </a:cubicBezTo>
                <a:cubicBezTo>
                  <a:pt x="1398709" y="42302"/>
                  <a:pt x="1411819" y="44492"/>
                  <a:pt x="1424539" y="48126"/>
                </a:cubicBezTo>
                <a:cubicBezTo>
                  <a:pt x="1510119" y="72577"/>
                  <a:pt x="1364132" y="37837"/>
                  <a:pt x="1520792" y="77002"/>
                </a:cubicBezTo>
                <a:cubicBezTo>
                  <a:pt x="1536663" y="80970"/>
                  <a:pt x="1552876" y="83419"/>
                  <a:pt x="1568918" y="86627"/>
                </a:cubicBezTo>
                <a:cubicBezTo>
                  <a:pt x="1641613" y="115705"/>
                  <a:pt x="1600277" y="101685"/>
                  <a:pt x="1694047" y="125128"/>
                </a:cubicBezTo>
                <a:lnTo>
                  <a:pt x="1732548" y="134754"/>
                </a:lnTo>
                <a:cubicBezTo>
                  <a:pt x="1800270" y="179901"/>
                  <a:pt x="1714394" y="127945"/>
                  <a:pt x="1809550" y="163629"/>
                </a:cubicBezTo>
                <a:cubicBezTo>
                  <a:pt x="1820382" y="167691"/>
                  <a:pt x="1827793" y="178323"/>
                  <a:pt x="1838426" y="182880"/>
                </a:cubicBezTo>
                <a:cubicBezTo>
                  <a:pt x="1850585" y="188091"/>
                  <a:pt x="1864207" y="188871"/>
                  <a:pt x="1876927" y="192505"/>
                </a:cubicBezTo>
                <a:cubicBezTo>
                  <a:pt x="1886683" y="195292"/>
                  <a:pt x="1896303" y="198567"/>
                  <a:pt x="1905803" y="202130"/>
                </a:cubicBezTo>
                <a:cubicBezTo>
                  <a:pt x="1988490" y="233138"/>
                  <a:pt x="1923604" y="206802"/>
                  <a:pt x="1982805" y="240631"/>
                </a:cubicBezTo>
                <a:cubicBezTo>
                  <a:pt x="2012752" y="257743"/>
                  <a:pt x="2024606" y="257818"/>
                  <a:pt x="2050182" y="279132"/>
                </a:cubicBezTo>
                <a:cubicBezTo>
                  <a:pt x="2077971" y="302290"/>
                  <a:pt x="2079381" y="308494"/>
                  <a:pt x="2098308" y="336884"/>
                </a:cubicBezTo>
                <a:cubicBezTo>
                  <a:pt x="2125893" y="474809"/>
                  <a:pt x="2087333" y="303958"/>
                  <a:pt x="2127184" y="423511"/>
                </a:cubicBezTo>
                <a:cubicBezTo>
                  <a:pt x="2132357" y="439031"/>
                  <a:pt x="2132841" y="455766"/>
                  <a:pt x="2136809" y="471638"/>
                </a:cubicBezTo>
                <a:cubicBezTo>
                  <a:pt x="2139270" y="481481"/>
                  <a:pt x="2143764" y="490726"/>
                  <a:pt x="2146434" y="500514"/>
                </a:cubicBezTo>
                <a:cubicBezTo>
                  <a:pt x="2178999" y="619920"/>
                  <a:pt x="2153156" y="539930"/>
                  <a:pt x="2175310" y="606391"/>
                </a:cubicBezTo>
                <a:cubicBezTo>
                  <a:pt x="2172259" y="633848"/>
                  <a:pt x="2172186" y="689642"/>
                  <a:pt x="2156059" y="721895"/>
                </a:cubicBezTo>
                <a:cubicBezTo>
                  <a:pt x="2145242" y="743528"/>
                  <a:pt x="2126179" y="764441"/>
                  <a:pt x="2107933" y="779646"/>
                </a:cubicBezTo>
                <a:cubicBezTo>
                  <a:pt x="2099046" y="787052"/>
                  <a:pt x="2087944" y="791491"/>
                  <a:pt x="2079057" y="798897"/>
                </a:cubicBezTo>
                <a:cubicBezTo>
                  <a:pt x="2068600" y="807611"/>
                  <a:pt x="2061258" y="819860"/>
                  <a:pt x="2050182" y="827772"/>
                </a:cubicBezTo>
                <a:cubicBezTo>
                  <a:pt x="2038506" y="836112"/>
                  <a:pt x="2025292" y="842485"/>
                  <a:pt x="2011680" y="847023"/>
                </a:cubicBezTo>
                <a:cubicBezTo>
                  <a:pt x="1902772" y="883326"/>
                  <a:pt x="1970536" y="852995"/>
                  <a:pt x="1886552" y="875899"/>
                </a:cubicBezTo>
                <a:cubicBezTo>
                  <a:pt x="1866975" y="881238"/>
                  <a:pt x="1848051" y="888732"/>
                  <a:pt x="1828800" y="895149"/>
                </a:cubicBezTo>
                <a:cubicBezTo>
                  <a:pt x="1678122" y="945376"/>
                  <a:pt x="1810258" y="904517"/>
                  <a:pt x="1414914" y="914400"/>
                </a:cubicBezTo>
                <a:cubicBezTo>
                  <a:pt x="1310043" y="935374"/>
                  <a:pt x="1358557" y="929756"/>
                  <a:pt x="1174283" y="914400"/>
                </a:cubicBezTo>
                <a:cubicBezTo>
                  <a:pt x="1161100" y="913301"/>
                  <a:pt x="1148908" y="906416"/>
                  <a:pt x="1135782" y="904775"/>
                </a:cubicBezTo>
                <a:cubicBezTo>
                  <a:pt x="1097446" y="899983"/>
                  <a:pt x="1058701" y="899194"/>
                  <a:pt x="1020278" y="895149"/>
                </a:cubicBezTo>
                <a:cubicBezTo>
                  <a:pt x="997716" y="892774"/>
                  <a:pt x="975390" y="888522"/>
                  <a:pt x="952902" y="885524"/>
                </a:cubicBezTo>
                <a:cubicBezTo>
                  <a:pt x="927261" y="882105"/>
                  <a:pt x="901466" y="879832"/>
                  <a:pt x="875899" y="875899"/>
                </a:cubicBezTo>
                <a:cubicBezTo>
                  <a:pt x="740695" y="855099"/>
                  <a:pt x="891127" y="877144"/>
                  <a:pt x="798897" y="856648"/>
                </a:cubicBezTo>
                <a:cubicBezTo>
                  <a:pt x="779846" y="852414"/>
                  <a:pt x="760079" y="851756"/>
                  <a:pt x="741146" y="847023"/>
                </a:cubicBezTo>
                <a:cubicBezTo>
                  <a:pt x="721460" y="842101"/>
                  <a:pt x="702645" y="834189"/>
                  <a:pt x="683394" y="827772"/>
                </a:cubicBezTo>
                <a:lnTo>
                  <a:pt x="654518" y="818147"/>
                </a:lnTo>
                <a:cubicBezTo>
                  <a:pt x="625520" y="798815"/>
                  <a:pt x="621333" y="794299"/>
                  <a:pt x="587142" y="779646"/>
                </a:cubicBezTo>
                <a:cubicBezTo>
                  <a:pt x="577816" y="775649"/>
                  <a:pt x="567891" y="773229"/>
                  <a:pt x="558266" y="770021"/>
                </a:cubicBezTo>
                <a:cubicBezTo>
                  <a:pt x="527294" y="749373"/>
                  <a:pt x="527529" y="747804"/>
                  <a:pt x="490889" y="731520"/>
                </a:cubicBezTo>
                <a:cubicBezTo>
                  <a:pt x="475100" y="724503"/>
                  <a:pt x="457867" y="720660"/>
                  <a:pt x="442763" y="712269"/>
                </a:cubicBezTo>
                <a:cubicBezTo>
                  <a:pt x="428740" y="704478"/>
                  <a:pt x="417610" y="692292"/>
                  <a:pt x="404262" y="683394"/>
                </a:cubicBezTo>
                <a:cubicBezTo>
                  <a:pt x="388696" y="673017"/>
                  <a:pt x="372177" y="664143"/>
                  <a:pt x="356135" y="654518"/>
                </a:cubicBezTo>
                <a:cubicBezTo>
                  <a:pt x="301595" y="572705"/>
                  <a:pt x="391425" y="699433"/>
                  <a:pt x="279133" y="587141"/>
                </a:cubicBezTo>
                <a:cubicBezTo>
                  <a:pt x="243083" y="551091"/>
                  <a:pt x="263171" y="562570"/>
                  <a:pt x="221382" y="548640"/>
                </a:cubicBezTo>
                <a:cubicBezTo>
                  <a:pt x="208548" y="539015"/>
                  <a:pt x="196809" y="527723"/>
                  <a:pt x="182880" y="519764"/>
                </a:cubicBezTo>
                <a:cubicBezTo>
                  <a:pt x="174071" y="514730"/>
                  <a:pt x="162447" y="515767"/>
                  <a:pt x="154005" y="510139"/>
                </a:cubicBezTo>
                <a:cubicBezTo>
                  <a:pt x="142679" y="502588"/>
                  <a:pt x="135586" y="489977"/>
                  <a:pt x="125129" y="481263"/>
                </a:cubicBezTo>
                <a:cubicBezTo>
                  <a:pt x="116242" y="473857"/>
                  <a:pt x="105140" y="469418"/>
                  <a:pt x="96253" y="462012"/>
                </a:cubicBezTo>
                <a:cubicBezTo>
                  <a:pt x="80250" y="448676"/>
                  <a:pt x="57036" y="424305"/>
                  <a:pt x="48127" y="404261"/>
                </a:cubicBezTo>
                <a:cubicBezTo>
                  <a:pt x="48126" y="404259"/>
                  <a:pt x="24064" y="332073"/>
                  <a:pt x="19251" y="317634"/>
                </a:cubicBezTo>
                <a:lnTo>
                  <a:pt x="9626" y="288758"/>
                </a:lnTo>
                <a:lnTo>
                  <a:pt x="0" y="259882"/>
                </a:lnTo>
                <a:cubicBezTo>
                  <a:pt x="3209" y="234215"/>
                  <a:pt x="3352" y="207975"/>
                  <a:pt x="9626" y="182880"/>
                </a:cubicBezTo>
                <a:cubicBezTo>
                  <a:pt x="14511" y="163338"/>
                  <a:pt x="36669" y="132690"/>
                  <a:pt x="48127" y="115503"/>
                </a:cubicBezTo>
                <a:cubicBezTo>
                  <a:pt x="51335" y="105878"/>
                  <a:pt x="53215" y="95702"/>
                  <a:pt x="57752" y="86627"/>
                </a:cubicBezTo>
                <a:cubicBezTo>
                  <a:pt x="68568" y="64995"/>
                  <a:pt x="87633" y="44080"/>
                  <a:pt x="105878" y="28876"/>
                </a:cubicBezTo>
                <a:cubicBezTo>
                  <a:pt x="171179" y="-25542"/>
                  <a:pt x="113768" y="30611"/>
                  <a:pt x="144379" y="0"/>
                </a:cubicBezTo>
                <a:lnTo>
                  <a:pt x="8662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E7A35A2-FFF0-FD43-81CB-12FACCA1B279}"/>
              </a:ext>
            </a:extLst>
          </p:cNvPr>
          <p:cNvSpPr/>
          <p:nvPr/>
        </p:nvSpPr>
        <p:spPr>
          <a:xfrm rot="19456721">
            <a:off x="1807317" y="4369294"/>
            <a:ext cx="2239708" cy="1403865"/>
          </a:xfrm>
          <a:custGeom>
            <a:avLst/>
            <a:gdLst>
              <a:gd name="connsiteX0" fmla="*/ 86628 w 2175310"/>
              <a:gd name="connsiteY0" fmla="*/ 0 h 928104"/>
              <a:gd name="connsiteX1" fmla="*/ 86628 w 2175310"/>
              <a:gd name="connsiteY1" fmla="*/ 0 h 928104"/>
              <a:gd name="connsiteX2" fmla="*/ 1328287 w 2175310"/>
              <a:gd name="connsiteY2" fmla="*/ 19250 h 928104"/>
              <a:gd name="connsiteX3" fmla="*/ 1386038 w 2175310"/>
              <a:gd name="connsiteY3" fmla="*/ 38501 h 928104"/>
              <a:gd name="connsiteX4" fmla="*/ 1424539 w 2175310"/>
              <a:gd name="connsiteY4" fmla="*/ 48126 h 928104"/>
              <a:gd name="connsiteX5" fmla="*/ 1520792 w 2175310"/>
              <a:gd name="connsiteY5" fmla="*/ 77002 h 928104"/>
              <a:gd name="connsiteX6" fmla="*/ 1568918 w 2175310"/>
              <a:gd name="connsiteY6" fmla="*/ 86627 h 928104"/>
              <a:gd name="connsiteX7" fmla="*/ 1694047 w 2175310"/>
              <a:gd name="connsiteY7" fmla="*/ 125128 h 928104"/>
              <a:gd name="connsiteX8" fmla="*/ 1732548 w 2175310"/>
              <a:gd name="connsiteY8" fmla="*/ 134754 h 928104"/>
              <a:gd name="connsiteX9" fmla="*/ 1809550 w 2175310"/>
              <a:gd name="connsiteY9" fmla="*/ 163629 h 928104"/>
              <a:gd name="connsiteX10" fmla="*/ 1838426 w 2175310"/>
              <a:gd name="connsiteY10" fmla="*/ 182880 h 928104"/>
              <a:gd name="connsiteX11" fmla="*/ 1876927 w 2175310"/>
              <a:gd name="connsiteY11" fmla="*/ 192505 h 928104"/>
              <a:gd name="connsiteX12" fmla="*/ 1905803 w 2175310"/>
              <a:gd name="connsiteY12" fmla="*/ 202130 h 928104"/>
              <a:gd name="connsiteX13" fmla="*/ 1982805 w 2175310"/>
              <a:gd name="connsiteY13" fmla="*/ 240631 h 928104"/>
              <a:gd name="connsiteX14" fmla="*/ 2050182 w 2175310"/>
              <a:gd name="connsiteY14" fmla="*/ 279132 h 928104"/>
              <a:gd name="connsiteX15" fmla="*/ 2098308 w 2175310"/>
              <a:gd name="connsiteY15" fmla="*/ 336884 h 928104"/>
              <a:gd name="connsiteX16" fmla="*/ 2127184 w 2175310"/>
              <a:gd name="connsiteY16" fmla="*/ 423511 h 928104"/>
              <a:gd name="connsiteX17" fmla="*/ 2136809 w 2175310"/>
              <a:gd name="connsiteY17" fmla="*/ 471638 h 928104"/>
              <a:gd name="connsiteX18" fmla="*/ 2146434 w 2175310"/>
              <a:gd name="connsiteY18" fmla="*/ 500514 h 928104"/>
              <a:gd name="connsiteX19" fmla="*/ 2175310 w 2175310"/>
              <a:gd name="connsiteY19" fmla="*/ 606391 h 928104"/>
              <a:gd name="connsiteX20" fmla="*/ 2156059 w 2175310"/>
              <a:gd name="connsiteY20" fmla="*/ 721895 h 928104"/>
              <a:gd name="connsiteX21" fmla="*/ 2107933 w 2175310"/>
              <a:gd name="connsiteY21" fmla="*/ 779646 h 928104"/>
              <a:gd name="connsiteX22" fmla="*/ 2079057 w 2175310"/>
              <a:gd name="connsiteY22" fmla="*/ 798897 h 928104"/>
              <a:gd name="connsiteX23" fmla="*/ 2050182 w 2175310"/>
              <a:gd name="connsiteY23" fmla="*/ 827772 h 928104"/>
              <a:gd name="connsiteX24" fmla="*/ 2011680 w 2175310"/>
              <a:gd name="connsiteY24" fmla="*/ 847023 h 928104"/>
              <a:gd name="connsiteX25" fmla="*/ 1886552 w 2175310"/>
              <a:gd name="connsiteY25" fmla="*/ 875899 h 928104"/>
              <a:gd name="connsiteX26" fmla="*/ 1828800 w 2175310"/>
              <a:gd name="connsiteY26" fmla="*/ 895149 h 928104"/>
              <a:gd name="connsiteX27" fmla="*/ 1414914 w 2175310"/>
              <a:gd name="connsiteY27" fmla="*/ 914400 h 928104"/>
              <a:gd name="connsiteX28" fmla="*/ 1174283 w 2175310"/>
              <a:gd name="connsiteY28" fmla="*/ 914400 h 928104"/>
              <a:gd name="connsiteX29" fmla="*/ 1135782 w 2175310"/>
              <a:gd name="connsiteY29" fmla="*/ 904775 h 928104"/>
              <a:gd name="connsiteX30" fmla="*/ 1020278 w 2175310"/>
              <a:gd name="connsiteY30" fmla="*/ 895149 h 928104"/>
              <a:gd name="connsiteX31" fmla="*/ 952902 w 2175310"/>
              <a:gd name="connsiteY31" fmla="*/ 885524 h 928104"/>
              <a:gd name="connsiteX32" fmla="*/ 875899 w 2175310"/>
              <a:gd name="connsiteY32" fmla="*/ 875899 h 928104"/>
              <a:gd name="connsiteX33" fmla="*/ 798897 w 2175310"/>
              <a:gd name="connsiteY33" fmla="*/ 856648 h 928104"/>
              <a:gd name="connsiteX34" fmla="*/ 741146 w 2175310"/>
              <a:gd name="connsiteY34" fmla="*/ 847023 h 928104"/>
              <a:gd name="connsiteX35" fmla="*/ 683394 w 2175310"/>
              <a:gd name="connsiteY35" fmla="*/ 827772 h 928104"/>
              <a:gd name="connsiteX36" fmla="*/ 654518 w 2175310"/>
              <a:gd name="connsiteY36" fmla="*/ 818147 h 928104"/>
              <a:gd name="connsiteX37" fmla="*/ 587142 w 2175310"/>
              <a:gd name="connsiteY37" fmla="*/ 779646 h 928104"/>
              <a:gd name="connsiteX38" fmla="*/ 558266 w 2175310"/>
              <a:gd name="connsiteY38" fmla="*/ 770021 h 928104"/>
              <a:gd name="connsiteX39" fmla="*/ 490889 w 2175310"/>
              <a:gd name="connsiteY39" fmla="*/ 731520 h 928104"/>
              <a:gd name="connsiteX40" fmla="*/ 442763 w 2175310"/>
              <a:gd name="connsiteY40" fmla="*/ 712269 h 928104"/>
              <a:gd name="connsiteX41" fmla="*/ 404262 w 2175310"/>
              <a:gd name="connsiteY41" fmla="*/ 683394 h 928104"/>
              <a:gd name="connsiteX42" fmla="*/ 356135 w 2175310"/>
              <a:gd name="connsiteY42" fmla="*/ 654518 h 928104"/>
              <a:gd name="connsiteX43" fmla="*/ 279133 w 2175310"/>
              <a:gd name="connsiteY43" fmla="*/ 587141 h 928104"/>
              <a:gd name="connsiteX44" fmla="*/ 221382 w 2175310"/>
              <a:gd name="connsiteY44" fmla="*/ 548640 h 928104"/>
              <a:gd name="connsiteX45" fmla="*/ 182880 w 2175310"/>
              <a:gd name="connsiteY45" fmla="*/ 519764 h 928104"/>
              <a:gd name="connsiteX46" fmla="*/ 154005 w 2175310"/>
              <a:gd name="connsiteY46" fmla="*/ 510139 h 928104"/>
              <a:gd name="connsiteX47" fmla="*/ 125129 w 2175310"/>
              <a:gd name="connsiteY47" fmla="*/ 481263 h 928104"/>
              <a:gd name="connsiteX48" fmla="*/ 96253 w 2175310"/>
              <a:gd name="connsiteY48" fmla="*/ 462012 h 928104"/>
              <a:gd name="connsiteX49" fmla="*/ 48127 w 2175310"/>
              <a:gd name="connsiteY49" fmla="*/ 404261 h 928104"/>
              <a:gd name="connsiteX50" fmla="*/ 19251 w 2175310"/>
              <a:gd name="connsiteY50" fmla="*/ 317634 h 928104"/>
              <a:gd name="connsiteX51" fmla="*/ 9626 w 2175310"/>
              <a:gd name="connsiteY51" fmla="*/ 288758 h 928104"/>
              <a:gd name="connsiteX52" fmla="*/ 0 w 2175310"/>
              <a:gd name="connsiteY52" fmla="*/ 259882 h 928104"/>
              <a:gd name="connsiteX53" fmla="*/ 9626 w 2175310"/>
              <a:gd name="connsiteY53" fmla="*/ 182880 h 928104"/>
              <a:gd name="connsiteX54" fmla="*/ 48127 w 2175310"/>
              <a:gd name="connsiteY54" fmla="*/ 115503 h 928104"/>
              <a:gd name="connsiteX55" fmla="*/ 57752 w 2175310"/>
              <a:gd name="connsiteY55" fmla="*/ 86627 h 928104"/>
              <a:gd name="connsiteX56" fmla="*/ 105878 w 2175310"/>
              <a:gd name="connsiteY56" fmla="*/ 28876 h 928104"/>
              <a:gd name="connsiteX57" fmla="*/ 144379 w 2175310"/>
              <a:gd name="connsiteY57" fmla="*/ 0 h 928104"/>
              <a:gd name="connsiteX58" fmla="*/ 86628 w 2175310"/>
              <a:gd name="connsiteY58" fmla="*/ 0 h 92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75310" h="928104">
                <a:moveTo>
                  <a:pt x="86628" y="0"/>
                </a:moveTo>
                <a:lnTo>
                  <a:pt x="86628" y="0"/>
                </a:lnTo>
                <a:cubicBezTo>
                  <a:pt x="608457" y="43485"/>
                  <a:pt x="-149605" y="-16796"/>
                  <a:pt x="1328287" y="19250"/>
                </a:cubicBezTo>
                <a:cubicBezTo>
                  <a:pt x="1348573" y="19745"/>
                  <a:pt x="1366602" y="32670"/>
                  <a:pt x="1386038" y="38501"/>
                </a:cubicBezTo>
                <a:cubicBezTo>
                  <a:pt x="1398709" y="42302"/>
                  <a:pt x="1411819" y="44492"/>
                  <a:pt x="1424539" y="48126"/>
                </a:cubicBezTo>
                <a:cubicBezTo>
                  <a:pt x="1510119" y="72577"/>
                  <a:pt x="1364132" y="37837"/>
                  <a:pt x="1520792" y="77002"/>
                </a:cubicBezTo>
                <a:cubicBezTo>
                  <a:pt x="1536663" y="80970"/>
                  <a:pt x="1552876" y="83419"/>
                  <a:pt x="1568918" y="86627"/>
                </a:cubicBezTo>
                <a:cubicBezTo>
                  <a:pt x="1641613" y="115705"/>
                  <a:pt x="1600277" y="101685"/>
                  <a:pt x="1694047" y="125128"/>
                </a:cubicBezTo>
                <a:lnTo>
                  <a:pt x="1732548" y="134754"/>
                </a:lnTo>
                <a:cubicBezTo>
                  <a:pt x="1800270" y="179901"/>
                  <a:pt x="1714394" y="127945"/>
                  <a:pt x="1809550" y="163629"/>
                </a:cubicBezTo>
                <a:cubicBezTo>
                  <a:pt x="1820382" y="167691"/>
                  <a:pt x="1827793" y="178323"/>
                  <a:pt x="1838426" y="182880"/>
                </a:cubicBezTo>
                <a:cubicBezTo>
                  <a:pt x="1850585" y="188091"/>
                  <a:pt x="1864207" y="188871"/>
                  <a:pt x="1876927" y="192505"/>
                </a:cubicBezTo>
                <a:cubicBezTo>
                  <a:pt x="1886683" y="195292"/>
                  <a:pt x="1896303" y="198567"/>
                  <a:pt x="1905803" y="202130"/>
                </a:cubicBezTo>
                <a:cubicBezTo>
                  <a:pt x="1988490" y="233138"/>
                  <a:pt x="1923604" y="206802"/>
                  <a:pt x="1982805" y="240631"/>
                </a:cubicBezTo>
                <a:cubicBezTo>
                  <a:pt x="2012752" y="257743"/>
                  <a:pt x="2024606" y="257818"/>
                  <a:pt x="2050182" y="279132"/>
                </a:cubicBezTo>
                <a:cubicBezTo>
                  <a:pt x="2077971" y="302290"/>
                  <a:pt x="2079381" y="308494"/>
                  <a:pt x="2098308" y="336884"/>
                </a:cubicBezTo>
                <a:cubicBezTo>
                  <a:pt x="2125893" y="474809"/>
                  <a:pt x="2087333" y="303958"/>
                  <a:pt x="2127184" y="423511"/>
                </a:cubicBezTo>
                <a:cubicBezTo>
                  <a:pt x="2132357" y="439031"/>
                  <a:pt x="2132841" y="455766"/>
                  <a:pt x="2136809" y="471638"/>
                </a:cubicBezTo>
                <a:cubicBezTo>
                  <a:pt x="2139270" y="481481"/>
                  <a:pt x="2143764" y="490726"/>
                  <a:pt x="2146434" y="500514"/>
                </a:cubicBezTo>
                <a:cubicBezTo>
                  <a:pt x="2178999" y="619920"/>
                  <a:pt x="2153156" y="539930"/>
                  <a:pt x="2175310" y="606391"/>
                </a:cubicBezTo>
                <a:cubicBezTo>
                  <a:pt x="2172259" y="633848"/>
                  <a:pt x="2172186" y="689642"/>
                  <a:pt x="2156059" y="721895"/>
                </a:cubicBezTo>
                <a:cubicBezTo>
                  <a:pt x="2145242" y="743528"/>
                  <a:pt x="2126179" y="764441"/>
                  <a:pt x="2107933" y="779646"/>
                </a:cubicBezTo>
                <a:cubicBezTo>
                  <a:pt x="2099046" y="787052"/>
                  <a:pt x="2087944" y="791491"/>
                  <a:pt x="2079057" y="798897"/>
                </a:cubicBezTo>
                <a:cubicBezTo>
                  <a:pt x="2068600" y="807611"/>
                  <a:pt x="2061258" y="819860"/>
                  <a:pt x="2050182" y="827772"/>
                </a:cubicBezTo>
                <a:cubicBezTo>
                  <a:pt x="2038506" y="836112"/>
                  <a:pt x="2025292" y="842485"/>
                  <a:pt x="2011680" y="847023"/>
                </a:cubicBezTo>
                <a:cubicBezTo>
                  <a:pt x="1902772" y="883326"/>
                  <a:pt x="1970536" y="852995"/>
                  <a:pt x="1886552" y="875899"/>
                </a:cubicBezTo>
                <a:cubicBezTo>
                  <a:pt x="1866975" y="881238"/>
                  <a:pt x="1848051" y="888732"/>
                  <a:pt x="1828800" y="895149"/>
                </a:cubicBezTo>
                <a:cubicBezTo>
                  <a:pt x="1678122" y="945376"/>
                  <a:pt x="1810258" y="904517"/>
                  <a:pt x="1414914" y="914400"/>
                </a:cubicBezTo>
                <a:cubicBezTo>
                  <a:pt x="1310043" y="935374"/>
                  <a:pt x="1358557" y="929756"/>
                  <a:pt x="1174283" y="914400"/>
                </a:cubicBezTo>
                <a:cubicBezTo>
                  <a:pt x="1161100" y="913301"/>
                  <a:pt x="1148908" y="906416"/>
                  <a:pt x="1135782" y="904775"/>
                </a:cubicBezTo>
                <a:cubicBezTo>
                  <a:pt x="1097446" y="899983"/>
                  <a:pt x="1058701" y="899194"/>
                  <a:pt x="1020278" y="895149"/>
                </a:cubicBezTo>
                <a:cubicBezTo>
                  <a:pt x="997716" y="892774"/>
                  <a:pt x="975390" y="888522"/>
                  <a:pt x="952902" y="885524"/>
                </a:cubicBezTo>
                <a:cubicBezTo>
                  <a:pt x="927261" y="882105"/>
                  <a:pt x="901466" y="879832"/>
                  <a:pt x="875899" y="875899"/>
                </a:cubicBezTo>
                <a:cubicBezTo>
                  <a:pt x="740695" y="855099"/>
                  <a:pt x="891127" y="877144"/>
                  <a:pt x="798897" y="856648"/>
                </a:cubicBezTo>
                <a:cubicBezTo>
                  <a:pt x="779846" y="852414"/>
                  <a:pt x="760079" y="851756"/>
                  <a:pt x="741146" y="847023"/>
                </a:cubicBezTo>
                <a:cubicBezTo>
                  <a:pt x="721460" y="842101"/>
                  <a:pt x="702645" y="834189"/>
                  <a:pt x="683394" y="827772"/>
                </a:cubicBezTo>
                <a:lnTo>
                  <a:pt x="654518" y="818147"/>
                </a:lnTo>
                <a:cubicBezTo>
                  <a:pt x="625520" y="798815"/>
                  <a:pt x="621333" y="794299"/>
                  <a:pt x="587142" y="779646"/>
                </a:cubicBezTo>
                <a:cubicBezTo>
                  <a:pt x="577816" y="775649"/>
                  <a:pt x="567891" y="773229"/>
                  <a:pt x="558266" y="770021"/>
                </a:cubicBezTo>
                <a:cubicBezTo>
                  <a:pt x="527294" y="749373"/>
                  <a:pt x="527529" y="747804"/>
                  <a:pt x="490889" y="731520"/>
                </a:cubicBezTo>
                <a:cubicBezTo>
                  <a:pt x="475100" y="724503"/>
                  <a:pt x="457867" y="720660"/>
                  <a:pt x="442763" y="712269"/>
                </a:cubicBezTo>
                <a:cubicBezTo>
                  <a:pt x="428740" y="704478"/>
                  <a:pt x="417610" y="692292"/>
                  <a:pt x="404262" y="683394"/>
                </a:cubicBezTo>
                <a:cubicBezTo>
                  <a:pt x="388696" y="673017"/>
                  <a:pt x="372177" y="664143"/>
                  <a:pt x="356135" y="654518"/>
                </a:cubicBezTo>
                <a:cubicBezTo>
                  <a:pt x="301595" y="572705"/>
                  <a:pt x="391425" y="699433"/>
                  <a:pt x="279133" y="587141"/>
                </a:cubicBezTo>
                <a:cubicBezTo>
                  <a:pt x="243083" y="551091"/>
                  <a:pt x="263171" y="562570"/>
                  <a:pt x="221382" y="548640"/>
                </a:cubicBezTo>
                <a:cubicBezTo>
                  <a:pt x="208548" y="539015"/>
                  <a:pt x="196809" y="527723"/>
                  <a:pt x="182880" y="519764"/>
                </a:cubicBezTo>
                <a:cubicBezTo>
                  <a:pt x="174071" y="514730"/>
                  <a:pt x="162447" y="515767"/>
                  <a:pt x="154005" y="510139"/>
                </a:cubicBezTo>
                <a:cubicBezTo>
                  <a:pt x="142679" y="502588"/>
                  <a:pt x="135586" y="489977"/>
                  <a:pt x="125129" y="481263"/>
                </a:cubicBezTo>
                <a:cubicBezTo>
                  <a:pt x="116242" y="473857"/>
                  <a:pt x="105140" y="469418"/>
                  <a:pt x="96253" y="462012"/>
                </a:cubicBezTo>
                <a:cubicBezTo>
                  <a:pt x="80250" y="448676"/>
                  <a:pt x="57036" y="424305"/>
                  <a:pt x="48127" y="404261"/>
                </a:cubicBezTo>
                <a:cubicBezTo>
                  <a:pt x="48126" y="404259"/>
                  <a:pt x="24064" y="332073"/>
                  <a:pt x="19251" y="317634"/>
                </a:cubicBezTo>
                <a:lnTo>
                  <a:pt x="9626" y="288758"/>
                </a:lnTo>
                <a:lnTo>
                  <a:pt x="0" y="259882"/>
                </a:lnTo>
                <a:cubicBezTo>
                  <a:pt x="3209" y="234215"/>
                  <a:pt x="3352" y="207975"/>
                  <a:pt x="9626" y="182880"/>
                </a:cubicBezTo>
                <a:cubicBezTo>
                  <a:pt x="14511" y="163338"/>
                  <a:pt x="36669" y="132690"/>
                  <a:pt x="48127" y="115503"/>
                </a:cubicBezTo>
                <a:cubicBezTo>
                  <a:pt x="51335" y="105878"/>
                  <a:pt x="53215" y="95702"/>
                  <a:pt x="57752" y="86627"/>
                </a:cubicBezTo>
                <a:cubicBezTo>
                  <a:pt x="68568" y="64995"/>
                  <a:pt x="87633" y="44080"/>
                  <a:pt x="105878" y="28876"/>
                </a:cubicBezTo>
                <a:cubicBezTo>
                  <a:pt x="171179" y="-25542"/>
                  <a:pt x="113768" y="30611"/>
                  <a:pt x="144379" y="0"/>
                </a:cubicBezTo>
                <a:lnTo>
                  <a:pt x="8662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F2ABB87-3474-D849-A913-3043B7A812E2}"/>
              </a:ext>
            </a:extLst>
          </p:cNvPr>
          <p:cNvSpPr/>
          <p:nvPr/>
        </p:nvSpPr>
        <p:spPr>
          <a:xfrm>
            <a:off x="4455608" y="3681075"/>
            <a:ext cx="838286" cy="632757"/>
          </a:xfrm>
          <a:custGeom>
            <a:avLst/>
            <a:gdLst>
              <a:gd name="connsiteX0" fmla="*/ 889 w 761284"/>
              <a:gd name="connsiteY0" fmla="*/ 15026 h 356351"/>
              <a:gd name="connsiteX1" fmla="*/ 889 w 761284"/>
              <a:gd name="connsiteY1" fmla="*/ 15026 h 356351"/>
              <a:gd name="connsiteX2" fmla="*/ 135642 w 761284"/>
              <a:gd name="connsiteY2" fmla="*/ 24651 h 356351"/>
              <a:gd name="connsiteX3" fmla="*/ 655407 w 761284"/>
              <a:gd name="connsiteY3" fmla="*/ 53527 h 356351"/>
              <a:gd name="connsiteX4" fmla="*/ 674657 w 761284"/>
              <a:gd name="connsiteY4" fmla="*/ 82402 h 356351"/>
              <a:gd name="connsiteX5" fmla="*/ 751659 w 761284"/>
              <a:gd name="connsiteY5" fmla="*/ 169030 h 356351"/>
              <a:gd name="connsiteX6" fmla="*/ 761284 w 761284"/>
              <a:gd name="connsiteY6" fmla="*/ 197906 h 356351"/>
              <a:gd name="connsiteX7" fmla="*/ 751659 w 761284"/>
              <a:gd name="connsiteY7" fmla="*/ 255657 h 356351"/>
              <a:gd name="connsiteX8" fmla="*/ 722783 w 761284"/>
              <a:gd name="connsiteY8" fmla="*/ 265282 h 356351"/>
              <a:gd name="connsiteX9" fmla="*/ 636156 w 761284"/>
              <a:gd name="connsiteY9" fmla="*/ 323034 h 356351"/>
              <a:gd name="connsiteX10" fmla="*/ 607280 w 761284"/>
              <a:gd name="connsiteY10" fmla="*/ 342285 h 356351"/>
              <a:gd name="connsiteX11" fmla="*/ 578404 w 761284"/>
              <a:gd name="connsiteY11" fmla="*/ 351910 h 356351"/>
              <a:gd name="connsiteX12" fmla="*/ 68266 w 761284"/>
              <a:gd name="connsiteY12" fmla="*/ 332659 h 356351"/>
              <a:gd name="connsiteX13" fmla="*/ 39390 w 761284"/>
              <a:gd name="connsiteY13" fmla="*/ 323034 h 356351"/>
              <a:gd name="connsiteX14" fmla="*/ 10514 w 761284"/>
              <a:gd name="connsiteY14" fmla="*/ 217156 h 356351"/>
              <a:gd name="connsiteX15" fmla="*/ 889 w 761284"/>
              <a:gd name="connsiteY15" fmla="*/ 159405 h 356351"/>
              <a:gd name="connsiteX16" fmla="*/ 889 w 761284"/>
              <a:gd name="connsiteY16" fmla="*/ 15026 h 3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284" h="356351">
                <a:moveTo>
                  <a:pt x="889" y="15026"/>
                </a:moveTo>
                <a:lnTo>
                  <a:pt x="889" y="15026"/>
                </a:lnTo>
                <a:cubicBezTo>
                  <a:pt x="45807" y="18234"/>
                  <a:pt x="90631" y="23266"/>
                  <a:pt x="135642" y="24651"/>
                </a:cubicBezTo>
                <a:cubicBezTo>
                  <a:pt x="646916" y="40382"/>
                  <a:pt x="489734" y="-56924"/>
                  <a:pt x="655407" y="53527"/>
                </a:cubicBezTo>
                <a:cubicBezTo>
                  <a:pt x="661824" y="63152"/>
                  <a:pt x="666972" y="73756"/>
                  <a:pt x="674657" y="82402"/>
                </a:cubicBezTo>
                <a:cubicBezTo>
                  <a:pt x="703813" y="115203"/>
                  <a:pt x="732934" y="131579"/>
                  <a:pt x="751659" y="169030"/>
                </a:cubicBezTo>
                <a:cubicBezTo>
                  <a:pt x="756196" y="178105"/>
                  <a:pt x="758076" y="188281"/>
                  <a:pt x="761284" y="197906"/>
                </a:cubicBezTo>
                <a:cubicBezTo>
                  <a:pt x="758076" y="217156"/>
                  <a:pt x="761342" y="238713"/>
                  <a:pt x="751659" y="255657"/>
                </a:cubicBezTo>
                <a:cubicBezTo>
                  <a:pt x="746625" y="264466"/>
                  <a:pt x="731652" y="260355"/>
                  <a:pt x="722783" y="265282"/>
                </a:cubicBezTo>
                <a:lnTo>
                  <a:pt x="636156" y="323034"/>
                </a:lnTo>
                <a:cubicBezTo>
                  <a:pt x="626531" y="329451"/>
                  <a:pt x="618255" y="338627"/>
                  <a:pt x="607280" y="342285"/>
                </a:cubicBezTo>
                <a:lnTo>
                  <a:pt x="578404" y="351910"/>
                </a:lnTo>
                <a:cubicBezTo>
                  <a:pt x="509103" y="350466"/>
                  <a:pt x="223992" y="371592"/>
                  <a:pt x="68266" y="332659"/>
                </a:cubicBezTo>
                <a:cubicBezTo>
                  <a:pt x="58423" y="330198"/>
                  <a:pt x="49015" y="326242"/>
                  <a:pt x="39390" y="323034"/>
                </a:cubicBezTo>
                <a:cubicBezTo>
                  <a:pt x="18340" y="259886"/>
                  <a:pt x="21398" y="277018"/>
                  <a:pt x="10514" y="217156"/>
                </a:cubicBezTo>
                <a:cubicBezTo>
                  <a:pt x="7023" y="197955"/>
                  <a:pt x="2106" y="178883"/>
                  <a:pt x="889" y="159405"/>
                </a:cubicBezTo>
                <a:cubicBezTo>
                  <a:pt x="-1112" y="127383"/>
                  <a:pt x="889" y="39089"/>
                  <a:pt x="889" y="1502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8317C2B-1343-3942-AD45-72FD2A1D7CCF}"/>
              </a:ext>
            </a:extLst>
          </p:cNvPr>
          <p:cNvSpPr/>
          <p:nvPr/>
        </p:nvSpPr>
        <p:spPr>
          <a:xfrm rot="5654555">
            <a:off x="992370" y="5369932"/>
            <a:ext cx="463132" cy="724952"/>
          </a:xfrm>
          <a:custGeom>
            <a:avLst/>
            <a:gdLst>
              <a:gd name="connsiteX0" fmla="*/ 28876 w 664143"/>
              <a:gd name="connsiteY0" fmla="*/ 0 h 606391"/>
              <a:gd name="connsiteX1" fmla="*/ 28876 w 664143"/>
              <a:gd name="connsiteY1" fmla="*/ 0 h 606391"/>
              <a:gd name="connsiteX2" fmla="*/ 125129 w 664143"/>
              <a:gd name="connsiteY2" fmla="*/ 9625 h 606391"/>
              <a:gd name="connsiteX3" fmla="*/ 490889 w 664143"/>
              <a:gd name="connsiteY3" fmla="*/ 28876 h 606391"/>
              <a:gd name="connsiteX4" fmla="*/ 519765 w 664143"/>
              <a:gd name="connsiteY4" fmla="*/ 57751 h 606391"/>
              <a:gd name="connsiteX5" fmla="*/ 548640 w 664143"/>
              <a:gd name="connsiteY5" fmla="*/ 77002 h 606391"/>
              <a:gd name="connsiteX6" fmla="*/ 567891 w 664143"/>
              <a:gd name="connsiteY6" fmla="*/ 105878 h 606391"/>
              <a:gd name="connsiteX7" fmla="*/ 596767 w 664143"/>
              <a:gd name="connsiteY7" fmla="*/ 134753 h 606391"/>
              <a:gd name="connsiteX8" fmla="*/ 635268 w 664143"/>
              <a:gd name="connsiteY8" fmla="*/ 192505 h 606391"/>
              <a:gd name="connsiteX9" fmla="*/ 654518 w 664143"/>
              <a:gd name="connsiteY9" fmla="*/ 250257 h 606391"/>
              <a:gd name="connsiteX10" fmla="*/ 664143 w 664143"/>
              <a:gd name="connsiteY10" fmla="*/ 279132 h 606391"/>
              <a:gd name="connsiteX11" fmla="*/ 654518 w 664143"/>
              <a:gd name="connsiteY11" fmla="*/ 481263 h 606391"/>
              <a:gd name="connsiteX12" fmla="*/ 625642 w 664143"/>
              <a:gd name="connsiteY12" fmla="*/ 500513 h 606391"/>
              <a:gd name="connsiteX13" fmla="*/ 587141 w 664143"/>
              <a:gd name="connsiteY13" fmla="*/ 529389 h 606391"/>
              <a:gd name="connsiteX14" fmla="*/ 481263 w 664143"/>
              <a:gd name="connsiteY14" fmla="*/ 567890 h 606391"/>
              <a:gd name="connsiteX15" fmla="*/ 442762 w 664143"/>
              <a:gd name="connsiteY15" fmla="*/ 577516 h 606391"/>
              <a:gd name="connsiteX16" fmla="*/ 394636 w 664143"/>
              <a:gd name="connsiteY16" fmla="*/ 596766 h 606391"/>
              <a:gd name="connsiteX17" fmla="*/ 365760 w 664143"/>
              <a:gd name="connsiteY17" fmla="*/ 606391 h 606391"/>
              <a:gd name="connsiteX18" fmla="*/ 240632 w 664143"/>
              <a:gd name="connsiteY18" fmla="*/ 596766 h 606391"/>
              <a:gd name="connsiteX19" fmla="*/ 182880 w 664143"/>
              <a:gd name="connsiteY19" fmla="*/ 567890 h 606391"/>
              <a:gd name="connsiteX20" fmla="*/ 154005 w 664143"/>
              <a:gd name="connsiteY20" fmla="*/ 558265 h 606391"/>
              <a:gd name="connsiteX21" fmla="*/ 115503 w 664143"/>
              <a:gd name="connsiteY21" fmla="*/ 539015 h 606391"/>
              <a:gd name="connsiteX22" fmla="*/ 57752 w 664143"/>
              <a:gd name="connsiteY22" fmla="*/ 433137 h 606391"/>
              <a:gd name="connsiteX23" fmla="*/ 28876 w 664143"/>
              <a:gd name="connsiteY23" fmla="*/ 375385 h 606391"/>
              <a:gd name="connsiteX24" fmla="*/ 9626 w 664143"/>
              <a:gd name="connsiteY24" fmla="*/ 259882 h 606391"/>
              <a:gd name="connsiteX25" fmla="*/ 0 w 664143"/>
              <a:gd name="connsiteY25" fmla="*/ 134753 h 606391"/>
              <a:gd name="connsiteX26" fmla="*/ 38501 w 664143"/>
              <a:gd name="connsiteY26" fmla="*/ 38501 h 606391"/>
              <a:gd name="connsiteX27" fmla="*/ 28876 w 664143"/>
              <a:gd name="connsiteY27" fmla="*/ 0 h 60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143" h="606391">
                <a:moveTo>
                  <a:pt x="28876" y="0"/>
                </a:moveTo>
                <a:lnTo>
                  <a:pt x="28876" y="0"/>
                </a:lnTo>
                <a:cubicBezTo>
                  <a:pt x="60960" y="3208"/>
                  <a:pt x="92916" y="8193"/>
                  <a:pt x="125129" y="9625"/>
                </a:cubicBezTo>
                <a:cubicBezTo>
                  <a:pt x="491220" y="25895"/>
                  <a:pt x="353716" y="-16851"/>
                  <a:pt x="490889" y="28876"/>
                </a:cubicBezTo>
                <a:cubicBezTo>
                  <a:pt x="500514" y="38501"/>
                  <a:pt x="509308" y="49037"/>
                  <a:pt x="519765" y="57751"/>
                </a:cubicBezTo>
                <a:cubicBezTo>
                  <a:pt x="528652" y="65157"/>
                  <a:pt x="540460" y="68822"/>
                  <a:pt x="548640" y="77002"/>
                </a:cubicBezTo>
                <a:cubicBezTo>
                  <a:pt x="556820" y="85182"/>
                  <a:pt x="560485" y="96991"/>
                  <a:pt x="567891" y="105878"/>
                </a:cubicBezTo>
                <a:cubicBezTo>
                  <a:pt x="576605" y="116335"/>
                  <a:pt x="588410" y="124008"/>
                  <a:pt x="596767" y="134753"/>
                </a:cubicBezTo>
                <a:cubicBezTo>
                  <a:pt x="610971" y="153016"/>
                  <a:pt x="635268" y="192505"/>
                  <a:pt x="635268" y="192505"/>
                </a:cubicBezTo>
                <a:lnTo>
                  <a:pt x="654518" y="250257"/>
                </a:lnTo>
                <a:lnTo>
                  <a:pt x="664143" y="279132"/>
                </a:lnTo>
                <a:cubicBezTo>
                  <a:pt x="660935" y="346509"/>
                  <a:pt x="666076" y="414807"/>
                  <a:pt x="654518" y="481263"/>
                </a:cubicBezTo>
                <a:cubicBezTo>
                  <a:pt x="652536" y="492660"/>
                  <a:pt x="635055" y="493789"/>
                  <a:pt x="625642" y="500513"/>
                </a:cubicBezTo>
                <a:cubicBezTo>
                  <a:pt x="612588" y="509837"/>
                  <a:pt x="601164" y="521598"/>
                  <a:pt x="587141" y="529389"/>
                </a:cubicBezTo>
                <a:cubicBezTo>
                  <a:pt x="571479" y="538091"/>
                  <a:pt x="495152" y="564417"/>
                  <a:pt x="481263" y="567890"/>
                </a:cubicBezTo>
                <a:cubicBezTo>
                  <a:pt x="468429" y="571099"/>
                  <a:pt x="455312" y="573333"/>
                  <a:pt x="442762" y="577516"/>
                </a:cubicBezTo>
                <a:cubicBezTo>
                  <a:pt x="426371" y="582980"/>
                  <a:pt x="410814" y="590700"/>
                  <a:pt x="394636" y="596766"/>
                </a:cubicBezTo>
                <a:cubicBezTo>
                  <a:pt x="385136" y="600328"/>
                  <a:pt x="375385" y="603183"/>
                  <a:pt x="365760" y="606391"/>
                </a:cubicBezTo>
                <a:cubicBezTo>
                  <a:pt x="324051" y="603183"/>
                  <a:pt x="282142" y="601955"/>
                  <a:pt x="240632" y="596766"/>
                </a:cubicBezTo>
                <a:cubicBezTo>
                  <a:pt x="208373" y="592734"/>
                  <a:pt x="211542" y="582221"/>
                  <a:pt x="182880" y="567890"/>
                </a:cubicBezTo>
                <a:cubicBezTo>
                  <a:pt x="173805" y="563353"/>
                  <a:pt x="163330" y="562261"/>
                  <a:pt x="154005" y="558265"/>
                </a:cubicBezTo>
                <a:cubicBezTo>
                  <a:pt x="140816" y="552613"/>
                  <a:pt x="128337" y="545432"/>
                  <a:pt x="115503" y="539015"/>
                </a:cubicBezTo>
                <a:cubicBezTo>
                  <a:pt x="92073" y="503869"/>
                  <a:pt x="72308" y="476807"/>
                  <a:pt x="57752" y="433137"/>
                </a:cubicBezTo>
                <a:cubicBezTo>
                  <a:pt x="44469" y="393286"/>
                  <a:pt x="53755" y="412703"/>
                  <a:pt x="28876" y="375385"/>
                </a:cubicBezTo>
                <a:cubicBezTo>
                  <a:pt x="19967" y="330838"/>
                  <a:pt x="14402" y="307641"/>
                  <a:pt x="9626" y="259882"/>
                </a:cubicBezTo>
                <a:cubicBezTo>
                  <a:pt x="5463" y="218257"/>
                  <a:pt x="3209" y="176463"/>
                  <a:pt x="0" y="134753"/>
                </a:cubicBezTo>
                <a:cubicBezTo>
                  <a:pt x="13915" y="9524"/>
                  <a:pt x="-19043" y="67272"/>
                  <a:pt x="38501" y="38501"/>
                </a:cubicBezTo>
                <a:cubicBezTo>
                  <a:pt x="42559" y="36472"/>
                  <a:pt x="30480" y="6417"/>
                  <a:pt x="288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F4CCE0F-FB81-6D4E-B81A-3122BBFC5CB9}"/>
              </a:ext>
            </a:extLst>
          </p:cNvPr>
          <p:cNvSpPr/>
          <p:nvPr/>
        </p:nvSpPr>
        <p:spPr>
          <a:xfrm>
            <a:off x="385011" y="5832465"/>
            <a:ext cx="598361" cy="785279"/>
          </a:xfrm>
          <a:custGeom>
            <a:avLst/>
            <a:gdLst>
              <a:gd name="connsiteX0" fmla="*/ 89210 w 602166"/>
              <a:gd name="connsiteY0" fmla="*/ 0 h 1438507"/>
              <a:gd name="connsiteX1" fmla="*/ 89210 w 602166"/>
              <a:gd name="connsiteY1" fmla="*/ 0 h 1438507"/>
              <a:gd name="connsiteX2" fmla="*/ 200722 w 602166"/>
              <a:gd name="connsiteY2" fmla="*/ 11151 h 1438507"/>
              <a:gd name="connsiteX3" fmla="*/ 379142 w 602166"/>
              <a:gd name="connsiteY3" fmla="*/ 33453 h 1438507"/>
              <a:gd name="connsiteX4" fmla="*/ 457200 w 602166"/>
              <a:gd name="connsiteY4" fmla="*/ 122663 h 1438507"/>
              <a:gd name="connsiteX5" fmla="*/ 468351 w 602166"/>
              <a:gd name="connsiteY5" fmla="*/ 167268 h 1438507"/>
              <a:gd name="connsiteX6" fmla="*/ 501805 w 602166"/>
              <a:gd name="connsiteY6" fmla="*/ 245327 h 1438507"/>
              <a:gd name="connsiteX7" fmla="*/ 512956 w 602166"/>
              <a:gd name="connsiteY7" fmla="*/ 312234 h 1438507"/>
              <a:gd name="connsiteX8" fmla="*/ 524107 w 602166"/>
              <a:gd name="connsiteY8" fmla="*/ 591014 h 1438507"/>
              <a:gd name="connsiteX9" fmla="*/ 535259 w 602166"/>
              <a:gd name="connsiteY9" fmla="*/ 646771 h 1438507"/>
              <a:gd name="connsiteX10" fmla="*/ 546410 w 602166"/>
              <a:gd name="connsiteY10" fmla="*/ 713678 h 1438507"/>
              <a:gd name="connsiteX11" fmla="*/ 557561 w 602166"/>
              <a:gd name="connsiteY11" fmla="*/ 847492 h 1438507"/>
              <a:gd name="connsiteX12" fmla="*/ 568712 w 602166"/>
              <a:gd name="connsiteY12" fmla="*/ 880946 h 1438507"/>
              <a:gd name="connsiteX13" fmla="*/ 579863 w 602166"/>
              <a:gd name="connsiteY13" fmla="*/ 936702 h 1438507"/>
              <a:gd name="connsiteX14" fmla="*/ 591015 w 602166"/>
              <a:gd name="connsiteY14" fmla="*/ 1014761 h 1438507"/>
              <a:gd name="connsiteX15" fmla="*/ 602166 w 602166"/>
              <a:gd name="connsiteY15" fmla="*/ 1081668 h 1438507"/>
              <a:gd name="connsiteX16" fmla="*/ 591015 w 602166"/>
              <a:gd name="connsiteY16" fmla="*/ 1326995 h 1438507"/>
              <a:gd name="connsiteX17" fmla="*/ 568712 w 602166"/>
              <a:gd name="connsiteY17" fmla="*/ 1393902 h 1438507"/>
              <a:gd name="connsiteX18" fmla="*/ 512956 w 602166"/>
              <a:gd name="connsiteY18" fmla="*/ 1438507 h 1438507"/>
              <a:gd name="connsiteX19" fmla="*/ 379142 w 602166"/>
              <a:gd name="connsiteY19" fmla="*/ 1427356 h 1438507"/>
              <a:gd name="connsiteX20" fmla="*/ 323385 w 602166"/>
              <a:gd name="connsiteY20" fmla="*/ 1371600 h 1438507"/>
              <a:gd name="connsiteX21" fmla="*/ 278781 w 602166"/>
              <a:gd name="connsiteY21" fmla="*/ 1237785 h 1438507"/>
              <a:gd name="connsiteX22" fmla="*/ 267629 w 602166"/>
              <a:gd name="connsiteY22" fmla="*/ 1204332 h 1438507"/>
              <a:gd name="connsiteX23" fmla="*/ 178420 w 602166"/>
              <a:gd name="connsiteY23" fmla="*/ 1070517 h 1438507"/>
              <a:gd name="connsiteX24" fmla="*/ 156117 w 602166"/>
              <a:gd name="connsiteY24" fmla="*/ 1037063 h 1438507"/>
              <a:gd name="connsiteX25" fmla="*/ 133815 w 602166"/>
              <a:gd name="connsiteY25" fmla="*/ 1003610 h 1438507"/>
              <a:gd name="connsiteX26" fmla="*/ 111512 w 602166"/>
              <a:gd name="connsiteY26" fmla="*/ 981307 h 1438507"/>
              <a:gd name="connsiteX27" fmla="*/ 66907 w 602166"/>
              <a:gd name="connsiteY27" fmla="*/ 903249 h 1438507"/>
              <a:gd name="connsiteX28" fmla="*/ 55756 w 602166"/>
              <a:gd name="connsiteY28" fmla="*/ 858644 h 1438507"/>
              <a:gd name="connsiteX29" fmla="*/ 44605 w 602166"/>
              <a:gd name="connsiteY29" fmla="*/ 501805 h 1438507"/>
              <a:gd name="connsiteX30" fmla="*/ 33454 w 602166"/>
              <a:gd name="connsiteY30" fmla="*/ 468351 h 1438507"/>
              <a:gd name="connsiteX31" fmla="*/ 22302 w 602166"/>
              <a:gd name="connsiteY31" fmla="*/ 423746 h 1438507"/>
              <a:gd name="connsiteX32" fmla="*/ 11151 w 602166"/>
              <a:gd name="connsiteY32" fmla="*/ 390292 h 1438507"/>
              <a:gd name="connsiteX33" fmla="*/ 0 w 602166"/>
              <a:gd name="connsiteY33" fmla="*/ 323385 h 1438507"/>
              <a:gd name="connsiteX34" fmla="*/ 11151 w 602166"/>
              <a:gd name="connsiteY34" fmla="*/ 211873 h 1438507"/>
              <a:gd name="connsiteX35" fmla="*/ 33454 w 602166"/>
              <a:gd name="connsiteY35" fmla="*/ 144966 h 1438507"/>
              <a:gd name="connsiteX36" fmla="*/ 44605 w 602166"/>
              <a:gd name="connsiteY36" fmla="*/ 100361 h 1438507"/>
              <a:gd name="connsiteX37" fmla="*/ 55756 w 602166"/>
              <a:gd name="connsiteY37" fmla="*/ 66907 h 1438507"/>
              <a:gd name="connsiteX38" fmla="*/ 89210 w 602166"/>
              <a:gd name="connsiteY38" fmla="*/ 0 h 143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2166" h="1438507">
                <a:moveTo>
                  <a:pt x="89210" y="0"/>
                </a:moveTo>
                <a:lnTo>
                  <a:pt x="89210" y="0"/>
                </a:lnTo>
                <a:lnTo>
                  <a:pt x="200722" y="11151"/>
                </a:lnTo>
                <a:cubicBezTo>
                  <a:pt x="363789" y="25330"/>
                  <a:pt x="298163" y="6461"/>
                  <a:pt x="379142" y="33453"/>
                </a:cubicBezTo>
                <a:cubicBezTo>
                  <a:pt x="444374" y="98687"/>
                  <a:pt x="420318" y="67341"/>
                  <a:pt x="457200" y="122663"/>
                </a:cubicBezTo>
                <a:cubicBezTo>
                  <a:pt x="460917" y="137531"/>
                  <a:pt x="462970" y="152918"/>
                  <a:pt x="468351" y="167268"/>
                </a:cubicBezTo>
                <a:cubicBezTo>
                  <a:pt x="486949" y="216861"/>
                  <a:pt x="491735" y="200010"/>
                  <a:pt x="501805" y="245327"/>
                </a:cubicBezTo>
                <a:cubicBezTo>
                  <a:pt x="506710" y="267399"/>
                  <a:pt x="509239" y="289932"/>
                  <a:pt x="512956" y="312234"/>
                </a:cubicBezTo>
                <a:cubicBezTo>
                  <a:pt x="516673" y="405161"/>
                  <a:pt x="517921" y="498219"/>
                  <a:pt x="524107" y="591014"/>
                </a:cubicBezTo>
                <a:cubicBezTo>
                  <a:pt x="525368" y="609926"/>
                  <a:pt x="531868" y="628123"/>
                  <a:pt x="535259" y="646771"/>
                </a:cubicBezTo>
                <a:cubicBezTo>
                  <a:pt x="539304" y="669016"/>
                  <a:pt x="543913" y="691206"/>
                  <a:pt x="546410" y="713678"/>
                </a:cubicBezTo>
                <a:cubicBezTo>
                  <a:pt x="551353" y="758164"/>
                  <a:pt x="551646" y="803125"/>
                  <a:pt x="557561" y="847492"/>
                </a:cubicBezTo>
                <a:cubicBezTo>
                  <a:pt x="559114" y="859143"/>
                  <a:pt x="565861" y="869542"/>
                  <a:pt x="568712" y="880946"/>
                </a:cubicBezTo>
                <a:cubicBezTo>
                  <a:pt x="573309" y="899334"/>
                  <a:pt x="576747" y="918007"/>
                  <a:pt x="579863" y="936702"/>
                </a:cubicBezTo>
                <a:cubicBezTo>
                  <a:pt x="584184" y="962628"/>
                  <a:pt x="587018" y="988783"/>
                  <a:pt x="591015" y="1014761"/>
                </a:cubicBezTo>
                <a:cubicBezTo>
                  <a:pt x="594453" y="1037108"/>
                  <a:pt x="598449" y="1059366"/>
                  <a:pt x="602166" y="1081668"/>
                </a:cubicBezTo>
                <a:cubicBezTo>
                  <a:pt x="598449" y="1163444"/>
                  <a:pt x="599736" y="1245601"/>
                  <a:pt x="591015" y="1326995"/>
                </a:cubicBezTo>
                <a:cubicBezTo>
                  <a:pt x="588511" y="1350370"/>
                  <a:pt x="585335" y="1377278"/>
                  <a:pt x="568712" y="1393902"/>
                </a:cubicBezTo>
                <a:cubicBezTo>
                  <a:pt x="536933" y="1425682"/>
                  <a:pt x="555158" y="1410373"/>
                  <a:pt x="512956" y="1438507"/>
                </a:cubicBezTo>
                <a:cubicBezTo>
                  <a:pt x="468351" y="1434790"/>
                  <a:pt x="421350" y="1442253"/>
                  <a:pt x="379142" y="1427356"/>
                </a:cubicBezTo>
                <a:cubicBezTo>
                  <a:pt x="354357" y="1418608"/>
                  <a:pt x="323385" y="1371600"/>
                  <a:pt x="323385" y="1371600"/>
                </a:cubicBezTo>
                <a:lnTo>
                  <a:pt x="278781" y="1237785"/>
                </a:lnTo>
                <a:cubicBezTo>
                  <a:pt x="275064" y="1226634"/>
                  <a:pt x="274149" y="1214112"/>
                  <a:pt x="267629" y="1204332"/>
                </a:cubicBezTo>
                <a:lnTo>
                  <a:pt x="178420" y="1070517"/>
                </a:lnTo>
                <a:lnTo>
                  <a:pt x="156117" y="1037063"/>
                </a:lnTo>
                <a:cubicBezTo>
                  <a:pt x="148683" y="1025912"/>
                  <a:pt x="143292" y="1013087"/>
                  <a:pt x="133815" y="1003610"/>
                </a:cubicBezTo>
                <a:lnTo>
                  <a:pt x="111512" y="981307"/>
                </a:lnTo>
                <a:cubicBezTo>
                  <a:pt x="77406" y="878986"/>
                  <a:pt x="134416" y="1038266"/>
                  <a:pt x="66907" y="903249"/>
                </a:cubicBezTo>
                <a:cubicBezTo>
                  <a:pt x="60053" y="889541"/>
                  <a:pt x="59473" y="873512"/>
                  <a:pt x="55756" y="858644"/>
                </a:cubicBezTo>
                <a:cubicBezTo>
                  <a:pt x="52039" y="739698"/>
                  <a:pt x="51394" y="620616"/>
                  <a:pt x="44605" y="501805"/>
                </a:cubicBezTo>
                <a:cubicBezTo>
                  <a:pt x="43934" y="490070"/>
                  <a:pt x="36683" y="479653"/>
                  <a:pt x="33454" y="468351"/>
                </a:cubicBezTo>
                <a:cubicBezTo>
                  <a:pt x="29244" y="453615"/>
                  <a:pt x="26512" y="438482"/>
                  <a:pt x="22302" y="423746"/>
                </a:cubicBezTo>
                <a:cubicBezTo>
                  <a:pt x="19073" y="412444"/>
                  <a:pt x="13701" y="401767"/>
                  <a:pt x="11151" y="390292"/>
                </a:cubicBezTo>
                <a:cubicBezTo>
                  <a:pt x="6246" y="368220"/>
                  <a:pt x="3717" y="345687"/>
                  <a:pt x="0" y="323385"/>
                </a:cubicBezTo>
                <a:cubicBezTo>
                  <a:pt x="3717" y="286214"/>
                  <a:pt x="4267" y="248589"/>
                  <a:pt x="11151" y="211873"/>
                </a:cubicBezTo>
                <a:cubicBezTo>
                  <a:pt x="15483" y="188767"/>
                  <a:pt x="27752" y="167773"/>
                  <a:pt x="33454" y="144966"/>
                </a:cubicBezTo>
                <a:cubicBezTo>
                  <a:pt x="37171" y="130098"/>
                  <a:pt x="40395" y="115097"/>
                  <a:pt x="44605" y="100361"/>
                </a:cubicBezTo>
                <a:cubicBezTo>
                  <a:pt x="47834" y="89059"/>
                  <a:pt x="49708" y="76986"/>
                  <a:pt x="55756" y="66907"/>
                </a:cubicBezTo>
                <a:cubicBezTo>
                  <a:pt x="70714" y="41977"/>
                  <a:pt x="71071" y="44605"/>
                  <a:pt x="8921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01436D-B180-F74B-B165-4D6DC4B675A4}"/>
              </a:ext>
            </a:extLst>
          </p:cNvPr>
          <p:cNvSpPr txBox="1"/>
          <p:nvPr/>
        </p:nvSpPr>
        <p:spPr>
          <a:xfrm>
            <a:off x="-44611" y="3143637"/>
            <a:ext cx="127445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Short 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B81521-0DDF-7C48-9E99-18846C3CE417}"/>
              </a:ext>
            </a:extLst>
          </p:cNvPr>
          <p:cNvSpPr txBox="1"/>
          <p:nvPr/>
        </p:nvSpPr>
        <p:spPr>
          <a:xfrm rot="19962558">
            <a:off x="780852" y="783440"/>
            <a:ext cx="170085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Mid-short range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C3EF-4B5F-0343-A5E9-E56E2E0619E0}"/>
              </a:ext>
            </a:extLst>
          </p:cNvPr>
          <p:cNvSpPr txBox="1"/>
          <p:nvPr/>
        </p:nvSpPr>
        <p:spPr>
          <a:xfrm>
            <a:off x="2706629" y="674005"/>
            <a:ext cx="113979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Mid range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00A33A-1F8B-ED44-B1F0-1041F8964FB9}"/>
              </a:ext>
            </a:extLst>
          </p:cNvPr>
          <p:cNvSpPr txBox="1"/>
          <p:nvPr/>
        </p:nvSpPr>
        <p:spPr>
          <a:xfrm>
            <a:off x="4534585" y="742860"/>
            <a:ext cx="121834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Long range</a:t>
            </a:r>
          </a:p>
        </p:txBody>
      </p:sp>
    </p:spTree>
    <p:extLst>
      <p:ext uri="{BB962C8B-B14F-4D97-AF65-F5344CB8AC3E}">
        <p14:creationId xmlns:p14="http://schemas.microsoft.com/office/powerpoint/2010/main" val="14603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80E-B348-FF47-B90A-EAA28F6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Example short range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ACFE85-9D3C-6243-BA48-571B9708D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41" y="2468929"/>
            <a:ext cx="5460381" cy="387602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51CA7-3804-E344-9050-B420F1C30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" b="-1"/>
          <a:stretch/>
        </p:blipFill>
        <p:spPr>
          <a:xfrm>
            <a:off x="5910146" y="34078"/>
            <a:ext cx="6055113" cy="61838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738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80E-B348-FF47-B90A-EAA28F6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Example mid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6F546-C87A-0647-BE7D-B9A270EFE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999" y="130199"/>
            <a:ext cx="6468494" cy="6426717"/>
          </a:xfrm>
        </p:spPr>
      </p:pic>
    </p:spTree>
    <p:extLst>
      <p:ext uri="{BB962C8B-B14F-4D97-AF65-F5344CB8AC3E}">
        <p14:creationId xmlns:p14="http://schemas.microsoft.com/office/powerpoint/2010/main" val="186258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80E-B348-FF47-B90A-EAA28F6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Example mid range</a:t>
            </a:r>
            <a:br>
              <a:rPr lang="en-US" dirty="0"/>
            </a:br>
            <a:r>
              <a:rPr lang="en-US" dirty="0"/>
              <a:t>(Volcano)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DB2FA-537A-5B48-A4FB-251E058A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19" y="0"/>
            <a:ext cx="690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7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80E-B348-FF47-B90A-EAA28F6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Example long range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C4487-8765-FB42-A2FB-207527E5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A7170-C6C5-034A-A035-B3D79945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19" y="0"/>
            <a:ext cx="690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C67-6E78-5049-85E5-4B9C7C70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Simplified Pathways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5D65B-ACE9-B641-B955-65545453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2238"/>
            <a:ext cx="5751513" cy="5230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26EE8-6C87-E044-B6E8-8E76058C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22238"/>
            <a:ext cx="5426075" cy="52308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DCD971-D8A2-024B-B76D-B4FE55E9642C}"/>
              </a:ext>
            </a:extLst>
          </p:cNvPr>
          <p:cNvCxnSpPr>
            <a:cxnSpLocks/>
          </p:cNvCxnSpPr>
          <p:nvPr/>
        </p:nvCxnSpPr>
        <p:spPr>
          <a:xfrm>
            <a:off x="3031958" y="2666198"/>
            <a:ext cx="3753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10DBC473-7709-C440-BD09-2D90B2A1E4A2}"/>
              </a:ext>
            </a:extLst>
          </p:cNvPr>
          <p:cNvSpPr/>
          <p:nvPr/>
        </p:nvSpPr>
        <p:spPr>
          <a:xfrm>
            <a:off x="6660682" y="2772076"/>
            <a:ext cx="2332331" cy="2261937"/>
          </a:xfrm>
          <a:custGeom>
            <a:avLst/>
            <a:gdLst>
              <a:gd name="connsiteX0" fmla="*/ 1665171 w 2332331"/>
              <a:gd name="connsiteY0" fmla="*/ 9625 h 2261937"/>
              <a:gd name="connsiteX1" fmla="*/ 1665171 w 2332331"/>
              <a:gd name="connsiteY1" fmla="*/ 9625 h 2261937"/>
              <a:gd name="connsiteX2" fmla="*/ 1751798 w 2332331"/>
              <a:gd name="connsiteY2" fmla="*/ 19250 h 2261937"/>
              <a:gd name="connsiteX3" fmla="*/ 1799924 w 2332331"/>
              <a:gd name="connsiteY3" fmla="*/ 28876 h 2261937"/>
              <a:gd name="connsiteX4" fmla="*/ 1867301 w 2332331"/>
              <a:gd name="connsiteY4" fmla="*/ 38501 h 2261937"/>
              <a:gd name="connsiteX5" fmla="*/ 1934678 w 2332331"/>
              <a:gd name="connsiteY5" fmla="*/ 57751 h 2261937"/>
              <a:gd name="connsiteX6" fmla="*/ 1963554 w 2332331"/>
              <a:gd name="connsiteY6" fmla="*/ 67377 h 2261937"/>
              <a:gd name="connsiteX7" fmla="*/ 2021305 w 2332331"/>
              <a:gd name="connsiteY7" fmla="*/ 105878 h 2261937"/>
              <a:gd name="connsiteX8" fmla="*/ 2050181 w 2332331"/>
              <a:gd name="connsiteY8" fmla="*/ 125128 h 2261937"/>
              <a:gd name="connsiteX9" fmla="*/ 2069432 w 2332331"/>
              <a:gd name="connsiteY9" fmla="*/ 154004 h 2261937"/>
              <a:gd name="connsiteX10" fmla="*/ 2127183 w 2332331"/>
              <a:gd name="connsiteY10" fmla="*/ 192505 h 2261937"/>
              <a:gd name="connsiteX11" fmla="*/ 2204185 w 2332331"/>
              <a:gd name="connsiteY11" fmla="*/ 308008 h 2261937"/>
              <a:gd name="connsiteX12" fmla="*/ 2242686 w 2332331"/>
              <a:gd name="connsiteY12" fmla="*/ 365760 h 2261937"/>
              <a:gd name="connsiteX13" fmla="*/ 2252312 w 2332331"/>
              <a:gd name="connsiteY13" fmla="*/ 394636 h 2261937"/>
              <a:gd name="connsiteX14" fmla="*/ 2319689 w 2332331"/>
              <a:gd name="connsiteY14" fmla="*/ 481263 h 2261937"/>
              <a:gd name="connsiteX15" fmla="*/ 2329314 w 2332331"/>
              <a:gd name="connsiteY15" fmla="*/ 510139 h 2261937"/>
              <a:gd name="connsiteX16" fmla="*/ 2300438 w 2332331"/>
              <a:gd name="connsiteY16" fmla="*/ 741145 h 2261937"/>
              <a:gd name="connsiteX17" fmla="*/ 2242686 w 2332331"/>
              <a:gd name="connsiteY17" fmla="*/ 798897 h 2261937"/>
              <a:gd name="connsiteX18" fmla="*/ 2194560 w 2332331"/>
              <a:gd name="connsiteY18" fmla="*/ 837398 h 2261937"/>
              <a:gd name="connsiteX19" fmla="*/ 2136809 w 2332331"/>
              <a:gd name="connsiteY19" fmla="*/ 875899 h 2261937"/>
              <a:gd name="connsiteX20" fmla="*/ 2107933 w 2332331"/>
              <a:gd name="connsiteY20" fmla="*/ 895149 h 2261937"/>
              <a:gd name="connsiteX21" fmla="*/ 2069432 w 2332331"/>
              <a:gd name="connsiteY21" fmla="*/ 924025 h 2261937"/>
              <a:gd name="connsiteX22" fmla="*/ 2011680 w 2332331"/>
              <a:gd name="connsiteY22" fmla="*/ 962526 h 2261937"/>
              <a:gd name="connsiteX23" fmla="*/ 1915427 w 2332331"/>
              <a:gd name="connsiteY23" fmla="*/ 1058779 h 2261937"/>
              <a:gd name="connsiteX24" fmla="*/ 1886552 w 2332331"/>
              <a:gd name="connsiteY24" fmla="*/ 1087655 h 2261937"/>
              <a:gd name="connsiteX25" fmla="*/ 1828800 w 2332331"/>
              <a:gd name="connsiteY25" fmla="*/ 1155031 h 2261937"/>
              <a:gd name="connsiteX26" fmla="*/ 1799924 w 2332331"/>
              <a:gd name="connsiteY26" fmla="*/ 1193532 h 2261937"/>
              <a:gd name="connsiteX27" fmla="*/ 1761423 w 2332331"/>
              <a:gd name="connsiteY27" fmla="*/ 1222408 h 2261937"/>
              <a:gd name="connsiteX28" fmla="*/ 1694046 w 2332331"/>
              <a:gd name="connsiteY28" fmla="*/ 1289785 h 2261937"/>
              <a:gd name="connsiteX29" fmla="*/ 1665171 w 2332331"/>
              <a:gd name="connsiteY29" fmla="*/ 1318661 h 2261937"/>
              <a:gd name="connsiteX30" fmla="*/ 1617044 w 2332331"/>
              <a:gd name="connsiteY30" fmla="*/ 1347537 h 2261937"/>
              <a:gd name="connsiteX31" fmla="*/ 1578543 w 2332331"/>
              <a:gd name="connsiteY31" fmla="*/ 1376412 h 2261937"/>
              <a:gd name="connsiteX32" fmla="*/ 1549667 w 2332331"/>
              <a:gd name="connsiteY32" fmla="*/ 1386038 h 2261937"/>
              <a:gd name="connsiteX33" fmla="*/ 1501541 w 2332331"/>
              <a:gd name="connsiteY33" fmla="*/ 1405288 h 2261937"/>
              <a:gd name="connsiteX34" fmla="*/ 1434164 w 2332331"/>
              <a:gd name="connsiteY34" fmla="*/ 1453415 h 2261937"/>
              <a:gd name="connsiteX35" fmla="*/ 1405289 w 2332331"/>
              <a:gd name="connsiteY35" fmla="*/ 1482290 h 2261937"/>
              <a:gd name="connsiteX36" fmla="*/ 1366787 w 2332331"/>
              <a:gd name="connsiteY36" fmla="*/ 1511166 h 2261937"/>
              <a:gd name="connsiteX37" fmla="*/ 1318661 w 2332331"/>
              <a:gd name="connsiteY37" fmla="*/ 1540042 h 2261937"/>
              <a:gd name="connsiteX38" fmla="*/ 1270535 w 2332331"/>
              <a:gd name="connsiteY38" fmla="*/ 1578543 h 2261937"/>
              <a:gd name="connsiteX39" fmla="*/ 1222409 w 2332331"/>
              <a:gd name="connsiteY39" fmla="*/ 1607419 h 2261937"/>
              <a:gd name="connsiteX40" fmla="*/ 1145406 w 2332331"/>
              <a:gd name="connsiteY40" fmla="*/ 1684421 h 2261937"/>
              <a:gd name="connsiteX41" fmla="*/ 1097280 w 2332331"/>
              <a:gd name="connsiteY41" fmla="*/ 1713297 h 2261937"/>
              <a:gd name="connsiteX42" fmla="*/ 991402 w 2332331"/>
              <a:gd name="connsiteY42" fmla="*/ 1799924 h 2261937"/>
              <a:gd name="connsiteX43" fmla="*/ 952901 w 2332331"/>
              <a:gd name="connsiteY43" fmla="*/ 1819175 h 2261937"/>
              <a:gd name="connsiteX44" fmla="*/ 885524 w 2332331"/>
              <a:gd name="connsiteY44" fmla="*/ 1867301 h 2261937"/>
              <a:gd name="connsiteX45" fmla="*/ 847023 w 2332331"/>
              <a:gd name="connsiteY45" fmla="*/ 1886551 h 2261937"/>
              <a:gd name="connsiteX46" fmla="*/ 808522 w 2332331"/>
              <a:gd name="connsiteY46" fmla="*/ 1915427 h 2261937"/>
              <a:gd name="connsiteX47" fmla="*/ 760396 w 2332331"/>
              <a:gd name="connsiteY47" fmla="*/ 1925052 h 2261937"/>
              <a:gd name="connsiteX48" fmla="*/ 635267 w 2332331"/>
              <a:gd name="connsiteY48" fmla="*/ 1934678 h 2261937"/>
              <a:gd name="connsiteX49" fmla="*/ 539015 w 2332331"/>
              <a:gd name="connsiteY49" fmla="*/ 1982804 h 2261937"/>
              <a:gd name="connsiteX50" fmla="*/ 510139 w 2332331"/>
              <a:gd name="connsiteY50" fmla="*/ 2002055 h 2261937"/>
              <a:gd name="connsiteX51" fmla="*/ 462013 w 2332331"/>
              <a:gd name="connsiteY51" fmla="*/ 2050181 h 2261937"/>
              <a:gd name="connsiteX52" fmla="*/ 433137 w 2332331"/>
              <a:gd name="connsiteY52" fmla="*/ 2079057 h 2261937"/>
              <a:gd name="connsiteX53" fmla="*/ 317634 w 2332331"/>
              <a:gd name="connsiteY53" fmla="*/ 2107932 h 2261937"/>
              <a:gd name="connsiteX54" fmla="*/ 259882 w 2332331"/>
              <a:gd name="connsiteY54" fmla="*/ 2127183 h 2261937"/>
              <a:gd name="connsiteX55" fmla="*/ 231006 w 2332331"/>
              <a:gd name="connsiteY55" fmla="*/ 2146433 h 2261937"/>
              <a:gd name="connsiteX56" fmla="*/ 173255 w 2332331"/>
              <a:gd name="connsiteY56" fmla="*/ 2165684 h 2261937"/>
              <a:gd name="connsiteX57" fmla="*/ 125129 w 2332331"/>
              <a:gd name="connsiteY57" fmla="*/ 2213810 h 2261937"/>
              <a:gd name="connsiteX58" fmla="*/ 67377 w 2332331"/>
              <a:gd name="connsiteY58" fmla="*/ 2261937 h 2261937"/>
              <a:gd name="connsiteX59" fmla="*/ 48126 w 2332331"/>
              <a:gd name="connsiteY59" fmla="*/ 2136808 h 2261937"/>
              <a:gd name="connsiteX60" fmla="*/ 38501 w 2332331"/>
              <a:gd name="connsiteY60" fmla="*/ 2030930 h 2261937"/>
              <a:gd name="connsiteX61" fmla="*/ 28876 w 2332331"/>
              <a:gd name="connsiteY61" fmla="*/ 1992429 h 2261937"/>
              <a:gd name="connsiteX62" fmla="*/ 9625 w 2332331"/>
              <a:gd name="connsiteY62" fmla="*/ 1867301 h 2261937"/>
              <a:gd name="connsiteX63" fmla="*/ 0 w 2332331"/>
              <a:gd name="connsiteY63" fmla="*/ 1819175 h 2261937"/>
              <a:gd name="connsiteX64" fmla="*/ 9625 w 2332331"/>
              <a:gd name="connsiteY64" fmla="*/ 1665170 h 2261937"/>
              <a:gd name="connsiteX65" fmla="*/ 19251 w 2332331"/>
              <a:gd name="connsiteY65" fmla="*/ 1636295 h 2261937"/>
              <a:gd name="connsiteX66" fmla="*/ 38501 w 2332331"/>
              <a:gd name="connsiteY66" fmla="*/ 1530417 h 2261937"/>
              <a:gd name="connsiteX67" fmla="*/ 48126 w 2332331"/>
              <a:gd name="connsiteY67" fmla="*/ 1232033 h 2261937"/>
              <a:gd name="connsiteX68" fmla="*/ 57752 w 2332331"/>
              <a:gd name="connsiteY68" fmla="*/ 1203158 h 2261937"/>
              <a:gd name="connsiteX69" fmla="*/ 77002 w 2332331"/>
              <a:gd name="connsiteY69" fmla="*/ 1106905 h 2261937"/>
              <a:gd name="connsiteX70" fmla="*/ 67377 w 2332331"/>
              <a:gd name="connsiteY70" fmla="*/ 895149 h 2261937"/>
              <a:gd name="connsiteX71" fmla="*/ 48126 w 2332331"/>
              <a:gd name="connsiteY71" fmla="*/ 221381 h 2261937"/>
              <a:gd name="connsiteX72" fmla="*/ 163630 w 2332331"/>
              <a:gd name="connsiteY72" fmla="*/ 182880 h 2261937"/>
              <a:gd name="connsiteX73" fmla="*/ 192505 w 2332331"/>
              <a:gd name="connsiteY73" fmla="*/ 173255 h 2261937"/>
              <a:gd name="connsiteX74" fmla="*/ 221381 w 2332331"/>
              <a:gd name="connsiteY74" fmla="*/ 163629 h 2261937"/>
              <a:gd name="connsiteX75" fmla="*/ 259882 w 2332331"/>
              <a:gd name="connsiteY75" fmla="*/ 154004 h 2261937"/>
              <a:gd name="connsiteX76" fmla="*/ 673769 w 2332331"/>
              <a:gd name="connsiteY76" fmla="*/ 134753 h 2261937"/>
              <a:gd name="connsiteX77" fmla="*/ 750771 w 2332331"/>
              <a:gd name="connsiteY77" fmla="*/ 115503 h 2261937"/>
              <a:gd name="connsiteX78" fmla="*/ 885524 w 2332331"/>
              <a:gd name="connsiteY78" fmla="*/ 96252 h 2261937"/>
              <a:gd name="connsiteX79" fmla="*/ 924025 w 2332331"/>
              <a:gd name="connsiteY79" fmla="*/ 86627 h 2261937"/>
              <a:gd name="connsiteX80" fmla="*/ 991402 w 2332331"/>
              <a:gd name="connsiteY80" fmla="*/ 77002 h 2261937"/>
              <a:gd name="connsiteX81" fmla="*/ 1029903 w 2332331"/>
              <a:gd name="connsiteY81" fmla="*/ 67377 h 2261937"/>
              <a:gd name="connsiteX82" fmla="*/ 1164657 w 2332331"/>
              <a:gd name="connsiteY82" fmla="*/ 48126 h 2261937"/>
              <a:gd name="connsiteX83" fmla="*/ 1280160 w 2332331"/>
              <a:gd name="connsiteY83" fmla="*/ 28876 h 2261937"/>
              <a:gd name="connsiteX84" fmla="*/ 1376413 w 2332331"/>
              <a:gd name="connsiteY84" fmla="*/ 9625 h 2261937"/>
              <a:gd name="connsiteX85" fmla="*/ 1424539 w 2332331"/>
              <a:gd name="connsiteY85" fmla="*/ 0 h 2261937"/>
              <a:gd name="connsiteX86" fmla="*/ 1511166 w 2332331"/>
              <a:gd name="connsiteY86" fmla="*/ 9625 h 2261937"/>
              <a:gd name="connsiteX87" fmla="*/ 1540042 w 2332331"/>
              <a:gd name="connsiteY87" fmla="*/ 19250 h 2261937"/>
              <a:gd name="connsiteX88" fmla="*/ 1665171 w 2332331"/>
              <a:gd name="connsiteY88" fmla="*/ 9625 h 22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332331" h="2261937">
                <a:moveTo>
                  <a:pt x="1665171" y="9625"/>
                </a:moveTo>
                <a:lnTo>
                  <a:pt x="1665171" y="9625"/>
                </a:lnTo>
                <a:cubicBezTo>
                  <a:pt x="1694047" y="12833"/>
                  <a:pt x="1723037" y="15141"/>
                  <a:pt x="1751798" y="19250"/>
                </a:cubicBezTo>
                <a:cubicBezTo>
                  <a:pt x="1767993" y="21564"/>
                  <a:pt x="1783787" y="26186"/>
                  <a:pt x="1799924" y="28876"/>
                </a:cubicBezTo>
                <a:cubicBezTo>
                  <a:pt x="1822302" y="32606"/>
                  <a:pt x="1844842" y="35293"/>
                  <a:pt x="1867301" y="38501"/>
                </a:cubicBezTo>
                <a:cubicBezTo>
                  <a:pt x="1936556" y="61585"/>
                  <a:pt x="1850049" y="33571"/>
                  <a:pt x="1934678" y="57751"/>
                </a:cubicBezTo>
                <a:cubicBezTo>
                  <a:pt x="1944434" y="60538"/>
                  <a:pt x="1954685" y="62450"/>
                  <a:pt x="1963554" y="67377"/>
                </a:cubicBezTo>
                <a:cubicBezTo>
                  <a:pt x="1983778" y="78613"/>
                  <a:pt x="2002055" y="93044"/>
                  <a:pt x="2021305" y="105878"/>
                </a:cubicBezTo>
                <a:lnTo>
                  <a:pt x="2050181" y="125128"/>
                </a:lnTo>
                <a:cubicBezTo>
                  <a:pt x="2056598" y="134753"/>
                  <a:pt x="2060726" y="146386"/>
                  <a:pt x="2069432" y="154004"/>
                </a:cubicBezTo>
                <a:cubicBezTo>
                  <a:pt x="2086844" y="169239"/>
                  <a:pt x="2127183" y="192505"/>
                  <a:pt x="2127183" y="192505"/>
                </a:cubicBezTo>
                <a:lnTo>
                  <a:pt x="2204185" y="308008"/>
                </a:lnTo>
                <a:lnTo>
                  <a:pt x="2242686" y="365760"/>
                </a:lnTo>
                <a:cubicBezTo>
                  <a:pt x="2245895" y="375385"/>
                  <a:pt x="2247385" y="385767"/>
                  <a:pt x="2252312" y="394636"/>
                </a:cubicBezTo>
                <a:cubicBezTo>
                  <a:pt x="2281095" y="446444"/>
                  <a:pt x="2284614" y="446188"/>
                  <a:pt x="2319689" y="481263"/>
                </a:cubicBezTo>
                <a:cubicBezTo>
                  <a:pt x="2322897" y="490888"/>
                  <a:pt x="2329314" y="499993"/>
                  <a:pt x="2329314" y="510139"/>
                </a:cubicBezTo>
                <a:cubicBezTo>
                  <a:pt x="2329314" y="614490"/>
                  <a:pt x="2346113" y="668066"/>
                  <a:pt x="2300438" y="741145"/>
                </a:cubicBezTo>
                <a:cubicBezTo>
                  <a:pt x="2270117" y="789658"/>
                  <a:pt x="2280946" y="770201"/>
                  <a:pt x="2242686" y="798897"/>
                </a:cubicBezTo>
                <a:cubicBezTo>
                  <a:pt x="2226251" y="811223"/>
                  <a:pt x="2211174" y="825315"/>
                  <a:pt x="2194560" y="837398"/>
                </a:cubicBezTo>
                <a:cubicBezTo>
                  <a:pt x="2175849" y="851006"/>
                  <a:pt x="2156059" y="863065"/>
                  <a:pt x="2136809" y="875899"/>
                </a:cubicBezTo>
                <a:cubicBezTo>
                  <a:pt x="2127184" y="882316"/>
                  <a:pt x="2117187" y="888208"/>
                  <a:pt x="2107933" y="895149"/>
                </a:cubicBezTo>
                <a:cubicBezTo>
                  <a:pt x="2095099" y="904774"/>
                  <a:pt x="2082574" y="914825"/>
                  <a:pt x="2069432" y="924025"/>
                </a:cubicBezTo>
                <a:cubicBezTo>
                  <a:pt x="2050478" y="937293"/>
                  <a:pt x="2028040" y="946166"/>
                  <a:pt x="2011680" y="962526"/>
                </a:cubicBezTo>
                <a:lnTo>
                  <a:pt x="1915427" y="1058779"/>
                </a:lnTo>
                <a:cubicBezTo>
                  <a:pt x="1905802" y="1068404"/>
                  <a:pt x="1894719" y="1076765"/>
                  <a:pt x="1886552" y="1087655"/>
                </a:cubicBezTo>
                <a:cubicBezTo>
                  <a:pt x="1802109" y="1200245"/>
                  <a:pt x="1909239" y="1061187"/>
                  <a:pt x="1828800" y="1155031"/>
                </a:cubicBezTo>
                <a:cubicBezTo>
                  <a:pt x="1818360" y="1167211"/>
                  <a:pt x="1811268" y="1182188"/>
                  <a:pt x="1799924" y="1193532"/>
                </a:cubicBezTo>
                <a:cubicBezTo>
                  <a:pt x="1788580" y="1204876"/>
                  <a:pt x="1773293" y="1211617"/>
                  <a:pt x="1761423" y="1222408"/>
                </a:cubicBezTo>
                <a:cubicBezTo>
                  <a:pt x="1737921" y="1243773"/>
                  <a:pt x="1716505" y="1267326"/>
                  <a:pt x="1694046" y="1289785"/>
                </a:cubicBezTo>
                <a:cubicBezTo>
                  <a:pt x="1684421" y="1299410"/>
                  <a:pt x="1676843" y="1311658"/>
                  <a:pt x="1665171" y="1318661"/>
                </a:cubicBezTo>
                <a:cubicBezTo>
                  <a:pt x="1649129" y="1328286"/>
                  <a:pt x="1632610" y="1337160"/>
                  <a:pt x="1617044" y="1347537"/>
                </a:cubicBezTo>
                <a:cubicBezTo>
                  <a:pt x="1603696" y="1356435"/>
                  <a:pt x="1592471" y="1368453"/>
                  <a:pt x="1578543" y="1376412"/>
                </a:cubicBezTo>
                <a:cubicBezTo>
                  <a:pt x="1569734" y="1381446"/>
                  <a:pt x="1559167" y="1382475"/>
                  <a:pt x="1549667" y="1386038"/>
                </a:cubicBezTo>
                <a:cubicBezTo>
                  <a:pt x="1533489" y="1392105"/>
                  <a:pt x="1517583" y="1398871"/>
                  <a:pt x="1501541" y="1405288"/>
                </a:cubicBezTo>
                <a:cubicBezTo>
                  <a:pt x="1373414" y="1533415"/>
                  <a:pt x="1526351" y="1391957"/>
                  <a:pt x="1434164" y="1453415"/>
                </a:cubicBezTo>
                <a:cubicBezTo>
                  <a:pt x="1422838" y="1460966"/>
                  <a:pt x="1415624" y="1473432"/>
                  <a:pt x="1405289" y="1482290"/>
                </a:cubicBezTo>
                <a:cubicBezTo>
                  <a:pt x="1393109" y="1492730"/>
                  <a:pt x="1380135" y="1502267"/>
                  <a:pt x="1366787" y="1511166"/>
                </a:cubicBezTo>
                <a:cubicBezTo>
                  <a:pt x="1351221" y="1521543"/>
                  <a:pt x="1333987" y="1529314"/>
                  <a:pt x="1318661" y="1540042"/>
                </a:cubicBezTo>
                <a:cubicBezTo>
                  <a:pt x="1301831" y="1551823"/>
                  <a:pt x="1287365" y="1566762"/>
                  <a:pt x="1270535" y="1578543"/>
                </a:cubicBezTo>
                <a:cubicBezTo>
                  <a:pt x="1255209" y="1589271"/>
                  <a:pt x="1236691" y="1595335"/>
                  <a:pt x="1222409" y="1607419"/>
                </a:cubicBezTo>
                <a:cubicBezTo>
                  <a:pt x="1194699" y="1630866"/>
                  <a:pt x="1176532" y="1665745"/>
                  <a:pt x="1145406" y="1684421"/>
                </a:cubicBezTo>
                <a:cubicBezTo>
                  <a:pt x="1129364" y="1694046"/>
                  <a:pt x="1112247" y="1702072"/>
                  <a:pt x="1097280" y="1713297"/>
                </a:cubicBezTo>
                <a:cubicBezTo>
                  <a:pt x="1031446" y="1762672"/>
                  <a:pt x="1112931" y="1739158"/>
                  <a:pt x="991402" y="1799924"/>
                </a:cubicBezTo>
                <a:cubicBezTo>
                  <a:pt x="978568" y="1806341"/>
                  <a:pt x="965069" y="1811570"/>
                  <a:pt x="952901" y="1819175"/>
                </a:cubicBezTo>
                <a:cubicBezTo>
                  <a:pt x="897837" y="1853590"/>
                  <a:pt x="933017" y="1840162"/>
                  <a:pt x="885524" y="1867301"/>
                </a:cubicBezTo>
                <a:cubicBezTo>
                  <a:pt x="873066" y="1874420"/>
                  <a:pt x="859190" y="1878946"/>
                  <a:pt x="847023" y="1886551"/>
                </a:cubicBezTo>
                <a:cubicBezTo>
                  <a:pt x="833419" y="1895053"/>
                  <a:pt x="823181" y="1908912"/>
                  <a:pt x="808522" y="1915427"/>
                </a:cubicBezTo>
                <a:cubicBezTo>
                  <a:pt x="793572" y="1922071"/>
                  <a:pt x="776656" y="1923245"/>
                  <a:pt x="760396" y="1925052"/>
                </a:cubicBezTo>
                <a:cubicBezTo>
                  <a:pt x="718819" y="1929672"/>
                  <a:pt x="676977" y="1931469"/>
                  <a:pt x="635267" y="1934678"/>
                </a:cubicBezTo>
                <a:cubicBezTo>
                  <a:pt x="574321" y="1949914"/>
                  <a:pt x="607773" y="1936965"/>
                  <a:pt x="539015" y="1982804"/>
                </a:cubicBezTo>
                <a:lnTo>
                  <a:pt x="510139" y="2002055"/>
                </a:lnTo>
                <a:cubicBezTo>
                  <a:pt x="474847" y="2054992"/>
                  <a:pt x="510139" y="2010076"/>
                  <a:pt x="462013" y="2050181"/>
                </a:cubicBezTo>
                <a:cubicBezTo>
                  <a:pt x="451556" y="2058895"/>
                  <a:pt x="445036" y="2072446"/>
                  <a:pt x="433137" y="2079057"/>
                </a:cubicBezTo>
                <a:cubicBezTo>
                  <a:pt x="400453" y="2097215"/>
                  <a:pt x="353485" y="2101957"/>
                  <a:pt x="317634" y="2107932"/>
                </a:cubicBezTo>
                <a:cubicBezTo>
                  <a:pt x="298383" y="2114349"/>
                  <a:pt x="276766" y="2115927"/>
                  <a:pt x="259882" y="2127183"/>
                </a:cubicBezTo>
                <a:cubicBezTo>
                  <a:pt x="250257" y="2133600"/>
                  <a:pt x="241577" y="2141735"/>
                  <a:pt x="231006" y="2146433"/>
                </a:cubicBezTo>
                <a:cubicBezTo>
                  <a:pt x="212463" y="2154674"/>
                  <a:pt x="173255" y="2165684"/>
                  <a:pt x="173255" y="2165684"/>
                </a:cubicBezTo>
                <a:cubicBezTo>
                  <a:pt x="120315" y="2200978"/>
                  <a:pt x="165234" y="2165684"/>
                  <a:pt x="125129" y="2213810"/>
                </a:cubicBezTo>
                <a:cubicBezTo>
                  <a:pt x="101969" y="2241602"/>
                  <a:pt x="95770" y="2243008"/>
                  <a:pt x="67377" y="2261937"/>
                </a:cubicBezTo>
                <a:cubicBezTo>
                  <a:pt x="55137" y="2200736"/>
                  <a:pt x="55895" y="2210610"/>
                  <a:pt x="48126" y="2136808"/>
                </a:cubicBezTo>
                <a:cubicBezTo>
                  <a:pt x="44416" y="2101565"/>
                  <a:pt x="43185" y="2066057"/>
                  <a:pt x="38501" y="2030930"/>
                </a:cubicBezTo>
                <a:cubicBezTo>
                  <a:pt x="36753" y="2017817"/>
                  <a:pt x="31470" y="2005401"/>
                  <a:pt x="28876" y="1992429"/>
                </a:cubicBezTo>
                <a:cubicBezTo>
                  <a:pt x="18226" y="1939177"/>
                  <a:pt x="18867" y="1922753"/>
                  <a:pt x="9625" y="1867301"/>
                </a:cubicBezTo>
                <a:cubicBezTo>
                  <a:pt x="6935" y="1851164"/>
                  <a:pt x="3208" y="1835217"/>
                  <a:pt x="0" y="1819175"/>
                </a:cubicBezTo>
                <a:cubicBezTo>
                  <a:pt x="3208" y="1767840"/>
                  <a:pt x="4240" y="1716323"/>
                  <a:pt x="9625" y="1665170"/>
                </a:cubicBezTo>
                <a:cubicBezTo>
                  <a:pt x="10687" y="1655080"/>
                  <a:pt x="16790" y="1646138"/>
                  <a:pt x="19251" y="1636295"/>
                </a:cubicBezTo>
                <a:cubicBezTo>
                  <a:pt x="25976" y="1609397"/>
                  <a:pt x="34212" y="1556153"/>
                  <a:pt x="38501" y="1530417"/>
                </a:cubicBezTo>
                <a:cubicBezTo>
                  <a:pt x="41709" y="1430956"/>
                  <a:pt x="42282" y="1331374"/>
                  <a:pt x="48126" y="1232033"/>
                </a:cubicBezTo>
                <a:cubicBezTo>
                  <a:pt x="48722" y="1221905"/>
                  <a:pt x="54965" y="1212913"/>
                  <a:pt x="57752" y="1203158"/>
                </a:cubicBezTo>
                <a:cubicBezTo>
                  <a:pt x="69238" y="1162960"/>
                  <a:pt x="69440" y="1152277"/>
                  <a:pt x="77002" y="1106905"/>
                </a:cubicBezTo>
                <a:cubicBezTo>
                  <a:pt x="73794" y="1036320"/>
                  <a:pt x="69188" y="965784"/>
                  <a:pt x="67377" y="895149"/>
                </a:cubicBezTo>
                <a:cubicBezTo>
                  <a:pt x="49857" y="211839"/>
                  <a:pt x="72333" y="560255"/>
                  <a:pt x="48126" y="221381"/>
                </a:cubicBezTo>
                <a:lnTo>
                  <a:pt x="163630" y="182880"/>
                </a:lnTo>
                <a:lnTo>
                  <a:pt x="192505" y="173255"/>
                </a:lnTo>
                <a:cubicBezTo>
                  <a:pt x="202130" y="170046"/>
                  <a:pt x="211538" y="166090"/>
                  <a:pt x="221381" y="163629"/>
                </a:cubicBezTo>
                <a:cubicBezTo>
                  <a:pt x="234215" y="160421"/>
                  <a:pt x="246786" y="155875"/>
                  <a:pt x="259882" y="154004"/>
                </a:cubicBezTo>
                <a:cubicBezTo>
                  <a:pt x="384750" y="136166"/>
                  <a:pt x="576157" y="137711"/>
                  <a:pt x="673769" y="134753"/>
                </a:cubicBezTo>
                <a:cubicBezTo>
                  <a:pt x="699436" y="128336"/>
                  <a:pt x="724518" y="118785"/>
                  <a:pt x="750771" y="115503"/>
                </a:cubicBezTo>
                <a:cubicBezTo>
                  <a:pt x="798106" y="109586"/>
                  <a:pt x="839251" y="105507"/>
                  <a:pt x="885524" y="96252"/>
                </a:cubicBezTo>
                <a:cubicBezTo>
                  <a:pt x="898496" y="93658"/>
                  <a:pt x="911010" y="88993"/>
                  <a:pt x="924025" y="86627"/>
                </a:cubicBezTo>
                <a:cubicBezTo>
                  <a:pt x="946346" y="82569"/>
                  <a:pt x="969081" y="81060"/>
                  <a:pt x="991402" y="77002"/>
                </a:cubicBezTo>
                <a:cubicBezTo>
                  <a:pt x="1004417" y="74636"/>
                  <a:pt x="1016931" y="69971"/>
                  <a:pt x="1029903" y="67377"/>
                </a:cubicBezTo>
                <a:cubicBezTo>
                  <a:pt x="1076174" y="58123"/>
                  <a:pt x="1117324" y="54042"/>
                  <a:pt x="1164657" y="48126"/>
                </a:cubicBezTo>
                <a:cubicBezTo>
                  <a:pt x="1224849" y="28063"/>
                  <a:pt x="1172700" y="43204"/>
                  <a:pt x="1280160" y="28876"/>
                </a:cubicBezTo>
                <a:cubicBezTo>
                  <a:pt x="1350882" y="19446"/>
                  <a:pt x="1319032" y="22376"/>
                  <a:pt x="1376413" y="9625"/>
                </a:cubicBezTo>
                <a:cubicBezTo>
                  <a:pt x="1392383" y="6076"/>
                  <a:pt x="1408497" y="3208"/>
                  <a:pt x="1424539" y="0"/>
                </a:cubicBezTo>
                <a:cubicBezTo>
                  <a:pt x="1453415" y="3208"/>
                  <a:pt x="1482508" y="4849"/>
                  <a:pt x="1511166" y="9625"/>
                </a:cubicBezTo>
                <a:cubicBezTo>
                  <a:pt x="1521174" y="11293"/>
                  <a:pt x="1529922" y="18527"/>
                  <a:pt x="1540042" y="19250"/>
                </a:cubicBezTo>
                <a:lnTo>
                  <a:pt x="1665171" y="962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C85D9AD-4E9D-F649-B640-FC87CE0D1B23}"/>
              </a:ext>
            </a:extLst>
          </p:cNvPr>
          <p:cNvSpPr/>
          <p:nvPr/>
        </p:nvSpPr>
        <p:spPr>
          <a:xfrm rot="570679">
            <a:off x="2072483" y="2554969"/>
            <a:ext cx="779180" cy="577515"/>
          </a:xfrm>
          <a:custGeom>
            <a:avLst/>
            <a:gdLst>
              <a:gd name="connsiteX0" fmla="*/ 1665171 w 2332331"/>
              <a:gd name="connsiteY0" fmla="*/ 9625 h 2261937"/>
              <a:gd name="connsiteX1" fmla="*/ 1665171 w 2332331"/>
              <a:gd name="connsiteY1" fmla="*/ 9625 h 2261937"/>
              <a:gd name="connsiteX2" fmla="*/ 1751798 w 2332331"/>
              <a:gd name="connsiteY2" fmla="*/ 19250 h 2261937"/>
              <a:gd name="connsiteX3" fmla="*/ 1799924 w 2332331"/>
              <a:gd name="connsiteY3" fmla="*/ 28876 h 2261937"/>
              <a:gd name="connsiteX4" fmla="*/ 1867301 w 2332331"/>
              <a:gd name="connsiteY4" fmla="*/ 38501 h 2261937"/>
              <a:gd name="connsiteX5" fmla="*/ 1934678 w 2332331"/>
              <a:gd name="connsiteY5" fmla="*/ 57751 h 2261937"/>
              <a:gd name="connsiteX6" fmla="*/ 1963554 w 2332331"/>
              <a:gd name="connsiteY6" fmla="*/ 67377 h 2261937"/>
              <a:gd name="connsiteX7" fmla="*/ 2021305 w 2332331"/>
              <a:gd name="connsiteY7" fmla="*/ 105878 h 2261937"/>
              <a:gd name="connsiteX8" fmla="*/ 2050181 w 2332331"/>
              <a:gd name="connsiteY8" fmla="*/ 125128 h 2261937"/>
              <a:gd name="connsiteX9" fmla="*/ 2069432 w 2332331"/>
              <a:gd name="connsiteY9" fmla="*/ 154004 h 2261937"/>
              <a:gd name="connsiteX10" fmla="*/ 2127183 w 2332331"/>
              <a:gd name="connsiteY10" fmla="*/ 192505 h 2261937"/>
              <a:gd name="connsiteX11" fmla="*/ 2204185 w 2332331"/>
              <a:gd name="connsiteY11" fmla="*/ 308008 h 2261937"/>
              <a:gd name="connsiteX12" fmla="*/ 2242686 w 2332331"/>
              <a:gd name="connsiteY12" fmla="*/ 365760 h 2261937"/>
              <a:gd name="connsiteX13" fmla="*/ 2252312 w 2332331"/>
              <a:gd name="connsiteY13" fmla="*/ 394636 h 2261937"/>
              <a:gd name="connsiteX14" fmla="*/ 2319689 w 2332331"/>
              <a:gd name="connsiteY14" fmla="*/ 481263 h 2261937"/>
              <a:gd name="connsiteX15" fmla="*/ 2329314 w 2332331"/>
              <a:gd name="connsiteY15" fmla="*/ 510139 h 2261937"/>
              <a:gd name="connsiteX16" fmla="*/ 2300438 w 2332331"/>
              <a:gd name="connsiteY16" fmla="*/ 741145 h 2261937"/>
              <a:gd name="connsiteX17" fmla="*/ 2242686 w 2332331"/>
              <a:gd name="connsiteY17" fmla="*/ 798897 h 2261937"/>
              <a:gd name="connsiteX18" fmla="*/ 2194560 w 2332331"/>
              <a:gd name="connsiteY18" fmla="*/ 837398 h 2261937"/>
              <a:gd name="connsiteX19" fmla="*/ 2136809 w 2332331"/>
              <a:gd name="connsiteY19" fmla="*/ 875899 h 2261937"/>
              <a:gd name="connsiteX20" fmla="*/ 2107933 w 2332331"/>
              <a:gd name="connsiteY20" fmla="*/ 895149 h 2261937"/>
              <a:gd name="connsiteX21" fmla="*/ 2069432 w 2332331"/>
              <a:gd name="connsiteY21" fmla="*/ 924025 h 2261937"/>
              <a:gd name="connsiteX22" fmla="*/ 2011680 w 2332331"/>
              <a:gd name="connsiteY22" fmla="*/ 962526 h 2261937"/>
              <a:gd name="connsiteX23" fmla="*/ 1915427 w 2332331"/>
              <a:gd name="connsiteY23" fmla="*/ 1058779 h 2261937"/>
              <a:gd name="connsiteX24" fmla="*/ 1886552 w 2332331"/>
              <a:gd name="connsiteY24" fmla="*/ 1087655 h 2261937"/>
              <a:gd name="connsiteX25" fmla="*/ 1828800 w 2332331"/>
              <a:gd name="connsiteY25" fmla="*/ 1155031 h 2261937"/>
              <a:gd name="connsiteX26" fmla="*/ 1799924 w 2332331"/>
              <a:gd name="connsiteY26" fmla="*/ 1193532 h 2261937"/>
              <a:gd name="connsiteX27" fmla="*/ 1761423 w 2332331"/>
              <a:gd name="connsiteY27" fmla="*/ 1222408 h 2261937"/>
              <a:gd name="connsiteX28" fmla="*/ 1694046 w 2332331"/>
              <a:gd name="connsiteY28" fmla="*/ 1289785 h 2261937"/>
              <a:gd name="connsiteX29" fmla="*/ 1665171 w 2332331"/>
              <a:gd name="connsiteY29" fmla="*/ 1318661 h 2261937"/>
              <a:gd name="connsiteX30" fmla="*/ 1617044 w 2332331"/>
              <a:gd name="connsiteY30" fmla="*/ 1347537 h 2261937"/>
              <a:gd name="connsiteX31" fmla="*/ 1578543 w 2332331"/>
              <a:gd name="connsiteY31" fmla="*/ 1376412 h 2261937"/>
              <a:gd name="connsiteX32" fmla="*/ 1549667 w 2332331"/>
              <a:gd name="connsiteY32" fmla="*/ 1386038 h 2261937"/>
              <a:gd name="connsiteX33" fmla="*/ 1501541 w 2332331"/>
              <a:gd name="connsiteY33" fmla="*/ 1405288 h 2261937"/>
              <a:gd name="connsiteX34" fmla="*/ 1434164 w 2332331"/>
              <a:gd name="connsiteY34" fmla="*/ 1453415 h 2261937"/>
              <a:gd name="connsiteX35" fmla="*/ 1405289 w 2332331"/>
              <a:gd name="connsiteY35" fmla="*/ 1482290 h 2261937"/>
              <a:gd name="connsiteX36" fmla="*/ 1366787 w 2332331"/>
              <a:gd name="connsiteY36" fmla="*/ 1511166 h 2261937"/>
              <a:gd name="connsiteX37" fmla="*/ 1318661 w 2332331"/>
              <a:gd name="connsiteY37" fmla="*/ 1540042 h 2261937"/>
              <a:gd name="connsiteX38" fmla="*/ 1270535 w 2332331"/>
              <a:gd name="connsiteY38" fmla="*/ 1578543 h 2261937"/>
              <a:gd name="connsiteX39" fmla="*/ 1222409 w 2332331"/>
              <a:gd name="connsiteY39" fmla="*/ 1607419 h 2261937"/>
              <a:gd name="connsiteX40" fmla="*/ 1145406 w 2332331"/>
              <a:gd name="connsiteY40" fmla="*/ 1684421 h 2261937"/>
              <a:gd name="connsiteX41" fmla="*/ 1097280 w 2332331"/>
              <a:gd name="connsiteY41" fmla="*/ 1713297 h 2261937"/>
              <a:gd name="connsiteX42" fmla="*/ 991402 w 2332331"/>
              <a:gd name="connsiteY42" fmla="*/ 1799924 h 2261937"/>
              <a:gd name="connsiteX43" fmla="*/ 952901 w 2332331"/>
              <a:gd name="connsiteY43" fmla="*/ 1819175 h 2261937"/>
              <a:gd name="connsiteX44" fmla="*/ 885524 w 2332331"/>
              <a:gd name="connsiteY44" fmla="*/ 1867301 h 2261937"/>
              <a:gd name="connsiteX45" fmla="*/ 847023 w 2332331"/>
              <a:gd name="connsiteY45" fmla="*/ 1886551 h 2261937"/>
              <a:gd name="connsiteX46" fmla="*/ 808522 w 2332331"/>
              <a:gd name="connsiteY46" fmla="*/ 1915427 h 2261937"/>
              <a:gd name="connsiteX47" fmla="*/ 760396 w 2332331"/>
              <a:gd name="connsiteY47" fmla="*/ 1925052 h 2261937"/>
              <a:gd name="connsiteX48" fmla="*/ 635267 w 2332331"/>
              <a:gd name="connsiteY48" fmla="*/ 1934678 h 2261937"/>
              <a:gd name="connsiteX49" fmla="*/ 539015 w 2332331"/>
              <a:gd name="connsiteY49" fmla="*/ 1982804 h 2261937"/>
              <a:gd name="connsiteX50" fmla="*/ 510139 w 2332331"/>
              <a:gd name="connsiteY50" fmla="*/ 2002055 h 2261937"/>
              <a:gd name="connsiteX51" fmla="*/ 462013 w 2332331"/>
              <a:gd name="connsiteY51" fmla="*/ 2050181 h 2261937"/>
              <a:gd name="connsiteX52" fmla="*/ 433137 w 2332331"/>
              <a:gd name="connsiteY52" fmla="*/ 2079057 h 2261937"/>
              <a:gd name="connsiteX53" fmla="*/ 317634 w 2332331"/>
              <a:gd name="connsiteY53" fmla="*/ 2107932 h 2261937"/>
              <a:gd name="connsiteX54" fmla="*/ 259882 w 2332331"/>
              <a:gd name="connsiteY54" fmla="*/ 2127183 h 2261937"/>
              <a:gd name="connsiteX55" fmla="*/ 231006 w 2332331"/>
              <a:gd name="connsiteY55" fmla="*/ 2146433 h 2261937"/>
              <a:gd name="connsiteX56" fmla="*/ 173255 w 2332331"/>
              <a:gd name="connsiteY56" fmla="*/ 2165684 h 2261937"/>
              <a:gd name="connsiteX57" fmla="*/ 125129 w 2332331"/>
              <a:gd name="connsiteY57" fmla="*/ 2213810 h 2261937"/>
              <a:gd name="connsiteX58" fmla="*/ 67377 w 2332331"/>
              <a:gd name="connsiteY58" fmla="*/ 2261937 h 2261937"/>
              <a:gd name="connsiteX59" fmla="*/ 48126 w 2332331"/>
              <a:gd name="connsiteY59" fmla="*/ 2136808 h 2261937"/>
              <a:gd name="connsiteX60" fmla="*/ 38501 w 2332331"/>
              <a:gd name="connsiteY60" fmla="*/ 2030930 h 2261937"/>
              <a:gd name="connsiteX61" fmla="*/ 28876 w 2332331"/>
              <a:gd name="connsiteY61" fmla="*/ 1992429 h 2261937"/>
              <a:gd name="connsiteX62" fmla="*/ 9625 w 2332331"/>
              <a:gd name="connsiteY62" fmla="*/ 1867301 h 2261937"/>
              <a:gd name="connsiteX63" fmla="*/ 0 w 2332331"/>
              <a:gd name="connsiteY63" fmla="*/ 1819175 h 2261937"/>
              <a:gd name="connsiteX64" fmla="*/ 9625 w 2332331"/>
              <a:gd name="connsiteY64" fmla="*/ 1665170 h 2261937"/>
              <a:gd name="connsiteX65" fmla="*/ 19251 w 2332331"/>
              <a:gd name="connsiteY65" fmla="*/ 1636295 h 2261937"/>
              <a:gd name="connsiteX66" fmla="*/ 38501 w 2332331"/>
              <a:gd name="connsiteY66" fmla="*/ 1530417 h 2261937"/>
              <a:gd name="connsiteX67" fmla="*/ 48126 w 2332331"/>
              <a:gd name="connsiteY67" fmla="*/ 1232033 h 2261937"/>
              <a:gd name="connsiteX68" fmla="*/ 57752 w 2332331"/>
              <a:gd name="connsiteY68" fmla="*/ 1203158 h 2261937"/>
              <a:gd name="connsiteX69" fmla="*/ 77002 w 2332331"/>
              <a:gd name="connsiteY69" fmla="*/ 1106905 h 2261937"/>
              <a:gd name="connsiteX70" fmla="*/ 67377 w 2332331"/>
              <a:gd name="connsiteY70" fmla="*/ 895149 h 2261937"/>
              <a:gd name="connsiteX71" fmla="*/ 48126 w 2332331"/>
              <a:gd name="connsiteY71" fmla="*/ 221381 h 2261937"/>
              <a:gd name="connsiteX72" fmla="*/ 163630 w 2332331"/>
              <a:gd name="connsiteY72" fmla="*/ 182880 h 2261937"/>
              <a:gd name="connsiteX73" fmla="*/ 192505 w 2332331"/>
              <a:gd name="connsiteY73" fmla="*/ 173255 h 2261937"/>
              <a:gd name="connsiteX74" fmla="*/ 221381 w 2332331"/>
              <a:gd name="connsiteY74" fmla="*/ 163629 h 2261937"/>
              <a:gd name="connsiteX75" fmla="*/ 259882 w 2332331"/>
              <a:gd name="connsiteY75" fmla="*/ 154004 h 2261937"/>
              <a:gd name="connsiteX76" fmla="*/ 673769 w 2332331"/>
              <a:gd name="connsiteY76" fmla="*/ 134753 h 2261937"/>
              <a:gd name="connsiteX77" fmla="*/ 750771 w 2332331"/>
              <a:gd name="connsiteY77" fmla="*/ 115503 h 2261937"/>
              <a:gd name="connsiteX78" fmla="*/ 885524 w 2332331"/>
              <a:gd name="connsiteY78" fmla="*/ 96252 h 2261937"/>
              <a:gd name="connsiteX79" fmla="*/ 924025 w 2332331"/>
              <a:gd name="connsiteY79" fmla="*/ 86627 h 2261937"/>
              <a:gd name="connsiteX80" fmla="*/ 991402 w 2332331"/>
              <a:gd name="connsiteY80" fmla="*/ 77002 h 2261937"/>
              <a:gd name="connsiteX81" fmla="*/ 1029903 w 2332331"/>
              <a:gd name="connsiteY81" fmla="*/ 67377 h 2261937"/>
              <a:gd name="connsiteX82" fmla="*/ 1164657 w 2332331"/>
              <a:gd name="connsiteY82" fmla="*/ 48126 h 2261937"/>
              <a:gd name="connsiteX83" fmla="*/ 1280160 w 2332331"/>
              <a:gd name="connsiteY83" fmla="*/ 28876 h 2261937"/>
              <a:gd name="connsiteX84" fmla="*/ 1376413 w 2332331"/>
              <a:gd name="connsiteY84" fmla="*/ 9625 h 2261937"/>
              <a:gd name="connsiteX85" fmla="*/ 1424539 w 2332331"/>
              <a:gd name="connsiteY85" fmla="*/ 0 h 2261937"/>
              <a:gd name="connsiteX86" fmla="*/ 1511166 w 2332331"/>
              <a:gd name="connsiteY86" fmla="*/ 9625 h 2261937"/>
              <a:gd name="connsiteX87" fmla="*/ 1540042 w 2332331"/>
              <a:gd name="connsiteY87" fmla="*/ 19250 h 2261937"/>
              <a:gd name="connsiteX88" fmla="*/ 1665171 w 2332331"/>
              <a:gd name="connsiteY88" fmla="*/ 9625 h 22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332331" h="2261937">
                <a:moveTo>
                  <a:pt x="1665171" y="9625"/>
                </a:moveTo>
                <a:lnTo>
                  <a:pt x="1665171" y="9625"/>
                </a:lnTo>
                <a:cubicBezTo>
                  <a:pt x="1694047" y="12833"/>
                  <a:pt x="1723037" y="15141"/>
                  <a:pt x="1751798" y="19250"/>
                </a:cubicBezTo>
                <a:cubicBezTo>
                  <a:pt x="1767993" y="21564"/>
                  <a:pt x="1783787" y="26186"/>
                  <a:pt x="1799924" y="28876"/>
                </a:cubicBezTo>
                <a:cubicBezTo>
                  <a:pt x="1822302" y="32606"/>
                  <a:pt x="1844842" y="35293"/>
                  <a:pt x="1867301" y="38501"/>
                </a:cubicBezTo>
                <a:cubicBezTo>
                  <a:pt x="1936556" y="61585"/>
                  <a:pt x="1850049" y="33571"/>
                  <a:pt x="1934678" y="57751"/>
                </a:cubicBezTo>
                <a:cubicBezTo>
                  <a:pt x="1944434" y="60538"/>
                  <a:pt x="1954685" y="62450"/>
                  <a:pt x="1963554" y="67377"/>
                </a:cubicBezTo>
                <a:cubicBezTo>
                  <a:pt x="1983778" y="78613"/>
                  <a:pt x="2002055" y="93044"/>
                  <a:pt x="2021305" y="105878"/>
                </a:cubicBezTo>
                <a:lnTo>
                  <a:pt x="2050181" y="125128"/>
                </a:lnTo>
                <a:cubicBezTo>
                  <a:pt x="2056598" y="134753"/>
                  <a:pt x="2060726" y="146386"/>
                  <a:pt x="2069432" y="154004"/>
                </a:cubicBezTo>
                <a:cubicBezTo>
                  <a:pt x="2086844" y="169239"/>
                  <a:pt x="2127183" y="192505"/>
                  <a:pt x="2127183" y="192505"/>
                </a:cubicBezTo>
                <a:lnTo>
                  <a:pt x="2204185" y="308008"/>
                </a:lnTo>
                <a:lnTo>
                  <a:pt x="2242686" y="365760"/>
                </a:lnTo>
                <a:cubicBezTo>
                  <a:pt x="2245895" y="375385"/>
                  <a:pt x="2247385" y="385767"/>
                  <a:pt x="2252312" y="394636"/>
                </a:cubicBezTo>
                <a:cubicBezTo>
                  <a:pt x="2281095" y="446444"/>
                  <a:pt x="2284614" y="446188"/>
                  <a:pt x="2319689" y="481263"/>
                </a:cubicBezTo>
                <a:cubicBezTo>
                  <a:pt x="2322897" y="490888"/>
                  <a:pt x="2329314" y="499993"/>
                  <a:pt x="2329314" y="510139"/>
                </a:cubicBezTo>
                <a:cubicBezTo>
                  <a:pt x="2329314" y="614490"/>
                  <a:pt x="2346113" y="668066"/>
                  <a:pt x="2300438" y="741145"/>
                </a:cubicBezTo>
                <a:cubicBezTo>
                  <a:pt x="2270117" y="789658"/>
                  <a:pt x="2280946" y="770201"/>
                  <a:pt x="2242686" y="798897"/>
                </a:cubicBezTo>
                <a:cubicBezTo>
                  <a:pt x="2226251" y="811223"/>
                  <a:pt x="2211174" y="825315"/>
                  <a:pt x="2194560" y="837398"/>
                </a:cubicBezTo>
                <a:cubicBezTo>
                  <a:pt x="2175849" y="851006"/>
                  <a:pt x="2156059" y="863065"/>
                  <a:pt x="2136809" y="875899"/>
                </a:cubicBezTo>
                <a:cubicBezTo>
                  <a:pt x="2127184" y="882316"/>
                  <a:pt x="2117187" y="888208"/>
                  <a:pt x="2107933" y="895149"/>
                </a:cubicBezTo>
                <a:cubicBezTo>
                  <a:pt x="2095099" y="904774"/>
                  <a:pt x="2082574" y="914825"/>
                  <a:pt x="2069432" y="924025"/>
                </a:cubicBezTo>
                <a:cubicBezTo>
                  <a:pt x="2050478" y="937293"/>
                  <a:pt x="2028040" y="946166"/>
                  <a:pt x="2011680" y="962526"/>
                </a:cubicBezTo>
                <a:lnTo>
                  <a:pt x="1915427" y="1058779"/>
                </a:lnTo>
                <a:cubicBezTo>
                  <a:pt x="1905802" y="1068404"/>
                  <a:pt x="1894719" y="1076765"/>
                  <a:pt x="1886552" y="1087655"/>
                </a:cubicBezTo>
                <a:cubicBezTo>
                  <a:pt x="1802109" y="1200245"/>
                  <a:pt x="1909239" y="1061187"/>
                  <a:pt x="1828800" y="1155031"/>
                </a:cubicBezTo>
                <a:cubicBezTo>
                  <a:pt x="1818360" y="1167211"/>
                  <a:pt x="1811268" y="1182188"/>
                  <a:pt x="1799924" y="1193532"/>
                </a:cubicBezTo>
                <a:cubicBezTo>
                  <a:pt x="1788580" y="1204876"/>
                  <a:pt x="1773293" y="1211617"/>
                  <a:pt x="1761423" y="1222408"/>
                </a:cubicBezTo>
                <a:cubicBezTo>
                  <a:pt x="1737921" y="1243773"/>
                  <a:pt x="1716505" y="1267326"/>
                  <a:pt x="1694046" y="1289785"/>
                </a:cubicBezTo>
                <a:cubicBezTo>
                  <a:pt x="1684421" y="1299410"/>
                  <a:pt x="1676843" y="1311658"/>
                  <a:pt x="1665171" y="1318661"/>
                </a:cubicBezTo>
                <a:cubicBezTo>
                  <a:pt x="1649129" y="1328286"/>
                  <a:pt x="1632610" y="1337160"/>
                  <a:pt x="1617044" y="1347537"/>
                </a:cubicBezTo>
                <a:cubicBezTo>
                  <a:pt x="1603696" y="1356435"/>
                  <a:pt x="1592471" y="1368453"/>
                  <a:pt x="1578543" y="1376412"/>
                </a:cubicBezTo>
                <a:cubicBezTo>
                  <a:pt x="1569734" y="1381446"/>
                  <a:pt x="1559167" y="1382475"/>
                  <a:pt x="1549667" y="1386038"/>
                </a:cubicBezTo>
                <a:cubicBezTo>
                  <a:pt x="1533489" y="1392105"/>
                  <a:pt x="1517583" y="1398871"/>
                  <a:pt x="1501541" y="1405288"/>
                </a:cubicBezTo>
                <a:cubicBezTo>
                  <a:pt x="1373414" y="1533415"/>
                  <a:pt x="1526351" y="1391957"/>
                  <a:pt x="1434164" y="1453415"/>
                </a:cubicBezTo>
                <a:cubicBezTo>
                  <a:pt x="1422838" y="1460966"/>
                  <a:pt x="1415624" y="1473432"/>
                  <a:pt x="1405289" y="1482290"/>
                </a:cubicBezTo>
                <a:cubicBezTo>
                  <a:pt x="1393109" y="1492730"/>
                  <a:pt x="1380135" y="1502267"/>
                  <a:pt x="1366787" y="1511166"/>
                </a:cubicBezTo>
                <a:cubicBezTo>
                  <a:pt x="1351221" y="1521543"/>
                  <a:pt x="1333987" y="1529314"/>
                  <a:pt x="1318661" y="1540042"/>
                </a:cubicBezTo>
                <a:cubicBezTo>
                  <a:pt x="1301831" y="1551823"/>
                  <a:pt x="1287365" y="1566762"/>
                  <a:pt x="1270535" y="1578543"/>
                </a:cubicBezTo>
                <a:cubicBezTo>
                  <a:pt x="1255209" y="1589271"/>
                  <a:pt x="1236691" y="1595335"/>
                  <a:pt x="1222409" y="1607419"/>
                </a:cubicBezTo>
                <a:cubicBezTo>
                  <a:pt x="1194699" y="1630866"/>
                  <a:pt x="1176532" y="1665745"/>
                  <a:pt x="1145406" y="1684421"/>
                </a:cubicBezTo>
                <a:cubicBezTo>
                  <a:pt x="1129364" y="1694046"/>
                  <a:pt x="1112247" y="1702072"/>
                  <a:pt x="1097280" y="1713297"/>
                </a:cubicBezTo>
                <a:cubicBezTo>
                  <a:pt x="1031446" y="1762672"/>
                  <a:pt x="1112931" y="1739158"/>
                  <a:pt x="991402" y="1799924"/>
                </a:cubicBezTo>
                <a:cubicBezTo>
                  <a:pt x="978568" y="1806341"/>
                  <a:pt x="965069" y="1811570"/>
                  <a:pt x="952901" y="1819175"/>
                </a:cubicBezTo>
                <a:cubicBezTo>
                  <a:pt x="897837" y="1853590"/>
                  <a:pt x="933017" y="1840162"/>
                  <a:pt x="885524" y="1867301"/>
                </a:cubicBezTo>
                <a:cubicBezTo>
                  <a:pt x="873066" y="1874420"/>
                  <a:pt x="859190" y="1878946"/>
                  <a:pt x="847023" y="1886551"/>
                </a:cubicBezTo>
                <a:cubicBezTo>
                  <a:pt x="833419" y="1895053"/>
                  <a:pt x="823181" y="1908912"/>
                  <a:pt x="808522" y="1915427"/>
                </a:cubicBezTo>
                <a:cubicBezTo>
                  <a:pt x="793572" y="1922071"/>
                  <a:pt x="776656" y="1923245"/>
                  <a:pt x="760396" y="1925052"/>
                </a:cubicBezTo>
                <a:cubicBezTo>
                  <a:pt x="718819" y="1929672"/>
                  <a:pt x="676977" y="1931469"/>
                  <a:pt x="635267" y="1934678"/>
                </a:cubicBezTo>
                <a:cubicBezTo>
                  <a:pt x="574321" y="1949914"/>
                  <a:pt x="607773" y="1936965"/>
                  <a:pt x="539015" y="1982804"/>
                </a:cubicBezTo>
                <a:lnTo>
                  <a:pt x="510139" y="2002055"/>
                </a:lnTo>
                <a:cubicBezTo>
                  <a:pt x="474847" y="2054992"/>
                  <a:pt x="510139" y="2010076"/>
                  <a:pt x="462013" y="2050181"/>
                </a:cubicBezTo>
                <a:cubicBezTo>
                  <a:pt x="451556" y="2058895"/>
                  <a:pt x="445036" y="2072446"/>
                  <a:pt x="433137" y="2079057"/>
                </a:cubicBezTo>
                <a:cubicBezTo>
                  <a:pt x="400453" y="2097215"/>
                  <a:pt x="353485" y="2101957"/>
                  <a:pt x="317634" y="2107932"/>
                </a:cubicBezTo>
                <a:cubicBezTo>
                  <a:pt x="298383" y="2114349"/>
                  <a:pt x="276766" y="2115927"/>
                  <a:pt x="259882" y="2127183"/>
                </a:cubicBezTo>
                <a:cubicBezTo>
                  <a:pt x="250257" y="2133600"/>
                  <a:pt x="241577" y="2141735"/>
                  <a:pt x="231006" y="2146433"/>
                </a:cubicBezTo>
                <a:cubicBezTo>
                  <a:pt x="212463" y="2154674"/>
                  <a:pt x="173255" y="2165684"/>
                  <a:pt x="173255" y="2165684"/>
                </a:cubicBezTo>
                <a:cubicBezTo>
                  <a:pt x="120315" y="2200978"/>
                  <a:pt x="165234" y="2165684"/>
                  <a:pt x="125129" y="2213810"/>
                </a:cubicBezTo>
                <a:cubicBezTo>
                  <a:pt x="101969" y="2241602"/>
                  <a:pt x="95770" y="2243008"/>
                  <a:pt x="67377" y="2261937"/>
                </a:cubicBezTo>
                <a:cubicBezTo>
                  <a:pt x="55137" y="2200736"/>
                  <a:pt x="55895" y="2210610"/>
                  <a:pt x="48126" y="2136808"/>
                </a:cubicBezTo>
                <a:cubicBezTo>
                  <a:pt x="44416" y="2101565"/>
                  <a:pt x="43185" y="2066057"/>
                  <a:pt x="38501" y="2030930"/>
                </a:cubicBezTo>
                <a:cubicBezTo>
                  <a:pt x="36753" y="2017817"/>
                  <a:pt x="31470" y="2005401"/>
                  <a:pt x="28876" y="1992429"/>
                </a:cubicBezTo>
                <a:cubicBezTo>
                  <a:pt x="18226" y="1939177"/>
                  <a:pt x="18867" y="1922753"/>
                  <a:pt x="9625" y="1867301"/>
                </a:cubicBezTo>
                <a:cubicBezTo>
                  <a:pt x="6935" y="1851164"/>
                  <a:pt x="3208" y="1835217"/>
                  <a:pt x="0" y="1819175"/>
                </a:cubicBezTo>
                <a:cubicBezTo>
                  <a:pt x="3208" y="1767840"/>
                  <a:pt x="4240" y="1716323"/>
                  <a:pt x="9625" y="1665170"/>
                </a:cubicBezTo>
                <a:cubicBezTo>
                  <a:pt x="10687" y="1655080"/>
                  <a:pt x="16790" y="1646138"/>
                  <a:pt x="19251" y="1636295"/>
                </a:cubicBezTo>
                <a:cubicBezTo>
                  <a:pt x="25976" y="1609397"/>
                  <a:pt x="34212" y="1556153"/>
                  <a:pt x="38501" y="1530417"/>
                </a:cubicBezTo>
                <a:cubicBezTo>
                  <a:pt x="41709" y="1430956"/>
                  <a:pt x="42282" y="1331374"/>
                  <a:pt x="48126" y="1232033"/>
                </a:cubicBezTo>
                <a:cubicBezTo>
                  <a:pt x="48722" y="1221905"/>
                  <a:pt x="54965" y="1212913"/>
                  <a:pt x="57752" y="1203158"/>
                </a:cubicBezTo>
                <a:cubicBezTo>
                  <a:pt x="69238" y="1162960"/>
                  <a:pt x="69440" y="1152277"/>
                  <a:pt x="77002" y="1106905"/>
                </a:cubicBezTo>
                <a:cubicBezTo>
                  <a:pt x="73794" y="1036320"/>
                  <a:pt x="69188" y="965784"/>
                  <a:pt x="67377" y="895149"/>
                </a:cubicBezTo>
                <a:cubicBezTo>
                  <a:pt x="49857" y="211839"/>
                  <a:pt x="72333" y="560255"/>
                  <a:pt x="48126" y="221381"/>
                </a:cubicBezTo>
                <a:lnTo>
                  <a:pt x="163630" y="182880"/>
                </a:lnTo>
                <a:lnTo>
                  <a:pt x="192505" y="173255"/>
                </a:lnTo>
                <a:cubicBezTo>
                  <a:pt x="202130" y="170046"/>
                  <a:pt x="211538" y="166090"/>
                  <a:pt x="221381" y="163629"/>
                </a:cubicBezTo>
                <a:cubicBezTo>
                  <a:pt x="234215" y="160421"/>
                  <a:pt x="246786" y="155875"/>
                  <a:pt x="259882" y="154004"/>
                </a:cubicBezTo>
                <a:cubicBezTo>
                  <a:pt x="384750" y="136166"/>
                  <a:pt x="576157" y="137711"/>
                  <a:pt x="673769" y="134753"/>
                </a:cubicBezTo>
                <a:cubicBezTo>
                  <a:pt x="699436" y="128336"/>
                  <a:pt x="724518" y="118785"/>
                  <a:pt x="750771" y="115503"/>
                </a:cubicBezTo>
                <a:cubicBezTo>
                  <a:pt x="798106" y="109586"/>
                  <a:pt x="839251" y="105507"/>
                  <a:pt x="885524" y="96252"/>
                </a:cubicBezTo>
                <a:cubicBezTo>
                  <a:pt x="898496" y="93658"/>
                  <a:pt x="911010" y="88993"/>
                  <a:pt x="924025" y="86627"/>
                </a:cubicBezTo>
                <a:cubicBezTo>
                  <a:pt x="946346" y="82569"/>
                  <a:pt x="969081" y="81060"/>
                  <a:pt x="991402" y="77002"/>
                </a:cubicBezTo>
                <a:cubicBezTo>
                  <a:pt x="1004417" y="74636"/>
                  <a:pt x="1016931" y="69971"/>
                  <a:pt x="1029903" y="67377"/>
                </a:cubicBezTo>
                <a:cubicBezTo>
                  <a:pt x="1076174" y="58123"/>
                  <a:pt x="1117324" y="54042"/>
                  <a:pt x="1164657" y="48126"/>
                </a:cubicBezTo>
                <a:cubicBezTo>
                  <a:pt x="1224849" y="28063"/>
                  <a:pt x="1172700" y="43204"/>
                  <a:pt x="1280160" y="28876"/>
                </a:cubicBezTo>
                <a:cubicBezTo>
                  <a:pt x="1350882" y="19446"/>
                  <a:pt x="1319032" y="22376"/>
                  <a:pt x="1376413" y="9625"/>
                </a:cubicBezTo>
                <a:cubicBezTo>
                  <a:pt x="1392383" y="6076"/>
                  <a:pt x="1408497" y="3208"/>
                  <a:pt x="1424539" y="0"/>
                </a:cubicBezTo>
                <a:cubicBezTo>
                  <a:pt x="1453415" y="3208"/>
                  <a:pt x="1482508" y="4849"/>
                  <a:pt x="1511166" y="9625"/>
                </a:cubicBezTo>
                <a:cubicBezTo>
                  <a:pt x="1521174" y="11293"/>
                  <a:pt x="1529922" y="18527"/>
                  <a:pt x="1540042" y="19250"/>
                </a:cubicBezTo>
                <a:lnTo>
                  <a:pt x="1665171" y="962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8C3CC58-2D10-D341-A8BD-308A4E27FC34}"/>
              </a:ext>
            </a:extLst>
          </p:cNvPr>
          <p:cNvSpPr/>
          <p:nvPr/>
        </p:nvSpPr>
        <p:spPr>
          <a:xfrm>
            <a:off x="8890608" y="702644"/>
            <a:ext cx="821283" cy="2444817"/>
          </a:xfrm>
          <a:custGeom>
            <a:avLst/>
            <a:gdLst>
              <a:gd name="connsiteX0" fmla="*/ 70512 w 821283"/>
              <a:gd name="connsiteY0" fmla="*/ 2040556 h 2444817"/>
              <a:gd name="connsiteX1" fmla="*/ 70512 w 821283"/>
              <a:gd name="connsiteY1" fmla="*/ 2040556 h 2444817"/>
              <a:gd name="connsiteX2" fmla="*/ 60887 w 821283"/>
              <a:gd name="connsiteY2" fmla="*/ 2242687 h 2444817"/>
              <a:gd name="connsiteX3" fmla="*/ 89763 w 821283"/>
              <a:gd name="connsiteY3" fmla="*/ 2425567 h 2444817"/>
              <a:gd name="connsiteX4" fmla="*/ 118638 w 821283"/>
              <a:gd name="connsiteY4" fmla="*/ 2444817 h 2444817"/>
              <a:gd name="connsiteX5" fmla="*/ 311144 w 821283"/>
              <a:gd name="connsiteY5" fmla="*/ 2435192 h 2444817"/>
              <a:gd name="connsiteX6" fmla="*/ 397771 w 821283"/>
              <a:gd name="connsiteY6" fmla="*/ 2396691 h 2444817"/>
              <a:gd name="connsiteX7" fmla="*/ 436272 w 821283"/>
              <a:gd name="connsiteY7" fmla="*/ 2387065 h 2444817"/>
              <a:gd name="connsiteX8" fmla="*/ 494024 w 821283"/>
              <a:gd name="connsiteY8" fmla="*/ 2338939 h 2444817"/>
              <a:gd name="connsiteX9" fmla="*/ 522899 w 821283"/>
              <a:gd name="connsiteY9" fmla="*/ 2319689 h 2444817"/>
              <a:gd name="connsiteX10" fmla="*/ 571026 w 821283"/>
              <a:gd name="connsiteY10" fmla="*/ 2261937 h 2444817"/>
              <a:gd name="connsiteX11" fmla="*/ 599901 w 821283"/>
              <a:gd name="connsiteY11" fmla="*/ 2204185 h 2444817"/>
              <a:gd name="connsiteX12" fmla="*/ 628777 w 821283"/>
              <a:gd name="connsiteY12" fmla="*/ 2107933 h 2444817"/>
              <a:gd name="connsiteX13" fmla="*/ 648028 w 821283"/>
              <a:gd name="connsiteY13" fmla="*/ 2069432 h 2444817"/>
              <a:gd name="connsiteX14" fmla="*/ 667278 w 821283"/>
              <a:gd name="connsiteY14" fmla="*/ 2002055 h 2444817"/>
              <a:gd name="connsiteX15" fmla="*/ 676904 w 821283"/>
              <a:gd name="connsiteY15" fmla="*/ 1742173 h 2444817"/>
              <a:gd name="connsiteX16" fmla="*/ 686529 w 821283"/>
              <a:gd name="connsiteY16" fmla="*/ 1703672 h 2444817"/>
              <a:gd name="connsiteX17" fmla="*/ 696154 w 821283"/>
              <a:gd name="connsiteY17" fmla="*/ 1607419 h 2444817"/>
              <a:gd name="connsiteX18" fmla="*/ 705779 w 821283"/>
              <a:gd name="connsiteY18" fmla="*/ 1520792 h 2444817"/>
              <a:gd name="connsiteX19" fmla="*/ 715405 w 821283"/>
              <a:gd name="connsiteY19" fmla="*/ 1472665 h 2444817"/>
              <a:gd name="connsiteX20" fmla="*/ 725030 w 821283"/>
              <a:gd name="connsiteY20" fmla="*/ 1010653 h 2444817"/>
              <a:gd name="connsiteX21" fmla="*/ 744280 w 821283"/>
              <a:gd name="connsiteY21" fmla="*/ 933651 h 2444817"/>
              <a:gd name="connsiteX22" fmla="*/ 763531 w 821283"/>
              <a:gd name="connsiteY22" fmla="*/ 837398 h 2444817"/>
              <a:gd name="connsiteX23" fmla="*/ 782781 w 821283"/>
              <a:gd name="connsiteY23" fmla="*/ 693019 h 2444817"/>
              <a:gd name="connsiteX24" fmla="*/ 792407 w 821283"/>
              <a:gd name="connsiteY24" fmla="*/ 664143 h 2444817"/>
              <a:gd name="connsiteX25" fmla="*/ 802032 w 821283"/>
              <a:gd name="connsiteY25" fmla="*/ 539015 h 2444817"/>
              <a:gd name="connsiteX26" fmla="*/ 821283 w 821283"/>
              <a:gd name="connsiteY26" fmla="*/ 423512 h 2444817"/>
              <a:gd name="connsiteX27" fmla="*/ 811657 w 821283"/>
              <a:gd name="connsiteY27" fmla="*/ 105878 h 2444817"/>
              <a:gd name="connsiteX28" fmla="*/ 792407 w 821283"/>
              <a:gd name="connsiteY28" fmla="*/ 0 h 2444817"/>
              <a:gd name="connsiteX29" fmla="*/ 705779 w 821283"/>
              <a:gd name="connsiteY29" fmla="*/ 9625 h 2444817"/>
              <a:gd name="connsiteX30" fmla="*/ 628777 w 821283"/>
              <a:gd name="connsiteY30" fmla="*/ 57752 h 2444817"/>
              <a:gd name="connsiteX31" fmla="*/ 590276 w 821283"/>
              <a:gd name="connsiteY31" fmla="*/ 77002 h 2444817"/>
              <a:gd name="connsiteX32" fmla="*/ 532525 w 821283"/>
              <a:gd name="connsiteY32" fmla="*/ 125129 h 2444817"/>
              <a:gd name="connsiteX33" fmla="*/ 494024 w 821283"/>
              <a:gd name="connsiteY33" fmla="*/ 134754 h 2444817"/>
              <a:gd name="connsiteX34" fmla="*/ 465148 w 821283"/>
              <a:gd name="connsiteY34" fmla="*/ 144379 h 2444817"/>
              <a:gd name="connsiteX35" fmla="*/ 291893 w 821283"/>
              <a:gd name="connsiteY35" fmla="*/ 134754 h 2444817"/>
              <a:gd name="connsiteX36" fmla="*/ 195640 w 821283"/>
              <a:gd name="connsiteY36" fmla="*/ 105878 h 2444817"/>
              <a:gd name="connsiteX37" fmla="*/ 157139 w 821283"/>
              <a:gd name="connsiteY37" fmla="*/ 96253 h 2444817"/>
              <a:gd name="connsiteX38" fmla="*/ 51261 w 821283"/>
              <a:gd name="connsiteY38" fmla="*/ 77002 h 2444817"/>
              <a:gd name="connsiteX39" fmla="*/ 3135 w 821283"/>
              <a:gd name="connsiteY39" fmla="*/ 86628 h 2444817"/>
              <a:gd name="connsiteX40" fmla="*/ 12760 w 821283"/>
              <a:gd name="connsiteY40" fmla="*/ 144379 h 2444817"/>
              <a:gd name="connsiteX41" fmla="*/ 32011 w 821283"/>
              <a:gd name="connsiteY41" fmla="*/ 211756 h 2444817"/>
              <a:gd name="connsiteX42" fmla="*/ 51261 w 821283"/>
              <a:gd name="connsiteY42" fmla="*/ 250257 h 2444817"/>
              <a:gd name="connsiteX43" fmla="*/ 80137 w 821283"/>
              <a:gd name="connsiteY43" fmla="*/ 375385 h 2444817"/>
              <a:gd name="connsiteX44" fmla="*/ 99388 w 821283"/>
              <a:gd name="connsiteY44" fmla="*/ 423512 h 2444817"/>
              <a:gd name="connsiteX45" fmla="*/ 109013 w 821283"/>
              <a:gd name="connsiteY45" fmla="*/ 471638 h 2444817"/>
              <a:gd name="connsiteX46" fmla="*/ 118638 w 821283"/>
              <a:gd name="connsiteY46" fmla="*/ 510139 h 2444817"/>
              <a:gd name="connsiteX47" fmla="*/ 128264 w 821283"/>
              <a:gd name="connsiteY47" fmla="*/ 606392 h 2444817"/>
              <a:gd name="connsiteX48" fmla="*/ 128264 w 821283"/>
              <a:gd name="connsiteY48" fmla="*/ 1318661 h 2444817"/>
              <a:gd name="connsiteX49" fmla="*/ 118638 w 821283"/>
              <a:gd name="connsiteY49" fmla="*/ 1366788 h 2444817"/>
              <a:gd name="connsiteX50" fmla="*/ 109013 w 821283"/>
              <a:gd name="connsiteY50" fmla="*/ 1434164 h 2444817"/>
              <a:gd name="connsiteX51" fmla="*/ 99388 w 821283"/>
              <a:gd name="connsiteY51" fmla="*/ 1876927 h 2444817"/>
              <a:gd name="connsiteX52" fmla="*/ 89763 w 821283"/>
              <a:gd name="connsiteY52" fmla="*/ 1925053 h 2444817"/>
              <a:gd name="connsiteX53" fmla="*/ 70512 w 821283"/>
              <a:gd name="connsiteY53" fmla="*/ 2040556 h 244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21283" h="2444817">
                <a:moveTo>
                  <a:pt x="70512" y="2040556"/>
                </a:moveTo>
                <a:lnTo>
                  <a:pt x="70512" y="2040556"/>
                </a:lnTo>
                <a:cubicBezTo>
                  <a:pt x="67304" y="2107933"/>
                  <a:pt x="60887" y="2175234"/>
                  <a:pt x="60887" y="2242687"/>
                </a:cubicBezTo>
                <a:cubicBezTo>
                  <a:pt x="60887" y="2291671"/>
                  <a:pt x="44308" y="2380112"/>
                  <a:pt x="89763" y="2425567"/>
                </a:cubicBezTo>
                <a:cubicBezTo>
                  <a:pt x="97943" y="2433747"/>
                  <a:pt x="109013" y="2438400"/>
                  <a:pt x="118638" y="2444817"/>
                </a:cubicBezTo>
                <a:cubicBezTo>
                  <a:pt x="182807" y="2441609"/>
                  <a:pt x="247319" y="2442557"/>
                  <a:pt x="311144" y="2435192"/>
                </a:cubicBezTo>
                <a:cubicBezTo>
                  <a:pt x="393056" y="2425740"/>
                  <a:pt x="344493" y="2419524"/>
                  <a:pt x="397771" y="2396691"/>
                </a:cubicBezTo>
                <a:cubicBezTo>
                  <a:pt x="409930" y="2391480"/>
                  <a:pt x="423438" y="2390274"/>
                  <a:pt x="436272" y="2387065"/>
                </a:cubicBezTo>
                <a:cubicBezTo>
                  <a:pt x="507960" y="2339275"/>
                  <a:pt x="419919" y="2400694"/>
                  <a:pt x="494024" y="2338939"/>
                </a:cubicBezTo>
                <a:cubicBezTo>
                  <a:pt x="502911" y="2331533"/>
                  <a:pt x="514012" y="2327095"/>
                  <a:pt x="522899" y="2319689"/>
                </a:cubicBezTo>
                <a:cubicBezTo>
                  <a:pt x="550691" y="2296529"/>
                  <a:pt x="552097" y="2290330"/>
                  <a:pt x="571026" y="2261937"/>
                </a:cubicBezTo>
                <a:cubicBezTo>
                  <a:pt x="606124" y="2156641"/>
                  <a:pt x="550151" y="2316122"/>
                  <a:pt x="599901" y="2204185"/>
                </a:cubicBezTo>
                <a:cubicBezTo>
                  <a:pt x="652568" y="2085683"/>
                  <a:pt x="595173" y="2197543"/>
                  <a:pt x="628777" y="2107933"/>
                </a:cubicBezTo>
                <a:cubicBezTo>
                  <a:pt x="633815" y="2094498"/>
                  <a:pt x="642376" y="2082620"/>
                  <a:pt x="648028" y="2069432"/>
                </a:cubicBezTo>
                <a:cubicBezTo>
                  <a:pt x="656312" y="2050102"/>
                  <a:pt x="662394" y="2021590"/>
                  <a:pt x="667278" y="2002055"/>
                </a:cubicBezTo>
                <a:cubicBezTo>
                  <a:pt x="670487" y="1915428"/>
                  <a:pt x="671323" y="1828680"/>
                  <a:pt x="676904" y="1742173"/>
                </a:cubicBezTo>
                <a:cubicBezTo>
                  <a:pt x="677756" y="1728972"/>
                  <a:pt x="684658" y="1716768"/>
                  <a:pt x="686529" y="1703672"/>
                </a:cubicBezTo>
                <a:cubicBezTo>
                  <a:pt x="691089" y="1671752"/>
                  <a:pt x="692779" y="1639486"/>
                  <a:pt x="696154" y="1607419"/>
                </a:cubicBezTo>
                <a:cubicBezTo>
                  <a:pt x="699195" y="1578525"/>
                  <a:pt x="701670" y="1549553"/>
                  <a:pt x="705779" y="1520792"/>
                </a:cubicBezTo>
                <a:cubicBezTo>
                  <a:pt x="708093" y="1504596"/>
                  <a:pt x="712196" y="1488707"/>
                  <a:pt x="715405" y="1472665"/>
                </a:cubicBezTo>
                <a:cubicBezTo>
                  <a:pt x="718613" y="1318661"/>
                  <a:pt x="716790" y="1164470"/>
                  <a:pt x="725030" y="1010653"/>
                </a:cubicBezTo>
                <a:cubicBezTo>
                  <a:pt x="726445" y="984234"/>
                  <a:pt x="737863" y="959318"/>
                  <a:pt x="744280" y="933651"/>
                </a:cubicBezTo>
                <a:cubicBezTo>
                  <a:pt x="755975" y="886871"/>
                  <a:pt x="755662" y="892481"/>
                  <a:pt x="763531" y="837398"/>
                </a:cubicBezTo>
                <a:cubicBezTo>
                  <a:pt x="767043" y="812810"/>
                  <a:pt x="777327" y="720288"/>
                  <a:pt x="782781" y="693019"/>
                </a:cubicBezTo>
                <a:cubicBezTo>
                  <a:pt x="784771" y="683070"/>
                  <a:pt x="789198" y="673768"/>
                  <a:pt x="792407" y="664143"/>
                </a:cubicBezTo>
                <a:cubicBezTo>
                  <a:pt x="795615" y="622434"/>
                  <a:pt x="797048" y="580550"/>
                  <a:pt x="802032" y="539015"/>
                </a:cubicBezTo>
                <a:cubicBezTo>
                  <a:pt x="806683" y="500261"/>
                  <a:pt x="821283" y="423512"/>
                  <a:pt x="821283" y="423512"/>
                </a:cubicBezTo>
                <a:cubicBezTo>
                  <a:pt x="818074" y="317634"/>
                  <a:pt x="817082" y="211666"/>
                  <a:pt x="811657" y="105878"/>
                </a:cubicBezTo>
                <a:cubicBezTo>
                  <a:pt x="810808" y="89318"/>
                  <a:pt x="796248" y="19206"/>
                  <a:pt x="792407" y="0"/>
                </a:cubicBezTo>
                <a:cubicBezTo>
                  <a:pt x="763531" y="3208"/>
                  <a:pt x="734089" y="3092"/>
                  <a:pt x="705779" y="9625"/>
                </a:cubicBezTo>
                <a:cubicBezTo>
                  <a:pt x="674848" y="16763"/>
                  <a:pt x="654251" y="41831"/>
                  <a:pt x="628777" y="57752"/>
                </a:cubicBezTo>
                <a:cubicBezTo>
                  <a:pt x="616610" y="65357"/>
                  <a:pt x="603110" y="70585"/>
                  <a:pt x="590276" y="77002"/>
                </a:cubicBezTo>
                <a:cubicBezTo>
                  <a:pt x="572933" y="94345"/>
                  <a:pt x="555973" y="115079"/>
                  <a:pt x="532525" y="125129"/>
                </a:cubicBezTo>
                <a:cubicBezTo>
                  <a:pt x="520366" y="130340"/>
                  <a:pt x="506744" y="131120"/>
                  <a:pt x="494024" y="134754"/>
                </a:cubicBezTo>
                <a:cubicBezTo>
                  <a:pt x="484268" y="137541"/>
                  <a:pt x="474773" y="141171"/>
                  <a:pt x="465148" y="144379"/>
                </a:cubicBezTo>
                <a:cubicBezTo>
                  <a:pt x="407396" y="141171"/>
                  <a:pt x="349496" y="139991"/>
                  <a:pt x="291893" y="134754"/>
                </a:cubicBezTo>
                <a:cubicBezTo>
                  <a:pt x="267882" y="132571"/>
                  <a:pt x="213517" y="110347"/>
                  <a:pt x="195640" y="105878"/>
                </a:cubicBezTo>
                <a:cubicBezTo>
                  <a:pt x="182806" y="102670"/>
                  <a:pt x="170053" y="99123"/>
                  <a:pt x="157139" y="96253"/>
                </a:cubicBezTo>
                <a:cubicBezTo>
                  <a:pt x="116788" y="87286"/>
                  <a:pt x="93045" y="83967"/>
                  <a:pt x="51261" y="77002"/>
                </a:cubicBezTo>
                <a:cubicBezTo>
                  <a:pt x="35219" y="80211"/>
                  <a:pt x="11252" y="72424"/>
                  <a:pt x="3135" y="86628"/>
                </a:cubicBezTo>
                <a:cubicBezTo>
                  <a:pt x="-6548" y="103573"/>
                  <a:pt x="8933" y="125242"/>
                  <a:pt x="12760" y="144379"/>
                </a:cubicBezTo>
                <a:cubicBezTo>
                  <a:pt x="15812" y="159637"/>
                  <a:pt x="25133" y="195706"/>
                  <a:pt x="32011" y="211756"/>
                </a:cubicBezTo>
                <a:cubicBezTo>
                  <a:pt x="37663" y="224944"/>
                  <a:pt x="44844" y="237423"/>
                  <a:pt x="51261" y="250257"/>
                </a:cubicBezTo>
                <a:cubicBezTo>
                  <a:pt x="57460" y="281250"/>
                  <a:pt x="70853" y="352176"/>
                  <a:pt x="80137" y="375385"/>
                </a:cubicBezTo>
                <a:lnTo>
                  <a:pt x="99388" y="423512"/>
                </a:lnTo>
                <a:cubicBezTo>
                  <a:pt x="102596" y="439554"/>
                  <a:pt x="105464" y="455668"/>
                  <a:pt x="109013" y="471638"/>
                </a:cubicBezTo>
                <a:cubicBezTo>
                  <a:pt x="111883" y="484552"/>
                  <a:pt x="116767" y="497043"/>
                  <a:pt x="118638" y="510139"/>
                </a:cubicBezTo>
                <a:cubicBezTo>
                  <a:pt x="123198" y="542059"/>
                  <a:pt x="125055" y="574308"/>
                  <a:pt x="128264" y="606392"/>
                </a:cubicBezTo>
                <a:cubicBezTo>
                  <a:pt x="135807" y="938271"/>
                  <a:pt x="145506" y="1016936"/>
                  <a:pt x="128264" y="1318661"/>
                </a:cubicBezTo>
                <a:cubicBezTo>
                  <a:pt x="127331" y="1334994"/>
                  <a:pt x="121328" y="1350651"/>
                  <a:pt x="118638" y="1366788"/>
                </a:cubicBezTo>
                <a:cubicBezTo>
                  <a:pt x="114908" y="1389166"/>
                  <a:pt x="112221" y="1411705"/>
                  <a:pt x="109013" y="1434164"/>
                </a:cubicBezTo>
                <a:cubicBezTo>
                  <a:pt x="105805" y="1581752"/>
                  <a:pt x="105173" y="1729418"/>
                  <a:pt x="99388" y="1876927"/>
                </a:cubicBezTo>
                <a:cubicBezTo>
                  <a:pt x="98747" y="1893274"/>
                  <a:pt x="91675" y="1908805"/>
                  <a:pt x="89763" y="1925053"/>
                </a:cubicBezTo>
                <a:cubicBezTo>
                  <a:pt x="85249" y="1963423"/>
                  <a:pt x="73721" y="2021305"/>
                  <a:pt x="70512" y="20405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E362394-F0BA-8043-84AD-A6E676F39137}"/>
              </a:ext>
            </a:extLst>
          </p:cNvPr>
          <p:cNvSpPr/>
          <p:nvPr/>
        </p:nvSpPr>
        <p:spPr>
          <a:xfrm>
            <a:off x="2755237" y="2387067"/>
            <a:ext cx="221335" cy="279131"/>
          </a:xfrm>
          <a:custGeom>
            <a:avLst/>
            <a:gdLst>
              <a:gd name="connsiteX0" fmla="*/ 70512 w 821283"/>
              <a:gd name="connsiteY0" fmla="*/ 2040556 h 2444817"/>
              <a:gd name="connsiteX1" fmla="*/ 70512 w 821283"/>
              <a:gd name="connsiteY1" fmla="*/ 2040556 h 2444817"/>
              <a:gd name="connsiteX2" fmla="*/ 60887 w 821283"/>
              <a:gd name="connsiteY2" fmla="*/ 2242687 h 2444817"/>
              <a:gd name="connsiteX3" fmla="*/ 89763 w 821283"/>
              <a:gd name="connsiteY3" fmla="*/ 2425567 h 2444817"/>
              <a:gd name="connsiteX4" fmla="*/ 118638 w 821283"/>
              <a:gd name="connsiteY4" fmla="*/ 2444817 h 2444817"/>
              <a:gd name="connsiteX5" fmla="*/ 311144 w 821283"/>
              <a:gd name="connsiteY5" fmla="*/ 2435192 h 2444817"/>
              <a:gd name="connsiteX6" fmla="*/ 397771 w 821283"/>
              <a:gd name="connsiteY6" fmla="*/ 2396691 h 2444817"/>
              <a:gd name="connsiteX7" fmla="*/ 436272 w 821283"/>
              <a:gd name="connsiteY7" fmla="*/ 2387065 h 2444817"/>
              <a:gd name="connsiteX8" fmla="*/ 494024 w 821283"/>
              <a:gd name="connsiteY8" fmla="*/ 2338939 h 2444817"/>
              <a:gd name="connsiteX9" fmla="*/ 522899 w 821283"/>
              <a:gd name="connsiteY9" fmla="*/ 2319689 h 2444817"/>
              <a:gd name="connsiteX10" fmla="*/ 571026 w 821283"/>
              <a:gd name="connsiteY10" fmla="*/ 2261937 h 2444817"/>
              <a:gd name="connsiteX11" fmla="*/ 599901 w 821283"/>
              <a:gd name="connsiteY11" fmla="*/ 2204185 h 2444817"/>
              <a:gd name="connsiteX12" fmla="*/ 628777 w 821283"/>
              <a:gd name="connsiteY12" fmla="*/ 2107933 h 2444817"/>
              <a:gd name="connsiteX13" fmla="*/ 648028 w 821283"/>
              <a:gd name="connsiteY13" fmla="*/ 2069432 h 2444817"/>
              <a:gd name="connsiteX14" fmla="*/ 667278 w 821283"/>
              <a:gd name="connsiteY14" fmla="*/ 2002055 h 2444817"/>
              <a:gd name="connsiteX15" fmla="*/ 676904 w 821283"/>
              <a:gd name="connsiteY15" fmla="*/ 1742173 h 2444817"/>
              <a:gd name="connsiteX16" fmla="*/ 686529 w 821283"/>
              <a:gd name="connsiteY16" fmla="*/ 1703672 h 2444817"/>
              <a:gd name="connsiteX17" fmla="*/ 696154 w 821283"/>
              <a:gd name="connsiteY17" fmla="*/ 1607419 h 2444817"/>
              <a:gd name="connsiteX18" fmla="*/ 705779 w 821283"/>
              <a:gd name="connsiteY18" fmla="*/ 1520792 h 2444817"/>
              <a:gd name="connsiteX19" fmla="*/ 715405 w 821283"/>
              <a:gd name="connsiteY19" fmla="*/ 1472665 h 2444817"/>
              <a:gd name="connsiteX20" fmla="*/ 725030 w 821283"/>
              <a:gd name="connsiteY20" fmla="*/ 1010653 h 2444817"/>
              <a:gd name="connsiteX21" fmla="*/ 744280 w 821283"/>
              <a:gd name="connsiteY21" fmla="*/ 933651 h 2444817"/>
              <a:gd name="connsiteX22" fmla="*/ 763531 w 821283"/>
              <a:gd name="connsiteY22" fmla="*/ 837398 h 2444817"/>
              <a:gd name="connsiteX23" fmla="*/ 782781 w 821283"/>
              <a:gd name="connsiteY23" fmla="*/ 693019 h 2444817"/>
              <a:gd name="connsiteX24" fmla="*/ 792407 w 821283"/>
              <a:gd name="connsiteY24" fmla="*/ 664143 h 2444817"/>
              <a:gd name="connsiteX25" fmla="*/ 802032 w 821283"/>
              <a:gd name="connsiteY25" fmla="*/ 539015 h 2444817"/>
              <a:gd name="connsiteX26" fmla="*/ 821283 w 821283"/>
              <a:gd name="connsiteY26" fmla="*/ 423512 h 2444817"/>
              <a:gd name="connsiteX27" fmla="*/ 811657 w 821283"/>
              <a:gd name="connsiteY27" fmla="*/ 105878 h 2444817"/>
              <a:gd name="connsiteX28" fmla="*/ 792407 w 821283"/>
              <a:gd name="connsiteY28" fmla="*/ 0 h 2444817"/>
              <a:gd name="connsiteX29" fmla="*/ 705779 w 821283"/>
              <a:gd name="connsiteY29" fmla="*/ 9625 h 2444817"/>
              <a:gd name="connsiteX30" fmla="*/ 628777 w 821283"/>
              <a:gd name="connsiteY30" fmla="*/ 57752 h 2444817"/>
              <a:gd name="connsiteX31" fmla="*/ 590276 w 821283"/>
              <a:gd name="connsiteY31" fmla="*/ 77002 h 2444817"/>
              <a:gd name="connsiteX32" fmla="*/ 532525 w 821283"/>
              <a:gd name="connsiteY32" fmla="*/ 125129 h 2444817"/>
              <a:gd name="connsiteX33" fmla="*/ 494024 w 821283"/>
              <a:gd name="connsiteY33" fmla="*/ 134754 h 2444817"/>
              <a:gd name="connsiteX34" fmla="*/ 465148 w 821283"/>
              <a:gd name="connsiteY34" fmla="*/ 144379 h 2444817"/>
              <a:gd name="connsiteX35" fmla="*/ 291893 w 821283"/>
              <a:gd name="connsiteY35" fmla="*/ 134754 h 2444817"/>
              <a:gd name="connsiteX36" fmla="*/ 195640 w 821283"/>
              <a:gd name="connsiteY36" fmla="*/ 105878 h 2444817"/>
              <a:gd name="connsiteX37" fmla="*/ 157139 w 821283"/>
              <a:gd name="connsiteY37" fmla="*/ 96253 h 2444817"/>
              <a:gd name="connsiteX38" fmla="*/ 51261 w 821283"/>
              <a:gd name="connsiteY38" fmla="*/ 77002 h 2444817"/>
              <a:gd name="connsiteX39" fmla="*/ 3135 w 821283"/>
              <a:gd name="connsiteY39" fmla="*/ 86628 h 2444817"/>
              <a:gd name="connsiteX40" fmla="*/ 12760 w 821283"/>
              <a:gd name="connsiteY40" fmla="*/ 144379 h 2444817"/>
              <a:gd name="connsiteX41" fmla="*/ 32011 w 821283"/>
              <a:gd name="connsiteY41" fmla="*/ 211756 h 2444817"/>
              <a:gd name="connsiteX42" fmla="*/ 51261 w 821283"/>
              <a:gd name="connsiteY42" fmla="*/ 250257 h 2444817"/>
              <a:gd name="connsiteX43" fmla="*/ 80137 w 821283"/>
              <a:gd name="connsiteY43" fmla="*/ 375385 h 2444817"/>
              <a:gd name="connsiteX44" fmla="*/ 99388 w 821283"/>
              <a:gd name="connsiteY44" fmla="*/ 423512 h 2444817"/>
              <a:gd name="connsiteX45" fmla="*/ 109013 w 821283"/>
              <a:gd name="connsiteY45" fmla="*/ 471638 h 2444817"/>
              <a:gd name="connsiteX46" fmla="*/ 118638 w 821283"/>
              <a:gd name="connsiteY46" fmla="*/ 510139 h 2444817"/>
              <a:gd name="connsiteX47" fmla="*/ 128264 w 821283"/>
              <a:gd name="connsiteY47" fmla="*/ 606392 h 2444817"/>
              <a:gd name="connsiteX48" fmla="*/ 128264 w 821283"/>
              <a:gd name="connsiteY48" fmla="*/ 1318661 h 2444817"/>
              <a:gd name="connsiteX49" fmla="*/ 118638 w 821283"/>
              <a:gd name="connsiteY49" fmla="*/ 1366788 h 2444817"/>
              <a:gd name="connsiteX50" fmla="*/ 109013 w 821283"/>
              <a:gd name="connsiteY50" fmla="*/ 1434164 h 2444817"/>
              <a:gd name="connsiteX51" fmla="*/ 99388 w 821283"/>
              <a:gd name="connsiteY51" fmla="*/ 1876927 h 2444817"/>
              <a:gd name="connsiteX52" fmla="*/ 89763 w 821283"/>
              <a:gd name="connsiteY52" fmla="*/ 1925053 h 2444817"/>
              <a:gd name="connsiteX53" fmla="*/ 70512 w 821283"/>
              <a:gd name="connsiteY53" fmla="*/ 2040556 h 244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21283" h="2444817">
                <a:moveTo>
                  <a:pt x="70512" y="2040556"/>
                </a:moveTo>
                <a:lnTo>
                  <a:pt x="70512" y="2040556"/>
                </a:lnTo>
                <a:cubicBezTo>
                  <a:pt x="67304" y="2107933"/>
                  <a:pt x="60887" y="2175234"/>
                  <a:pt x="60887" y="2242687"/>
                </a:cubicBezTo>
                <a:cubicBezTo>
                  <a:pt x="60887" y="2291671"/>
                  <a:pt x="44308" y="2380112"/>
                  <a:pt x="89763" y="2425567"/>
                </a:cubicBezTo>
                <a:cubicBezTo>
                  <a:pt x="97943" y="2433747"/>
                  <a:pt x="109013" y="2438400"/>
                  <a:pt x="118638" y="2444817"/>
                </a:cubicBezTo>
                <a:cubicBezTo>
                  <a:pt x="182807" y="2441609"/>
                  <a:pt x="247319" y="2442557"/>
                  <a:pt x="311144" y="2435192"/>
                </a:cubicBezTo>
                <a:cubicBezTo>
                  <a:pt x="393056" y="2425740"/>
                  <a:pt x="344493" y="2419524"/>
                  <a:pt x="397771" y="2396691"/>
                </a:cubicBezTo>
                <a:cubicBezTo>
                  <a:pt x="409930" y="2391480"/>
                  <a:pt x="423438" y="2390274"/>
                  <a:pt x="436272" y="2387065"/>
                </a:cubicBezTo>
                <a:cubicBezTo>
                  <a:pt x="507960" y="2339275"/>
                  <a:pt x="419919" y="2400694"/>
                  <a:pt x="494024" y="2338939"/>
                </a:cubicBezTo>
                <a:cubicBezTo>
                  <a:pt x="502911" y="2331533"/>
                  <a:pt x="514012" y="2327095"/>
                  <a:pt x="522899" y="2319689"/>
                </a:cubicBezTo>
                <a:cubicBezTo>
                  <a:pt x="550691" y="2296529"/>
                  <a:pt x="552097" y="2290330"/>
                  <a:pt x="571026" y="2261937"/>
                </a:cubicBezTo>
                <a:cubicBezTo>
                  <a:pt x="606124" y="2156641"/>
                  <a:pt x="550151" y="2316122"/>
                  <a:pt x="599901" y="2204185"/>
                </a:cubicBezTo>
                <a:cubicBezTo>
                  <a:pt x="652568" y="2085683"/>
                  <a:pt x="595173" y="2197543"/>
                  <a:pt x="628777" y="2107933"/>
                </a:cubicBezTo>
                <a:cubicBezTo>
                  <a:pt x="633815" y="2094498"/>
                  <a:pt x="642376" y="2082620"/>
                  <a:pt x="648028" y="2069432"/>
                </a:cubicBezTo>
                <a:cubicBezTo>
                  <a:pt x="656312" y="2050102"/>
                  <a:pt x="662394" y="2021590"/>
                  <a:pt x="667278" y="2002055"/>
                </a:cubicBezTo>
                <a:cubicBezTo>
                  <a:pt x="670487" y="1915428"/>
                  <a:pt x="671323" y="1828680"/>
                  <a:pt x="676904" y="1742173"/>
                </a:cubicBezTo>
                <a:cubicBezTo>
                  <a:pt x="677756" y="1728972"/>
                  <a:pt x="684658" y="1716768"/>
                  <a:pt x="686529" y="1703672"/>
                </a:cubicBezTo>
                <a:cubicBezTo>
                  <a:pt x="691089" y="1671752"/>
                  <a:pt x="692779" y="1639486"/>
                  <a:pt x="696154" y="1607419"/>
                </a:cubicBezTo>
                <a:cubicBezTo>
                  <a:pt x="699195" y="1578525"/>
                  <a:pt x="701670" y="1549553"/>
                  <a:pt x="705779" y="1520792"/>
                </a:cubicBezTo>
                <a:cubicBezTo>
                  <a:pt x="708093" y="1504596"/>
                  <a:pt x="712196" y="1488707"/>
                  <a:pt x="715405" y="1472665"/>
                </a:cubicBezTo>
                <a:cubicBezTo>
                  <a:pt x="718613" y="1318661"/>
                  <a:pt x="716790" y="1164470"/>
                  <a:pt x="725030" y="1010653"/>
                </a:cubicBezTo>
                <a:cubicBezTo>
                  <a:pt x="726445" y="984234"/>
                  <a:pt x="737863" y="959318"/>
                  <a:pt x="744280" y="933651"/>
                </a:cubicBezTo>
                <a:cubicBezTo>
                  <a:pt x="755975" y="886871"/>
                  <a:pt x="755662" y="892481"/>
                  <a:pt x="763531" y="837398"/>
                </a:cubicBezTo>
                <a:cubicBezTo>
                  <a:pt x="767043" y="812810"/>
                  <a:pt x="777327" y="720288"/>
                  <a:pt x="782781" y="693019"/>
                </a:cubicBezTo>
                <a:cubicBezTo>
                  <a:pt x="784771" y="683070"/>
                  <a:pt x="789198" y="673768"/>
                  <a:pt x="792407" y="664143"/>
                </a:cubicBezTo>
                <a:cubicBezTo>
                  <a:pt x="795615" y="622434"/>
                  <a:pt x="797048" y="580550"/>
                  <a:pt x="802032" y="539015"/>
                </a:cubicBezTo>
                <a:cubicBezTo>
                  <a:pt x="806683" y="500261"/>
                  <a:pt x="821283" y="423512"/>
                  <a:pt x="821283" y="423512"/>
                </a:cubicBezTo>
                <a:cubicBezTo>
                  <a:pt x="818074" y="317634"/>
                  <a:pt x="817082" y="211666"/>
                  <a:pt x="811657" y="105878"/>
                </a:cubicBezTo>
                <a:cubicBezTo>
                  <a:pt x="810808" y="89318"/>
                  <a:pt x="796248" y="19206"/>
                  <a:pt x="792407" y="0"/>
                </a:cubicBezTo>
                <a:cubicBezTo>
                  <a:pt x="763531" y="3208"/>
                  <a:pt x="734089" y="3092"/>
                  <a:pt x="705779" y="9625"/>
                </a:cubicBezTo>
                <a:cubicBezTo>
                  <a:pt x="674848" y="16763"/>
                  <a:pt x="654251" y="41831"/>
                  <a:pt x="628777" y="57752"/>
                </a:cubicBezTo>
                <a:cubicBezTo>
                  <a:pt x="616610" y="65357"/>
                  <a:pt x="603110" y="70585"/>
                  <a:pt x="590276" y="77002"/>
                </a:cubicBezTo>
                <a:cubicBezTo>
                  <a:pt x="572933" y="94345"/>
                  <a:pt x="555973" y="115079"/>
                  <a:pt x="532525" y="125129"/>
                </a:cubicBezTo>
                <a:cubicBezTo>
                  <a:pt x="520366" y="130340"/>
                  <a:pt x="506744" y="131120"/>
                  <a:pt x="494024" y="134754"/>
                </a:cubicBezTo>
                <a:cubicBezTo>
                  <a:pt x="484268" y="137541"/>
                  <a:pt x="474773" y="141171"/>
                  <a:pt x="465148" y="144379"/>
                </a:cubicBezTo>
                <a:cubicBezTo>
                  <a:pt x="407396" y="141171"/>
                  <a:pt x="349496" y="139991"/>
                  <a:pt x="291893" y="134754"/>
                </a:cubicBezTo>
                <a:cubicBezTo>
                  <a:pt x="267882" y="132571"/>
                  <a:pt x="213517" y="110347"/>
                  <a:pt x="195640" y="105878"/>
                </a:cubicBezTo>
                <a:cubicBezTo>
                  <a:pt x="182806" y="102670"/>
                  <a:pt x="170053" y="99123"/>
                  <a:pt x="157139" y="96253"/>
                </a:cubicBezTo>
                <a:cubicBezTo>
                  <a:pt x="116788" y="87286"/>
                  <a:pt x="93045" y="83967"/>
                  <a:pt x="51261" y="77002"/>
                </a:cubicBezTo>
                <a:cubicBezTo>
                  <a:pt x="35219" y="80211"/>
                  <a:pt x="11252" y="72424"/>
                  <a:pt x="3135" y="86628"/>
                </a:cubicBezTo>
                <a:cubicBezTo>
                  <a:pt x="-6548" y="103573"/>
                  <a:pt x="8933" y="125242"/>
                  <a:pt x="12760" y="144379"/>
                </a:cubicBezTo>
                <a:cubicBezTo>
                  <a:pt x="15812" y="159637"/>
                  <a:pt x="25133" y="195706"/>
                  <a:pt x="32011" y="211756"/>
                </a:cubicBezTo>
                <a:cubicBezTo>
                  <a:pt x="37663" y="224944"/>
                  <a:pt x="44844" y="237423"/>
                  <a:pt x="51261" y="250257"/>
                </a:cubicBezTo>
                <a:cubicBezTo>
                  <a:pt x="57460" y="281250"/>
                  <a:pt x="70853" y="352176"/>
                  <a:pt x="80137" y="375385"/>
                </a:cubicBezTo>
                <a:lnTo>
                  <a:pt x="99388" y="423512"/>
                </a:lnTo>
                <a:cubicBezTo>
                  <a:pt x="102596" y="439554"/>
                  <a:pt x="105464" y="455668"/>
                  <a:pt x="109013" y="471638"/>
                </a:cubicBezTo>
                <a:cubicBezTo>
                  <a:pt x="111883" y="484552"/>
                  <a:pt x="116767" y="497043"/>
                  <a:pt x="118638" y="510139"/>
                </a:cubicBezTo>
                <a:cubicBezTo>
                  <a:pt x="123198" y="542059"/>
                  <a:pt x="125055" y="574308"/>
                  <a:pt x="128264" y="606392"/>
                </a:cubicBezTo>
                <a:cubicBezTo>
                  <a:pt x="135807" y="938271"/>
                  <a:pt x="145506" y="1016936"/>
                  <a:pt x="128264" y="1318661"/>
                </a:cubicBezTo>
                <a:cubicBezTo>
                  <a:pt x="127331" y="1334994"/>
                  <a:pt x="121328" y="1350651"/>
                  <a:pt x="118638" y="1366788"/>
                </a:cubicBezTo>
                <a:cubicBezTo>
                  <a:pt x="114908" y="1389166"/>
                  <a:pt x="112221" y="1411705"/>
                  <a:pt x="109013" y="1434164"/>
                </a:cubicBezTo>
                <a:cubicBezTo>
                  <a:pt x="105805" y="1581752"/>
                  <a:pt x="105173" y="1729418"/>
                  <a:pt x="99388" y="1876927"/>
                </a:cubicBezTo>
                <a:cubicBezTo>
                  <a:pt x="98747" y="1893274"/>
                  <a:pt x="91675" y="1908805"/>
                  <a:pt x="89763" y="1925053"/>
                </a:cubicBezTo>
                <a:cubicBezTo>
                  <a:pt x="85249" y="1963423"/>
                  <a:pt x="73721" y="2021305"/>
                  <a:pt x="70512" y="20405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08A3751-AB1D-9449-9AF1-36D576C59033}"/>
              </a:ext>
            </a:extLst>
          </p:cNvPr>
          <p:cNvSpPr/>
          <p:nvPr/>
        </p:nvSpPr>
        <p:spPr>
          <a:xfrm>
            <a:off x="9018872" y="3157086"/>
            <a:ext cx="1010652" cy="1944303"/>
          </a:xfrm>
          <a:custGeom>
            <a:avLst/>
            <a:gdLst>
              <a:gd name="connsiteX0" fmla="*/ 0 w 1010652"/>
              <a:gd name="connsiteY0" fmla="*/ 77002 h 1944303"/>
              <a:gd name="connsiteX1" fmla="*/ 0 w 1010652"/>
              <a:gd name="connsiteY1" fmla="*/ 77002 h 1944303"/>
              <a:gd name="connsiteX2" fmla="*/ 67376 w 1010652"/>
              <a:gd name="connsiteY2" fmla="*/ 182880 h 1944303"/>
              <a:gd name="connsiteX3" fmla="*/ 77002 w 1010652"/>
              <a:gd name="connsiteY3" fmla="*/ 211756 h 1944303"/>
              <a:gd name="connsiteX4" fmla="*/ 134753 w 1010652"/>
              <a:gd name="connsiteY4" fmla="*/ 317634 h 1944303"/>
              <a:gd name="connsiteX5" fmla="*/ 154004 w 1010652"/>
              <a:gd name="connsiteY5" fmla="*/ 394636 h 1944303"/>
              <a:gd name="connsiteX6" fmla="*/ 163629 w 1010652"/>
              <a:gd name="connsiteY6" fmla="*/ 423512 h 1944303"/>
              <a:gd name="connsiteX7" fmla="*/ 182880 w 1010652"/>
              <a:gd name="connsiteY7" fmla="*/ 452388 h 1944303"/>
              <a:gd name="connsiteX8" fmla="*/ 192505 w 1010652"/>
              <a:gd name="connsiteY8" fmla="*/ 481263 h 1944303"/>
              <a:gd name="connsiteX9" fmla="*/ 211755 w 1010652"/>
              <a:gd name="connsiteY9" fmla="*/ 567891 h 1944303"/>
              <a:gd name="connsiteX10" fmla="*/ 221381 w 1010652"/>
              <a:gd name="connsiteY10" fmla="*/ 1337912 h 1944303"/>
              <a:gd name="connsiteX11" fmla="*/ 250256 w 1010652"/>
              <a:gd name="connsiteY11" fmla="*/ 1482291 h 1944303"/>
              <a:gd name="connsiteX12" fmla="*/ 269507 w 1010652"/>
              <a:gd name="connsiteY12" fmla="*/ 1540042 h 1944303"/>
              <a:gd name="connsiteX13" fmla="*/ 288757 w 1010652"/>
              <a:gd name="connsiteY13" fmla="*/ 1819175 h 1944303"/>
              <a:gd name="connsiteX14" fmla="*/ 298383 w 1010652"/>
              <a:gd name="connsiteY14" fmla="*/ 1867301 h 1944303"/>
              <a:gd name="connsiteX15" fmla="*/ 317633 w 1010652"/>
              <a:gd name="connsiteY15" fmla="*/ 1934678 h 1944303"/>
              <a:gd name="connsiteX16" fmla="*/ 731520 w 1010652"/>
              <a:gd name="connsiteY16" fmla="*/ 1925053 h 1944303"/>
              <a:gd name="connsiteX17" fmla="*/ 1010652 w 1010652"/>
              <a:gd name="connsiteY17" fmla="*/ 1944303 h 1944303"/>
              <a:gd name="connsiteX18" fmla="*/ 991402 w 1010652"/>
              <a:gd name="connsiteY18" fmla="*/ 895150 h 1944303"/>
              <a:gd name="connsiteX19" fmla="*/ 481263 w 1010652"/>
              <a:gd name="connsiteY19" fmla="*/ 0 h 1944303"/>
              <a:gd name="connsiteX20" fmla="*/ 0 w 1010652"/>
              <a:gd name="connsiteY20" fmla="*/ 77002 h 194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0652" h="1944303">
                <a:moveTo>
                  <a:pt x="0" y="77002"/>
                </a:moveTo>
                <a:lnTo>
                  <a:pt x="0" y="77002"/>
                </a:lnTo>
                <a:cubicBezTo>
                  <a:pt x="22459" y="112295"/>
                  <a:pt x="54147" y="143194"/>
                  <a:pt x="67376" y="182880"/>
                </a:cubicBezTo>
                <a:cubicBezTo>
                  <a:pt x="70585" y="192505"/>
                  <a:pt x="72803" y="202519"/>
                  <a:pt x="77002" y="211756"/>
                </a:cubicBezTo>
                <a:cubicBezTo>
                  <a:pt x="108198" y="280387"/>
                  <a:pt x="104615" y="272426"/>
                  <a:pt x="134753" y="317634"/>
                </a:cubicBezTo>
                <a:cubicBezTo>
                  <a:pt x="141170" y="343301"/>
                  <a:pt x="145638" y="369536"/>
                  <a:pt x="154004" y="394636"/>
                </a:cubicBezTo>
                <a:cubicBezTo>
                  <a:pt x="157212" y="404261"/>
                  <a:pt x="159092" y="414437"/>
                  <a:pt x="163629" y="423512"/>
                </a:cubicBezTo>
                <a:cubicBezTo>
                  <a:pt x="168802" y="433859"/>
                  <a:pt x="176463" y="442763"/>
                  <a:pt x="182880" y="452388"/>
                </a:cubicBezTo>
                <a:cubicBezTo>
                  <a:pt x="186088" y="462013"/>
                  <a:pt x="189718" y="471508"/>
                  <a:pt x="192505" y="481263"/>
                </a:cubicBezTo>
                <a:cubicBezTo>
                  <a:pt x="201566" y="512977"/>
                  <a:pt x="205140" y="534815"/>
                  <a:pt x="211755" y="567891"/>
                </a:cubicBezTo>
                <a:cubicBezTo>
                  <a:pt x="214964" y="824565"/>
                  <a:pt x="215481" y="1081286"/>
                  <a:pt x="221381" y="1337912"/>
                </a:cubicBezTo>
                <a:cubicBezTo>
                  <a:pt x="222177" y="1372541"/>
                  <a:pt x="240163" y="1452014"/>
                  <a:pt x="250256" y="1482291"/>
                </a:cubicBezTo>
                <a:lnTo>
                  <a:pt x="269507" y="1540042"/>
                </a:lnTo>
                <a:cubicBezTo>
                  <a:pt x="293599" y="1708691"/>
                  <a:pt x="264165" y="1487198"/>
                  <a:pt x="288757" y="1819175"/>
                </a:cubicBezTo>
                <a:cubicBezTo>
                  <a:pt x="289966" y="1835490"/>
                  <a:pt x="294078" y="1851518"/>
                  <a:pt x="298383" y="1867301"/>
                </a:cubicBezTo>
                <a:cubicBezTo>
                  <a:pt x="318648" y="1941604"/>
                  <a:pt x="317633" y="1902625"/>
                  <a:pt x="317633" y="1934678"/>
                </a:cubicBezTo>
                <a:lnTo>
                  <a:pt x="731520" y="1925053"/>
                </a:lnTo>
                <a:lnTo>
                  <a:pt x="1010652" y="1944303"/>
                </a:lnTo>
                <a:lnTo>
                  <a:pt x="991402" y="895150"/>
                </a:lnTo>
                <a:lnTo>
                  <a:pt x="481263" y="0"/>
                </a:lnTo>
                <a:lnTo>
                  <a:pt x="0" y="7700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BF29A0E-809D-2044-8559-035F0D10E457}"/>
              </a:ext>
            </a:extLst>
          </p:cNvPr>
          <p:cNvSpPr/>
          <p:nvPr/>
        </p:nvSpPr>
        <p:spPr>
          <a:xfrm>
            <a:off x="2818489" y="2652462"/>
            <a:ext cx="481263" cy="1357162"/>
          </a:xfrm>
          <a:custGeom>
            <a:avLst/>
            <a:gdLst>
              <a:gd name="connsiteX0" fmla="*/ 0 w 1010652"/>
              <a:gd name="connsiteY0" fmla="*/ 77002 h 1944303"/>
              <a:gd name="connsiteX1" fmla="*/ 0 w 1010652"/>
              <a:gd name="connsiteY1" fmla="*/ 77002 h 1944303"/>
              <a:gd name="connsiteX2" fmla="*/ 67376 w 1010652"/>
              <a:gd name="connsiteY2" fmla="*/ 182880 h 1944303"/>
              <a:gd name="connsiteX3" fmla="*/ 77002 w 1010652"/>
              <a:gd name="connsiteY3" fmla="*/ 211756 h 1944303"/>
              <a:gd name="connsiteX4" fmla="*/ 134753 w 1010652"/>
              <a:gd name="connsiteY4" fmla="*/ 317634 h 1944303"/>
              <a:gd name="connsiteX5" fmla="*/ 154004 w 1010652"/>
              <a:gd name="connsiteY5" fmla="*/ 394636 h 1944303"/>
              <a:gd name="connsiteX6" fmla="*/ 163629 w 1010652"/>
              <a:gd name="connsiteY6" fmla="*/ 423512 h 1944303"/>
              <a:gd name="connsiteX7" fmla="*/ 182880 w 1010652"/>
              <a:gd name="connsiteY7" fmla="*/ 452388 h 1944303"/>
              <a:gd name="connsiteX8" fmla="*/ 192505 w 1010652"/>
              <a:gd name="connsiteY8" fmla="*/ 481263 h 1944303"/>
              <a:gd name="connsiteX9" fmla="*/ 211755 w 1010652"/>
              <a:gd name="connsiteY9" fmla="*/ 567891 h 1944303"/>
              <a:gd name="connsiteX10" fmla="*/ 221381 w 1010652"/>
              <a:gd name="connsiteY10" fmla="*/ 1337912 h 1944303"/>
              <a:gd name="connsiteX11" fmla="*/ 250256 w 1010652"/>
              <a:gd name="connsiteY11" fmla="*/ 1482291 h 1944303"/>
              <a:gd name="connsiteX12" fmla="*/ 269507 w 1010652"/>
              <a:gd name="connsiteY12" fmla="*/ 1540042 h 1944303"/>
              <a:gd name="connsiteX13" fmla="*/ 288757 w 1010652"/>
              <a:gd name="connsiteY13" fmla="*/ 1819175 h 1944303"/>
              <a:gd name="connsiteX14" fmla="*/ 298383 w 1010652"/>
              <a:gd name="connsiteY14" fmla="*/ 1867301 h 1944303"/>
              <a:gd name="connsiteX15" fmla="*/ 317633 w 1010652"/>
              <a:gd name="connsiteY15" fmla="*/ 1934678 h 1944303"/>
              <a:gd name="connsiteX16" fmla="*/ 731520 w 1010652"/>
              <a:gd name="connsiteY16" fmla="*/ 1925053 h 1944303"/>
              <a:gd name="connsiteX17" fmla="*/ 1010652 w 1010652"/>
              <a:gd name="connsiteY17" fmla="*/ 1944303 h 1944303"/>
              <a:gd name="connsiteX18" fmla="*/ 991402 w 1010652"/>
              <a:gd name="connsiteY18" fmla="*/ 895150 h 1944303"/>
              <a:gd name="connsiteX19" fmla="*/ 481263 w 1010652"/>
              <a:gd name="connsiteY19" fmla="*/ 0 h 1944303"/>
              <a:gd name="connsiteX20" fmla="*/ 0 w 1010652"/>
              <a:gd name="connsiteY20" fmla="*/ 77002 h 194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0652" h="1944303">
                <a:moveTo>
                  <a:pt x="0" y="77002"/>
                </a:moveTo>
                <a:lnTo>
                  <a:pt x="0" y="77002"/>
                </a:lnTo>
                <a:cubicBezTo>
                  <a:pt x="22459" y="112295"/>
                  <a:pt x="54147" y="143194"/>
                  <a:pt x="67376" y="182880"/>
                </a:cubicBezTo>
                <a:cubicBezTo>
                  <a:pt x="70585" y="192505"/>
                  <a:pt x="72803" y="202519"/>
                  <a:pt x="77002" y="211756"/>
                </a:cubicBezTo>
                <a:cubicBezTo>
                  <a:pt x="108198" y="280387"/>
                  <a:pt x="104615" y="272426"/>
                  <a:pt x="134753" y="317634"/>
                </a:cubicBezTo>
                <a:cubicBezTo>
                  <a:pt x="141170" y="343301"/>
                  <a:pt x="145638" y="369536"/>
                  <a:pt x="154004" y="394636"/>
                </a:cubicBezTo>
                <a:cubicBezTo>
                  <a:pt x="157212" y="404261"/>
                  <a:pt x="159092" y="414437"/>
                  <a:pt x="163629" y="423512"/>
                </a:cubicBezTo>
                <a:cubicBezTo>
                  <a:pt x="168802" y="433859"/>
                  <a:pt x="176463" y="442763"/>
                  <a:pt x="182880" y="452388"/>
                </a:cubicBezTo>
                <a:cubicBezTo>
                  <a:pt x="186088" y="462013"/>
                  <a:pt x="189718" y="471508"/>
                  <a:pt x="192505" y="481263"/>
                </a:cubicBezTo>
                <a:cubicBezTo>
                  <a:pt x="201566" y="512977"/>
                  <a:pt x="205140" y="534815"/>
                  <a:pt x="211755" y="567891"/>
                </a:cubicBezTo>
                <a:cubicBezTo>
                  <a:pt x="214964" y="824565"/>
                  <a:pt x="215481" y="1081286"/>
                  <a:pt x="221381" y="1337912"/>
                </a:cubicBezTo>
                <a:cubicBezTo>
                  <a:pt x="222177" y="1372541"/>
                  <a:pt x="240163" y="1452014"/>
                  <a:pt x="250256" y="1482291"/>
                </a:cubicBezTo>
                <a:lnTo>
                  <a:pt x="269507" y="1540042"/>
                </a:lnTo>
                <a:cubicBezTo>
                  <a:pt x="293599" y="1708691"/>
                  <a:pt x="264165" y="1487198"/>
                  <a:pt x="288757" y="1819175"/>
                </a:cubicBezTo>
                <a:cubicBezTo>
                  <a:pt x="289966" y="1835490"/>
                  <a:pt x="294078" y="1851518"/>
                  <a:pt x="298383" y="1867301"/>
                </a:cubicBezTo>
                <a:cubicBezTo>
                  <a:pt x="318648" y="1941604"/>
                  <a:pt x="317633" y="1902625"/>
                  <a:pt x="317633" y="1934678"/>
                </a:cubicBezTo>
                <a:lnTo>
                  <a:pt x="731520" y="1925053"/>
                </a:lnTo>
                <a:lnTo>
                  <a:pt x="1010652" y="1944303"/>
                </a:lnTo>
                <a:lnTo>
                  <a:pt x="991402" y="895150"/>
                </a:lnTo>
                <a:lnTo>
                  <a:pt x="481263" y="0"/>
                </a:lnTo>
                <a:lnTo>
                  <a:pt x="0" y="7700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37A7236-C162-AE40-A5EA-644622CF698C}"/>
              </a:ext>
            </a:extLst>
          </p:cNvPr>
          <p:cNvSpPr/>
          <p:nvPr/>
        </p:nvSpPr>
        <p:spPr>
          <a:xfrm>
            <a:off x="6707890" y="182880"/>
            <a:ext cx="2207585" cy="2599488"/>
          </a:xfrm>
          <a:custGeom>
            <a:avLst/>
            <a:gdLst>
              <a:gd name="connsiteX0" fmla="*/ 1560211 w 2207585"/>
              <a:gd name="connsiteY0" fmla="*/ 2338939 h 2599488"/>
              <a:gd name="connsiteX1" fmla="*/ 1560211 w 2207585"/>
              <a:gd name="connsiteY1" fmla="*/ 2338939 h 2599488"/>
              <a:gd name="connsiteX2" fmla="*/ 1723841 w 2207585"/>
              <a:gd name="connsiteY2" fmla="*/ 2367815 h 2599488"/>
              <a:gd name="connsiteX3" fmla="*/ 1781592 w 2207585"/>
              <a:gd name="connsiteY3" fmla="*/ 2387065 h 2599488"/>
              <a:gd name="connsiteX4" fmla="*/ 1810468 w 2207585"/>
              <a:gd name="connsiteY4" fmla="*/ 2396691 h 2599488"/>
              <a:gd name="connsiteX5" fmla="*/ 1839344 w 2207585"/>
              <a:gd name="connsiteY5" fmla="*/ 2425566 h 2599488"/>
              <a:gd name="connsiteX6" fmla="*/ 1868219 w 2207585"/>
              <a:gd name="connsiteY6" fmla="*/ 2435192 h 2599488"/>
              <a:gd name="connsiteX7" fmla="*/ 1906721 w 2207585"/>
              <a:gd name="connsiteY7" fmla="*/ 2454442 h 2599488"/>
              <a:gd name="connsiteX8" fmla="*/ 1964472 w 2207585"/>
              <a:gd name="connsiteY8" fmla="*/ 2512194 h 2599488"/>
              <a:gd name="connsiteX9" fmla="*/ 2022224 w 2207585"/>
              <a:gd name="connsiteY9" fmla="*/ 2560320 h 2599488"/>
              <a:gd name="connsiteX10" fmla="*/ 2051099 w 2207585"/>
              <a:gd name="connsiteY10" fmla="*/ 2569945 h 2599488"/>
              <a:gd name="connsiteX11" fmla="*/ 2079975 w 2207585"/>
              <a:gd name="connsiteY11" fmla="*/ 2589196 h 2599488"/>
              <a:gd name="connsiteX12" fmla="*/ 2185853 w 2207585"/>
              <a:gd name="connsiteY12" fmla="*/ 2589196 h 2599488"/>
              <a:gd name="connsiteX13" fmla="*/ 2205104 w 2207585"/>
              <a:gd name="connsiteY13" fmla="*/ 2560320 h 2599488"/>
              <a:gd name="connsiteX14" fmla="*/ 2176228 w 2207585"/>
              <a:gd name="connsiteY14" fmla="*/ 2290813 h 2599488"/>
              <a:gd name="connsiteX15" fmla="*/ 2156977 w 2207585"/>
              <a:gd name="connsiteY15" fmla="*/ 2261937 h 2599488"/>
              <a:gd name="connsiteX16" fmla="*/ 2128102 w 2207585"/>
              <a:gd name="connsiteY16" fmla="*/ 2184935 h 2599488"/>
              <a:gd name="connsiteX17" fmla="*/ 2108851 w 2207585"/>
              <a:gd name="connsiteY17" fmla="*/ 2127183 h 2599488"/>
              <a:gd name="connsiteX18" fmla="*/ 2099226 w 2207585"/>
              <a:gd name="connsiteY18" fmla="*/ 2098307 h 2599488"/>
              <a:gd name="connsiteX19" fmla="*/ 2079975 w 2207585"/>
              <a:gd name="connsiteY19" fmla="*/ 2069432 h 2599488"/>
              <a:gd name="connsiteX20" fmla="*/ 2070350 w 2207585"/>
              <a:gd name="connsiteY20" fmla="*/ 2040556 h 2599488"/>
              <a:gd name="connsiteX21" fmla="*/ 2060725 w 2207585"/>
              <a:gd name="connsiteY21" fmla="*/ 2002055 h 2599488"/>
              <a:gd name="connsiteX22" fmla="*/ 2041474 w 2207585"/>
              <a:gd name="connsiteY22" fmla="*/ 1963554 h 2599488"/>
              <a:gd name="connsiteX23" fmla="*/ 2012598 w 2207585"/>
              <a:gd name="connsiteY23" fmla="*/ 1896177 h 2599488"/>
              <a:gd name="connsiteX24" fmla="*/ 1983723 w 2207585"/>
              <a:gd name="connsiteY24" fmla="*/ 1857676 h 2599488"/>
              <a:gd name="connsiteX25" fmla="*/ 1935596 w 2207585"/>
              <a:gd name="connsiteY25" fmla="*/ 1780674 h 2599488"/>
              <a:gd name="connsiteX26" fmla="*/ 1916346 w 2207585"/>
              <a:gd name="connsiteY26" fmla="*/ 1655545 h 2599488"/>
              <a:gd name="connsiteX27" fmla="*/ 1897095 w 2207585"/>
              <a:gd name="connsiteY27" fmla="*/ 1626669 h 2599488"/>
              <a:gd name="connsiteX28" fmla="*/ 1868219 w 2207585"/>
              <a:gd name="connsiteY28" fmla="*/ 1568918 h 2599488"/>
              <a:gd name="connsiteX29" fmla="*/ 1839344 w 2207585"/>
              <a:gd name="connsiteY29" fmla="*/ 1501541 h 2599488"/>
              <a:gd name="connsiteX30" fmla="*/ 1685339 w 2207585"/>
              <a:gd name="connsiteY30" fmla="*/ 1299411 h 2599488"/>
              <a:gd name="connsiteX31" fmla="*/ 1656464 w 2207585"/>
              <a:gd name="connsiteY31" fmla="*/ 1270535 h 2599488"/>
              <a:gd name="connsiteX32" fmla="*/ 1560211 w 2207585"/>
              <a:gd name="connsiteY32" fmla="*/ 1155032 h 2599488"/>
              <a:gd name="connsiteX33" fmla="*/ 1512085 w 2207585"/>
              <a:gd name="connsiteY33" fmla="*/ 1106905 h 2599488"/>
              <a:gd name="connsiteX34" fmla="*/ 1473584 w 2207585"/>
              <a:gd name="connsiteY34" fmla="*/ 1058779 h 2599488"/>
              <a:gd name="connsiteX35" fmla="*/ 1338830 w 2207585"/>
              <a:gd name="connsiteY35" fmla="*/ 933651 h 2599488"/>
              <a:gd name="connsiteX36" fmla="*/ 1309954 w 2207585"/>
              <a:gd name="connsiteY36" fmla="*/ 904775 h 2599488"/>
              <a:gd name="connsiteX37" fmla="*/ 1232952 w 2207585"/>
              <a:gd name="connsiteY37" fmla="*/ 856648 h 2599488"/>
              <a:gd name="connsiteX38" fmla="*/ 1204076 w 2207585"/>
              <a:gd name="connsiteY38" fmla="*/ 827773 h 2599488"/>
              <a:gd name="connsiteX39" fmla="*/ 1146325 w 2207585"/>
              <a:gd name="connsiteY39" fmla="*/ 789272 h 2599488"/>
              <a:gd name="connsiteX40" fmla="*/ 1059697 w 2207585"/>
              <a:gd name="connsiteY40" fmla="*/ 712269 h 2599488"/>
              <a:gd name="connsiteX41" fmla="*/ 1021196 w 2207585"/>
              <a:gd name="connsiteY41" fmla="*/ 644893 h 2599488"/>
              <a:gd name="connsiteX42" fmla="*/ 982695 w 2207585"/>
              <a:gd name="connsiteY42" fmla="*/ 587141 h 2599488"/>
              <a:gd name="connsiteX43" fmla="*/ 953819 w 2207585"/>
              <a:gd name="connsiteY43" fmla="*/ 567891 h 2599488"/>
              <a:gd name="connsiteX44" fmla="*/ 876817 w 2207585"/>
              <a:gd name="connsiteY44" fmla="*/ 471638 h 2599488"/>
              <a:gd name="connsiteX45" fmla="*/ 770939 w 2207585"/>
              <a:gd name="connsiteY45" fmla="*/ 385011 h 2599488"/>
              <a:gd name="connsiteX46" fmla="*/ 732438 w 2207585"/>
              <a:gd name="connsiteY46" fmla="*/ 346509 h 2599488"/>
              <a:gd name="connsiteX47" fmla="*/ 655436 w 2207585"/>
              <a:gd name="connsiteY47" fmla="*/ 288758 h 2599488"/>
              <a:gd name="connsiteX48" fmla="*/ 616935 w 2207585"/>
              <a:gd name="connsiteY48" fmla="*/ 259882 h 2599488"/>
              <a:gd name="connsiteX49" fmla="*/ 568809 w 2207585"/>
              <a:gd name="connsiteY49" fmla="*/ 231006 h 2599488"/>
              <a:gd name="connsiteX50" fmla="*/ 491807 w 2207585"/>
              <a:gd name="connsiteY50" fmla="*/ 173255 h 2599488"/>
              <a:gd name="connsiteX51" fmla="*/ 472556 w 2207585"/>
              <a:gd name="connsiteY51" fmla="*/ 144379 h 2599488"/>
              <a:gd name="connsiteX52" fmla="*/ 385929 w 2207585"/>
              <a:gd name="connsiteY52" fmla="*/ 96253 h 2599488"/>
              <a:gd name="connsiteX53" fmla="*/ 328177 w 2207585"/>
              <a:gd name="connsiteY53" fmla="*/ 67377 h 2599488"/>
              <a:gd name="connsiteX54" fmla="*/ 299302 w 2207585"/>
              <a:gd name="connsiteY54" fmla="*/ 48126 h 2599488"/>
              <a:gd name="connsiteX55" fmla="*/ 212674 w 2207585"/>
              <a:gd name="connsiteY55" fmla="*/ 38501 h 2599488"/>
              <a:gd name="connsiteX56" fmla="*/ 116422 w 2207585"/>
              <a:gd name="connsiteY56" fmla="*/ 19251 h 2599488"/>
              <a:gd name="connsiteX57" fmla="*/ 39419 w 2207585"/>
              <a:gd name="connsiteY57" fmla="*/ 0 h 2599488"/>
              <a:gd name="connsiteX58" fmla="*/ 918 w 2207585"/>
              <a:gd name="connsiteY58" fmla="*/ 9625 h 2599488"/>
              <a:gd name="connsiteX59" fmla="*/ 20169 w 2207585"/>
              <a:gd name="connsiteY59" fmla="*/ 67377 h 2599488"/>
              <a:gd name="connsiteX60" fmla="*/ 29794 w 2207585"/>
              <a:gd name="connsiteY60" fmla="*/ 125128 h 2599488"/>
              <a:gd name="connsiteX61" fmla="*/ 49045 w 2207585"/>
              <a:gd name="connsiteY61" fmla="*/ 250257 h 2599488"/>
              <a:gd name="connsiteX62" fmla="*/ 58670 w 2207585"/>
              <a:gd name="connsiteY62" fmla="*/ 308008 h 2599488"/>
              <a:gd name="connsiteX63" fmla="*/ 77921 w 2207585"/>
              <a:gd name="connsiteY63" fmla="*/ 365760 h 2599488"/>
              <a:gd name="connsiteX64" fmla="*/ 87546 w 2207585"/>
              <a:gd name="connsiteY64" fmla="*/ 731520 h 2599488"/>
              <a:gd name="connsiteX65" fmla="*/ 77921 w 2207585"/>
              <a:gd name="connsiteY65" fmla="*/ 981777 h 2599488"/>
              <a:gd name="connsiteX66" fmla="*/ 58670 w 2207585"/>
              <a:gd name="connsiteY66" fmla="*/ 1049154 h 2599488"/>
              <a:gd name="connsiteX67" fmla="*/ 39419 w 2207585"/>
              <a:gd name="connsiteY67" fmla="*/ 1126156 h 2599488"/>
              <a:gd name="connsiteX68" fmla="*/ 29794 w 2207585"/>
              <a:gd name="connsiteY68" fmla="*/ 1193533 h 2599488"/>
              <a:gd name="connsiteX69" fmla="*/ 20169 w 2207585"/>
              <a:gd name="connsiteY69" fmla="*/ 1222408 h 2599488"/>
              <a:gd name="connsiteX70" fmla="*/ 10544 w 2207585"/>
              <a:gd name="connsiteY70" fmla="*/ 1318661 h 2599488"/>
              <a:gd name="connsiteX71" fmla="*/ 20169 w 2207585"/>
              <a:gd name="connsiteY71" fmla="*/ 1905802 h 2599488"/>
              <a:gd name="connsiteX72" fmla="*/ 87546 w 2207585"/>
              <a:gd name="connsiteY72" fmla="*/ 1973179 h 2599488"/>
              <a:gd name="connsiteX73" fmla="*/ 116422 w 2207585"/>
              <a:gd name="connsiteY73" fmla="*/ 1982804 h 2599488"/>
              <a:gd name="connsiteX74" fmla="*/ 539933 w 2207585"/>
              <a:gd name="connsiteY74" fmla="*/ 1992429 h 2599488"/>
              <a:gd name="connsiteX75" fmla="*/ 626561 w 2207585"/>
              <a:gd name="connsiteY75" fmla="*/ 2011680 h 2599488"/>
              <a:gd name="connsiteX76" fmla="*/ 761314 w 2207585"/>
              <a:gd name="connsiteY76" fmla="*/ 2040556 h 2599488"/>
              <a:gd name="connsiteX77" fmla="*/ 828691 w 2207585"/>
              <a:gd name="connsiteY77" fmla="*/ 2050181 h 2599488"/>
              <a:gd name="connsiteX78" fmla="*/ 857567 w 2207585"/>
              <a:gd name="connsiteY78" fmla="*/ 2069432 h 2599488"/>
              <a:gd name="connsiteX79" fmla="*/ 924944 w 2207585"/>
              <a:gd name="connsiteY79" fmla="*/ 2088682 h 2599488"/>
              <a:gd name="connsiteX80" fmla="*/ 953819 w 2207585"/>
              <a:gd name="connsiteY80" fmla="*/ 2098307 h 2599488"/>
              <a:gd name="connsiteX81" fmla="*/ 992321 w 2207585"/>
              <a:gd name="connsiteY81" fmla="*/ 2107933 h 2599488"/>
              <a:gd name="connsiteX82" fmla="*/ 1050072 w 2207585"/>
              <a:gd name="connsiteY82" fmla="*/ 2127183 h 2599488"/>
              <a:gd name="connsiteX83" fmla="*/ 1088573 w 2207585"/>
              <a:gd name="connsiteY83" fmla="*/ 2146434 h 2599488"/>
              <a:gd name="connsiteX84" fmla="*/ 1127074 w 2207585"/>
              <a:gd name="connsiteY84" fmla="*/ 2156059 h 2599488"/>
              <a:gd name="connsiteX85" fmla="*/ 1155950 w 2207585"/>
              <a:gd name="connsiteY85" fmla="*/ 2165684 h 2599488"/>
              <a:gd name="connsiteX86" fmla="*/ 1232952 w 2207585"/>
              <a:gd name="connsiteY86" fmla="*/ 2184935 h 2599488"/>
              <a:gd name="connsiteX87" fmla="*/ 1290704 w 2207585"/>
              <a:gd name="connsiteY87" fmla="*/ 2204185 h 2599488"/>
              <a:gd name="connsiteX88" fmla="*/ 1319579 w 2207585"/>
              <a:gd name="connsiteY88" fmla="*/ 2213811 h 2599488"/>
              <a:gd name="connsiteX89" fmla="*/ 1358081 w 2207585"/>
              <a:gd name="connsiteY89" fmla="*/ 2223436 h 2599488"/>
              <a:gd name="connsiteX90" fmla="*/ 1415832 w 2207585"/>
              <a:gd name="connsiteY90" fmla="*/ 2242686 h 2599488"/>
              <a:gd name="connsiteX91" fmla="*/ 1444708 w 2207585"/>
              <a:gd name="connsiteY91" fmla="*/ 2261937 h 2599488"/>
              <a:gd name="connsiteX92" fmla="*/ 1502459 w 2207585"/>
              <a:gd name="connsiteY92" fmla="*/ 2281187 h 2599488"/>
              <a:gd name="connsiteX93" fmla="*/ 1531335 w 2207585"/>
              <a:gd name="connsiteY93" fmla="*/ 2290813 h 2599488"/>
              <a:gd name="connsiteX94" fmla="*/ 1560211 w 2207585"/>
              <a:gd name="connsiteY94" fmla="*/ 2338939 h 259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07585" h="2599488">
                <a:moveTo>
                  <a:pt x="1560211" y="2338939"/>
                </a:moveTo>
                <a:lnTo>
                  <a:pt x="1560211" y="2338939"/>
                </a:lnTo>
                <a:cubicBezTo>
                  <a:pt x="1629822" y="2346673"/>
                  <a:pt x="1658094" y="2345900"/>
                  <a:pt x="1723841" y="2367815"/>
                </a:cubicBezTo>
                <a:lnTo>
                  <a:pt x="1781592" y="2387065"/>
                </a:lnTo>
                <a:lnTo>
                  <a:pt x="1810468" y="2396691"/>
                </a:lnTo>
                <a:cubicBezTo>
                  <a:pt x="1820093" y="2406316"/>
                  <a:pt x="1828018" y="2418015"/>
                  <a:pt x="1839344" y="2425566"/>
                </a:cubicBezTo>
                <a:cubicBezTo>
                  <a:pt x="1847786" y="2431194"/>
                  <a:pt x="1858894" y="2431195"/>
                  <a:pt x="1868219" y="2435192"/>
                </a:cubicBezTo>
                <a:cubicBezTo>
                  <a:pt x="1881408" y="2440844"/>
                  <a:pt x="1893887" y="2448025"/>
                  <a:pt x="1906721" y="2454442"/>
                </a:cubicBezTo>
                <a:lnTo>
                  <a:pt x="1964472" y="2512194"/>
                </a:lnTo>
                <a:cubicBezTo>
                  <a:pt x="1985757" y="2533479"/>
                  <a:pt x="1995425" y="2546920"/>
                  <a:pt x="2022224" y="2560320"/>
                </a:cubicBezTo>
                <a:cubicBezTo>
                  <a:pt x="2031299" y="2564857"/>
                  <a:pt x="2041474" y="2566737"/>
                  <a:pt x="2051099" y="2569945"/>
                </a:cubicBezTo>
                <a:cubicBezTo>
                  <a:pt x="2060724" y="2576362"/>
                  <a:pt x="2069628" y="2584023"/>
                  <a:pt x="2079975" y="2589196"/>
                </a:cubicBezTo>
                <a:cubicBezTo>
                  <a:pt x="2119145" y="2608781"/>
                  <a:pt x="2135102" y="2595540"/>
                  <a:pt x="2185853" y="2589196"/>
                </a:cubicBezTo>
                <a:cubicBezTo>
                  <a:pt x="2192270" y="2579571"/>
                  <a:pt x="2204642" y="2571879"/>
                  <a:pt x="2205104" y="2560320"/>
                </a:cubicBezTo>
                <a:cubicBezTo>
                  <a:pt x="2208761" y="2468889"/>
                  <a:pt x="2213742" y="2375220"/>
                  <a:pt x="2176228" y="2290813"/>
                </a:cubicBezTo>
                <a:cubicBezTo>
                  <a:pt x="2171530" y="2280242"/>
                  <a:pt x="2163394" y="2271562"/>
                  <a:pt x="2156977" y="2261937"/>
                </a:cubicBezTo>
                <a:cubicBezTo>
                  <a:pt x="2136139" y="2178584"/>
                  <a:pt x="2161655" y="2268819"/>
                  <a:pt x="2128102" y="2184935"/>
                </a:cubicBezTo>
                <a:cubicBezTo>
                  <a:pt x="2120566" y="2166094"/>
                  <a:pt x="2115268" y="2146434"/>
                  <a:pt x="2108851" y="2127183"/>
                </a:cubicBezTo>
                <a:cubicBezTo>
                  <a:pt x="2105643" y="2117558"/>
                  <a:pt x="2104854" y="2106749"/>
                  <a:pt x="2099226" y="2098307"/>
                </a:cubicBezTo>
                <a:lnTo>
                  <a:pt x="2079975" y="2069432"/>
                </a:lnTo>
                <a:cubicBezTo>
                  <a:pt x="2076767" y="2059807"/>
                  <a:pt x="2073137" y="2050312"/>
                  <a:pt x="2070350" y="2040556"/>
                </a:cubicBezTo>
                <a:cubicBezTo>
                  <a:pt x="2066716" y="2027836"/>
                  <a:pt x="2065370" y="2014441"/>
                  <a:pt x="2060725" y="2002055"/>
                </a:cubicBezTo>
                <a:cubicBezTo>
                  <a:pt x="2055687" y="1988620"/>
                  <a:pt x="2047126" y="1976742"/>
                  <a:pt x="2041474" y="1963554"/>
                </a:cubicBezTo>
                <a:cubicBezTo>
                  <a:pt x="2023608" y="1921868"/>
                  <a:pt x="2041624" y="1942619"/>
                  <a:pt x="2012598" y="1896177"/>
                </a:cubicBezTo>
                <a:cubicBezTo>
                  <a:pt x="2004096" y="1882573"/>
                  <a:pt x="1992225" y="1871280"/>
                  <a:pt x="1983723" y="1857676"/>
                </a:cubicBezTo>
                <a:cubicBezTo>
                  <a:pt x="1917668" y="1751988"/>
                  <a:pt x="2017388" y="1889729"/>
                  <a:pt x="1935596" y="1780674"/>
                </a:cubicBezTo>
                <a:cubicBezTo>
                  <a:pt x="1934855" y="1775484"/>
                  <a:pt x="1919684" y="1665560"/>
                  <a:pt x="1916346" y="1655545"/>
                </a:cubicBezTo>
                <a:cubicBezTo>
                  <a:pt x="1912688" y="1644570"/>
                  <a:pt x="1902713" y="1636781"/>
                  <a:pt x="1897095" y="1626669"/>
                </a:cubicBezTo>
                <a:cubicBezTo>
                  <a:pt x="1886643" y="1607855"/>
                  <a:pt x="1877238" y="1588460"/>
                  <a:pt x="1868219" y="1568918"/>
                </a:cubicBezTo>
                <a:cubicBezTo>
                  <a:pt x="1857980" y="1546732"/>
                  <a:pt x="1852205" y="1522317"/>
                  <a:pt x="1839344" y="1501541"/>
                </a:cubicBezTo>
                <a:cubicBezTo>
                  <a:pt x="1793606" y="1427655"/>
                  <a:pt x="1742732" y="1363181"/>
                  <a:pt x="1685339" y="1299411"/>
                </a:cubicBezTo>
                <a:cubicBezTo>
                  <a:pt x="1676233" y="1289293"/>
                  <a:pt x="1665379" y="1280821"/>
                  <a:pt x="1656464" y="1270535"/>
                </a:cubicBezTo>
                <a:cubicBezTo>
                  <a:pt x="1623641" y="1232662"/>
                  <a:pt x="1595649" y="1190471"/>
                  <a:pt x="1560211" y="1155032"/>
                </a:cubicBezTo>
                <a:cubicBezTo>
                  <a:pt x="1544169" y="1138990"/>
                  <a:pt x="1527262" y="1123768"/>
                  <a:pt x="1512085" y="1106905"/>
                </a:cubicBezTo>
                <a:cubicBezTo>
                  <a:pt x="1498342" y="1091635"/>
                  <a:pt x="1487563" y="1073833"/>
                  <a:pt x="1473584" y="1058779"/>
                </a:cubicBezTo>
                <a:cubicBezTo>
                  <a:pt x="1351889" y="927724"/>
                  <a:pt x="1429177" y="1012705"/>
                  <a:pt x="1338830" y="933651"/>
                </a:cubicBezTo>
                <a:cubicBezTo>
                  <a:pt x="1328586" y="924687"/>
                  <a:pt x="1320289" y="913634"/>
                  <a:pt x="1309954" y="904775"/>
                </a:cubicBezTo>
                <a:cubicBezTo>
                  <a:pt x="1208839" y="818105"/>
                  <a:pt x="1331538" y="927066"/>
                  <a:pt x="1232952" y="856648"/>
                </a:cubicBezTo>
                <a:cubicBezTo>
                  <a:pt x="1221875" y="848736"/>
                  <a:pt x="1214821" y="836130"/>
                  <a:pt x="1204076" y="827773"/>
                </a:cubicBezTo>
                <a:cubicBezTo>
                  <a:pt x="1185813" y="813569"/>
                  <a:pt x="1164391" y="803725"/>
                  <a:pt x="1146325" y="789272"/>
                </a:cubicBezTo>
                <a:cubicBezTo>
                  <a:pt x="1111305" y="761256"/>
                  <a:pt x="1088625" y="746018"/>
                  <a:pt x="1059697" y="712269"/>
                </a:cubicBezTo>
                <a:cubicBezTo>
                  <a:pt x="1037501" y="686374"/>
                  <a:pt x="1039402" y="675236"/>
                  <a:pt x="1021196" y="644893"/>
                </a:cubicBezTo>
                <a:cubicBezTo>
                  <a:pt x="1009292" y="625054"/>
                  <a:pt x="1001946" y="599974"/>
                  <a:pt x="982695" y="587141"/>
                </a:cubicBezTo>
                <a:cubicBezTo>
                  <a:pt x="973070" y="580724"/>
                  <a:pt x="961636" y="576418"/>
                  <a:pt x="953819" y="567891"/>
                </a:cubicBezTo>
                <a:cubicBezTo>
                  <a:pt x="926055" y="537603"/>
                  <a:pt x="908617" y="497656"/>
                  <a:pt x="876817" y="471638"/>
                </a:cubicBezTo>
                <a:cubicBezTo>
                  <a:pt x="841524" y="442762"/>
                  <a:pt x="803183" y="417256"/>
                  <a:pt x="770939" y="385011"/>
                </a:cubicBezTo>
                <a:cubicBezTo>
                  <a:pt x="758105" y="372177"/>
                  <a:pt x="746381" y="358128"/>
                  <a:pt x="732438" y="346509"/>
                </a:cubicBezTo>
                <a:cubicBezTo>
                  <a:pt x="707790" y="325969"/>
                  <a:pt x="681103" y="308008"/>
                  <a:pt x="655436" y="288758"/>
                </a:cubicBezTo>
                <a:cubicBezTo>
                  <a:pt x="642602" y="279133"/>
                  <a:pt x="630691" y="268136"/>
                  <a:pt x="616935" y="259882"/>
                </a:cubicBezTo>
                <a:cubicBezTo>
                  <a:pt x="600893" y="250257"/>
                  <a:pt x="583576" y="242492"/>
                  <a:pt x="568809" y="231006"/>
                </a:cubicBezTo>
                <a:cubicBezTo>
                  <a:pt x="481248" y="162903"/>
                  <a:pt x="577306" y="216003"/>
                  <a:pt x="491807" y="173255"/>
                </a:cubicBezTo>
                <a:cubicBezTo>
                  <a:pt x="485390" y="163630"/>
                  <a:pt x="481262" y="151997"/>
                  <a:pt x="472556" y="144379"/>
                </a:cubicBezTo>
                <a:cubicBezTo>
                  <a:pt x="431821" y="108736"/>
                  <a:pt x="425590" y="109473"/>
                  <a:pt x="385929" y="96253"/>
                </a:cubicBezTo>
                <a:cubicBezTo>
                  <a:pt x="303169" y="41079"/>
                  <a:pt x="407882" y="107230"/>
                  <a:pt x="328177" y="67377"/>
                </a:cubicBezTo>
                <a:cubicBezTo>
                  <a:pt x="317830" y="62204"/>
                  <a:pt x="310525" y="50932"/>
                  <a:pt x="299302" y="48126"/>
                </a:cubicBezTo>
                <a:cubicBezTo>
                  <a:pt x="271116" y="41079"/>
                  <a:pt x="241372" y="43032"/>
                  <a:pt x="212674" y="38501"/>
                </a:cubicBezTo>
                <a:cubicBezTo>
                  <a:pt x="180355" y="33398"/>
                  <a:pt x="148164" y="27187"/>
                  <a:pt x="116422" y="19251"/>
                </a:cubicBezTo>
                <a:lnTo>
                  <a:pt x="39419" y="0"/>
                </a:lnTo>
                <a:cubicBezTo>
                  <a:pt x="26585" y="3208"/>
                  <a:pt x="4552" y="-3095"/>
                  <a:pt x="918" y="9625"/>
                </a:cubicBezTo>
                <a:cubicBezTo>
                  <a:pt x="-4656" y="29136"/>
                  <a:pt x="16833" y="47361"/>
                  <a:pt x="20169" y="67377"/>
                </a:cubicBezTo>
                <a:cubicBezTo>
                  <a:pt x="23377" y="86627"/>
                  <a:pt x="27373" y="105763"/>
                  <a:pt x="29794" y="125128"/>
                </a:cubicBezTo>
                <a:cubicBezTo>
                  <a:pt x="44682" y="244237"/>
                  <a:pt x="27883" y="186776"/>
                  <a:pt x="49045" y="250257"/>
                </a:cubicBezTo>
                <a:cubicBezTo>
                  <a:pt x="52253" y="269507"/>
                  <a:pt x="53937" y="289075"/>
                  <a:pt x="58670" y="308008"/>
                </a:cubicBezTo>
                <a:cubicBezTo>
                  <a:pt x="63592" y="327694"/>
                  <a:pt x="77921" y="365760"/>
                  <a:pt x="77921" y="365760"/>
                </a:cubicBezTo>
                <a:cubicBezTo>
                  <a:pt x="81129" y="487680"/>
                  <a:pt x="87546" y="609558"/>
                  <a:pt x="87546" y="731520"/>
                </a:cubicBezTo>
                <a:cubicBezTo>
                  <a:pt x="87546" y="815001"/>
                  <a:pt x="83474" y="898481"/>
                  <a:pt x="77921" y="981777"/>
                </a:cubicBezTo>
                <a:cubicBezTo>
                  <a:pt x="76285" y="1006321"/>
                  <a:pt x="64463" y="1025982"/>
                  <a:pt x="58670" y="1049154"/>
                </a:cubicBezTo>
                <a:lnTo>
                  <a:pt x="39419" y="1126156"/>
                </a:lnTo>
                <a:cubicBezTo>
                  <a:pt x="36211" y="1148615"/>
                  <a:pt x="34243" y="1171287"/>
                  <a:pt x="29794" y="1193533"/>
                </a:cubicBezTo>
                <a:cubicBezTo>
                  <a:pt x="27804" y="1203482"/>
                  <a:pt x="21712" y="1212380"/>
                  <a:pt x="20169" y="1222408"/>
                </a:cubicBezTo>
                <a:cubicBezTo>
                  <a:pt x="15266" y="1254277"/>
                  <a:pt x="13752" y="1286577"/>
                  <a:pt x="10544" y="1318661"/>
                </a:cubicBezTo>
                <a:cubicBezTo>
                  <a:pt x="13752" y="1514375"/>
                  <a:pt x="14055" y="1710158"/>
                  <a:pt x="20169" y="1905802"/>
                </a:cubicBezTo>
                <a:cubicBezTo>
                  <a:pt x="21290" y="1941678"/>
                  <a:pt x="57427" y="1963140"/>
                  <a:pt x="87546" y="1973179"/>
                </a:cubicBezTo>
                <a:cubicBezTo>
                  <a:pt x="97171" y="1976387"/>
                  <a:pt x="106285" y="1982373"/>
                  <a:pt x="116422" y="1982804"/>
                </a:cubicBezTo>
                <a:cubicBezTo>
                  <a:pt x="257501" y="1988807"/>
                  <a:pt x="398763" y="1989221"/>
                  <a:pt x="539933" y="1992429"/>
                </a:cubicBezTo>
                <a:cubicBezTo>
                  <a:pt x="633792" y="2015895"/>
                  <a:pt x="516630" y="1987252"/>
                  <a:pt x="626561" y="2011680"/>
                </a:cubicBezTo>
                <a:cubicBezTo>
                  <a:pt x="689590" y="2025686"/>
                  <a:pt x="669935" y="2027502"/>
                  <a:pt x="761314" y="2040556"/>
                </a:cubicBezTo>
                <a:lnTo>
                  <a:pt x="828691" y="2050181"/>
                </a:lnTo>
                <a:cubicBezTo>
                  <a:pt x="838316" y="2056598"/>
                  <a:pt x="847220" y="2064259"/>
                  <a:pt x="857567" y="2069432"/>
                </a:cubicBezTo>
                <a:cubicBezTo>
                  <a:pt x="872951" y="2077124"/>
                  <a:pt x="910554" y="2084571"/>
                  <a:pt x="924944" y="2088682"/>
                </a:cubicBezTo>
                <a:cubicBezTo>
                  <a:pt x="934699" y="2091469"/>
                  <a:pt x="944064" y="2095520"/>
                  <a:pt x="953819" y="2098307"/>
                </a:cubicBezTo>
                <a:cubicBezTo>
                  <a:pt x="966539" y="2101941"/>
                  <a:pt x="979650" y="2104132"/>
                  <a:pt x="992321" y="2107933"/>
                </a:cubicBezTo>
                <a:cubicBezTo>
                  <a:pt x="1011757" y="2113764"/>
                  <a:pt x="1031923" y="2118108"/>
                  <a:pt x="1050072" y="2127183"/>
                </a:cubicBezTo>
                <a:cubicBezTo>
                  <a:pt x="1062906" y="2133600"/>
                  <a:pt x="1075138" y="2141396"/>
                  <a:pt x="1088573" y="2146434"/>
                </a:cubicBezTo>
                <a:cubicBezTo>
                  <a:pt x="1100959" y="2151079"/>
                  <a:pt x="1114354" y="2152425"/>
                  <a:pt x="1127074" y="2156059"/>
                </a:cubicBezTo>
                <a:cubicBezTo>
                  <a:pt x="1136830" y="2158846"/>
                  <a:pt x="1146162" y="2163014"/>
                  <a:pt x="1155950" y="2165684"/>
                </a:cubicBezTo>
                <a:cubicBezTo>
                  <a:pt x="1181475" y="2172645"/>
                  <a:pt x="1207852" y="2176569"/>
                  <a:pt x="1232952" y="2184935"/>
                </a:cubicBezTo>
                <a:lnTo>
                  <a:pt x="1290704" y="2204185"/>
                </a:lnTo>
                <a:cubicBezTo>
                  <a:pt x="1300329" y="2207393"/>
                  <a:pt x="1309736" y="2211350"/>
                  <a:pt x="1319579" y="2213811"/>
                </a:cubicBezTo>
                <a:cubicBezTo>
                  <a:pt x="1332413" y="2217019"/>
                  <a:pt x="1345410" y="2219635"/>
                  <a:pt x="1358081" y="2223436"/>
                </a:cubicBezTo>
                <a:cubicBezTo>
                  <a:pt x="1377517" y="2229267"/>
                  <a:pt x="1415832" y="2242686"/>
                  <a:pt x="1415832" y="2242686"/>
                </a:cubicBezTo>
                <a:cubicBezTo>
                  <a:pt x="1425457" y="2249103"/>
                  <a:pt x="1434137" y="2257239"/>
                  <a:pt x="1444708" y="2261937"/>
                </a:cubicBezTo>
                <a:cubicBezTo>
                  <a:pt x="1463251" y="2270178"/>
                  <a:pt x="1483209" y="2274770"/>
                  <a:pt x="1502459" y="2281187"/>
                </a:cubicBezTo>
                <a:lnTo>
                  <a:pt x="1531335" y="2290813"/>
                </a:lnTo>
                <a:cubicBezTo>
                  <a:pt x="1563255" y="2301453"/>
                  <a:pt x="1555398" y="2330918"/>
                  <a:pt x="1560211" y="2338939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B8E10A0-94EE-A94E-9B87-B3C33002D386}"/>
              </a:ext>
            </a:extLst>
          </p:cNvPr>
          <p:cNvSpPr/>
          <p:nvPr/>
        </p:nvSpPr>
        <p:spPr>
          <a:xfrm>
            <a:off x="1029903" y="1261577"/>
            <a:ext cx="1783156" cy="1357162"/>
          </a:xfrm>
          <a:custGeom>
            <a:avLst/>
            <a:gdLst>
              <a:gd name="connsiteX0" fmla="*/ 1560211 w 2207585"/>
              <a:gd name="connsiteY0" fmla="*/ 2338939 h 2599488"/>
              <a:gd name="connsiteX1" fmla="*/ 1560211 w 2207585"/>
              <a:gd name="connsiteY1" fmla="*/ 2338939 h 2599488"/>
              <a:gd name="connsiteX2" fmla="*/ 1723841 w 2207585"/>
              <a:gd name="connsiteY2" fmla="*/ 2367815 h 2599488"/>
              <a:gd name="connsiteX3" fmla="*/ 1781592 w 2207585"/>
              <a:gd name="connsiteY3" fmla="*/ 2387065 h 2599488"/>
              <a:gd name="connsiteX4" fmla="*/ 1810468 w 2207585"/>
              <a:gd name="connsiteY4" fmla="*/ 2396691 h 2599488"/>
              <a:gd name="connsiteX5" fmla="*/ 1839344 w 2207585"/>
              <a:gd name="connsiteY5" fmla="*/ 2425566 h 2599488"/>
              <a:gd name="connsiteX6" fmla="*/ 1868219 w 2207585"/>
              <a:gd name="connsiteY6" fmla="*/ 2435192 h 2599488"/>
              <a:gd name="connsiteX7" fmla="*/ 1906721 w 2207585"/>
              <a:gd name="connsiteY7" fmla="*/ 2454442 h 2599488"/>
              <a:gd name="connsiteX8" fmla="*/ 1964472 w 2207585"/>
              <a:gd name="connsiteY8" fmla="*/ 2512194 h 2599488"/>
              <a:gd name="connsiteX9" fmla="*/ 2022224 w 2207585"/>
              <a:gd name="connsiteY9" fmla="*/ 2560320 h 2599488"/>
              <a:gd name="connsiteX10" fmla="*/ 2051099 w 2207585"/>
              <a:gd name="connsiteY10" fmla="*/ 2569945 h 2599488"/>
              <a:gd name="connsiteX11" fmla="*/ 2079975 w 2207585"/>
              <a:gd name="connsiteY11" fmla="*/ 2589196 h 2599488"/>
              <a:gd name="connsiteX12" fmla="*/ 2185853 w 2207585"/>
              <a:gd name="connsiteY12" fmla="*/ 2589196 h 2599488"/>
              <a:gd name="connsiteX13" fmla="*/ 2205104 w 2207585"/>
              <a:gd name="connsiteY13" fmla="*/ 2560320 h 2599488"/>
              <a:gd name="connsiteX14" fmla="*/ 2176228 w 2207585"/>
              <a:gd name="connsiteY14" fmla="*/ 2290813 h 2599488"/>
              <a:gd name="connsiteX15" fmla="*/ 2156977 w 2207585"/>
              <a:gd name="connsiteY15" fmla="*/ 2261937 h 2599488"/>
              <a:gd name="connsiteX16" fmla="*/ 2128102 w 2207585"/>
              <a:gd name="connsiteY16" fmla="*/ 2184935 h 2599488"/>
              <a:gd name="connsiteX17" fmla="*/ 2108851 w 2207585"/>
              <a:gd name="connsiteY17" fmla="*/ 2127183 h 2599488"/>
              <a:gd name="connsiteX18" fmla="*/ 2099226 w 2207585"/>
              <a:gd name="connsiteY18" fmla="*/ 2098307 h 2599488"/>
              <a:gd name="connsiteX19" fmla="*/ 2079975 w 2207585"/>
              <a:gd name="connsiteY19" fmla="*/ 2069432 h 2599488"/>
              <a:gd name="connsiteX20" fmla="*/ 2070350 w 2207585"/>
              <a:gd name="connsiteY20" fmla="*/ 2040556 h 2599488"/>
              <a:gd name="connsiteX21" fmla="*/ 2060725 w 2207585"/>
              <a:gd name="connsiteY21" fmla="*/ 2002055 h 2599488"/>
              <a:gd name="connsiteX22" fmla="*/ 2041474 w 2207585"/>
              <a:gd name="connsiteY22" fmla="*/ 1963554 h 2599488"/>
              <a:gd name="connsiteX23" fmla="*/ 2012598 w 2207585"/>
              <a:gd name="connsiteY23" fmla="*/ 1896177 h 2599488"/>
              <a:gd name="connsiteX24" fmla="*/ 1983723 w 2207585"/>
              <a:gd name="connsiteY24" fmla="*/ 1857676 h 2599488"/>
              <a:gd name="connsiteX25" fmla="*/ 1935596 w 2207585"/>
              <a:gd name="connsiteY25" fmla="*/ 1780674 h 2599488"/>
              <a:gd name="connsiteX26" fmla="*/ 1916346 w 2207585"/>
              <a:gd name="connsiteY26" fmla="*/ 1655545 h 2599488"/>
              <a:gd name="connsiteX27" fmla="*/ 1897095 w 2207585"/>
              <a:gd name="connsiteY27" fmla="*/ 1626669 h 2599488"/>
              <a:gd name="connsiteX28" fmla="*/ 1868219 w 2207585"/>
              <a:gd name="connsiteY28" fmla="*/ 1568918 h 2599488"/>
              <a:gd name="connsiteX29" fmla="*/ 1839344 w 2207585"/>
              <a:gd name="connsiteY29" fmla="*/ 1501541 h 2599488"/>
              <a:gd name="connsiteX30" fmla="*/ 1685339 w 2207585"/>
              <a:gd name="connsiteY30" fmla="*/ 1299411 h 2599488"/>
              <a:gd name="connsiteX31" fmla="*/ 1656464 w 2207585"/>
              <a:gd name="connsiteY31" fmla="*/ 1270535 h 2599488"/>
              <a:gd name="connsiteX32" fmla="*/ 1560211 w 2207585"/>
              <a:gd name="connsiteY32" fmla="*/ 1155032 h 2599488"/>
              <a:gd name="connsiteX33" fmla="*/ 1512085 w 2207585"/>
              <a:gd name="connsiteY33" fmla="*/ 1106905 h 2599488"/>
              <a:gd name="connsiteX34" fmla="*/ 1473584 w 2207585"/>
              <a:gd name="connsiteY34" fmla="*/ 1058779 h 2599488"/>
              <a:gd name="connsiteX35" fmla="*/ 1338830 w 2207585"/>
              <a:gd name="connsiteY35" fmla="*/ 933651 h 2599488"/>
              <a:gd name="connsiteX36" fmla="*/ 1309954 w 2207585"/>
              <a:gd name="connsiteY36" fmla="*/ 904775 h 2599488"/>
              <a:gd name="connsiteX37" fmla="*/ 1232952 w 2207585"/>
              <a:gd name="connsiteY37" fmla="*/ 856648 h 2599488"/>
              <a:gd name="connsiteX38" fmla="*/ 1204076 w 2207585"/>
              <a:gd name="connsiteY38" fmla="*/ 827773 h 2599488"/>
              <a:gd name="connsiteX39" fmla="*/ 1146325 w 2207585"/>
              <a:gd name="connsiteY39" fmla="*/ 789272 h 2599488"/>
              <a:gd name="connsiteX40" fmla="*/ 1059697 w 2207585"/>
              <a:gd name="connsiteY40" fmla="*/ 712269 h 2599488"/>
              <a:gd name="connsiteX41" fmla="*/ 1021196 w 2207585"/>
              <a:gd name="connsiteY41" fmla="*/ 644893 h 2599488"/>
              <a:gd name="connsiteX42" fmla="*/ 982695 w 2207585"/>
              <a:gd name="connsiteY42" fmla="*/ 587141 h 2599488"/>
              <a:gd name="connsiteX43" fmla="*/ 953819 w 2207585"/>
              <a:gd name="connsiteY43" fmla="*/ 567891 h 2599488"/>
              <a:gd name="connsiteX44" fmla="*/ 876817 w 2207585"/>
              <a:gd name="connsiteY44" fmla="*/ 471638 h 2599488"/>
              <a:gd name="connsiteX45" fmla="*/ 770939 w 2207585"/>
              <a:gd name="connsiteY45" fmla="*/ 385011 h 2599488"/>
              <a:gd name="connsiteX46" fmla="*/ 732438 w 2207585"/>
              <a:gd name="connsiteY46" fmla="*/ 346509 h 2599488"/>
              <a:gd name="connsiteX47" fmla="*/ 655436 w 2207585"/>
              <a:gd name="connsiteY47" fmla="*/ 288758 h 2599488"/>
              <a:gd name="connsiteX48" fmla="*/ 616935 w 2207585"/>
              <a:gd name="connsiteY48" fmla="*/ 259882 h 2599488"/>
              <a:gd name="connsiteX49" fmla="*/ 568809 w 2207585"/>
              <a:gd name="connsiteY49" fmla="*/ 231006 h 2599488"/>
              <a:gd name="connsiteX50" fmla="*/ 491807 w 2207585"/>
              <a:gd name="connsiteY50" fmla="*/ 173255 h 2599488"/>
              <a:gd name="connsiteX51" fmla="*/ 472556 w 2207585"/>
              <a:gd name="connsiteY51" fmla="*/ 144379 h 2599488"/>
              <a:gd name="connsiteX52" fmla="*/ 385929 w 2207585"/>
              <a:gd name="connsiteY52" fmla="*/ 96253 h 2599488"/>
              <a:gd name="connsiteX53" fmla="*/ 328177 w 2207585"/>
              <a:gd name="connsiteY53" fmla="*/ 67377 h 2599488"/>
              <a:gd name="connsiteX54" fmla="*/ 299302 w 2207585"/>
              <a:gd name="connsiteY54" fmla="*/ 48126 h 2599488"/>
              <a:gd name="connsiteX55" fmla="*/ 212674 w 2207585"/>
              <a:gd name="connsiteY55" fmla="*/ 38501 h 2599488"/>
              <a:gd name="connsiteX56" fmla="*/ 116422 w 2207585"/>
              <a:gd name="connsiteY56" fmla="*/ 19251 h 2599488"/>
              <a:gd name="connsiteX57" fmla="*/ 39419 w 2207585"/>
              <a:gd name="connsiteY57" fmla="*/ 0 h 2599488"/>
              <a:gd name="connsiteX58" fmla="*/ 918 w 2207585"/>
              <a:gd name="connsiteY58" fmla="*/ 9625 h 2599488"/>
              <a:gd name="connsiteX59" fmla="*/ 20169 w 2207585"/>
              <a:gd name="connsiteY59" fmla="*/ 67377 h 2599488"/>
              <a:gd name="connsiteX60" fmla="*/ 29794 w 2207585"/>
              <a:gd name="connsiteY60" fmla="*/ 125128 h 2599488"/>
              <a:gd name="connsiteX61" fmla="*/ 49045 w 2207585"/>
              <a:gd name="connsiteY61" fmla="*/ 250257 h 2599488"/>
              <a:gd name="connsiteX62" fmla="*/ 58670 w 2207585"/>
              <a:gd name="connsiteY62" fmla="*/ 308008 h 2599488"/>
              <a:gd name="connsiteX63" fmla="*/ 77921 w 2207585"/>
              <a:gd name="connsiteY63" fmla="*/ 365760 h 2599488"/>
              <a:gd name="connsiteX64" fmla="*/ 87546 w 2207585"/>
              <a:gd name="connsiteY64" fmla="*/ 731520 h 2599488"/>
              <a:gd name="connsiteX65" fmla="*/ 77921 w 2207585"/>
              <a:gd name="connsiteY65" fmla="*/ 981777 h 2599488"/>
              <a:gd name="connsiteX66" fmla="*/ 58670 w 2207585"/>
              <a:gd name="connsiteY66" fmla="*/ 1049154 h 2599488"/>
              <a:gd name="connsiteX67" fmla="*/ 39419 w 2207585"/>
              <a:gd name="connsiteY67" fmla="*/ 1126156 h 2599488"/>
              <a:gd name="connsiteX68" fmla="*/ 29794 w 2207585"/>
              <a:gd name="connsiteY68" fmla="*/ 1193533 h 2599488"/>
              <a:gd name="connsiteX69" fmla="*/ 20169 w 2207585"/>
              <a:gd name="connsiteY69" fmla="*/ 1222408 h 2599488"/>
              <a:gd name="connsiteX70" fmla="*/ 10544 w 2207585"/>
              <a:gd name="connsiteY70" fmla="*/ 1318661 h 2599488"/>
              <a:gd name="connsiteX71" fmla="*/ 20169 w 2207585"/>
              <a:gd name="connsiteY71" fmla="*/ 1905802 h 2599488"/>
              <a:gd name="connsiteX72" fmla="*/ 87546 w 2207585"/>
              <a:gd name="connsiteY72" fmla="*/ 1973179 h 2599488"/>
              <a:gd name="connsiteX73" fmla="*/ 116422 w 2207585"/>
              <a:gd name="connsiteY73" fmla="*/ 1982804 h 2599488"/>
              <a:gd name="connsiteX74" fmla="*/ 539933 w 2207585"/>
              <a:gd name="connsiteY74" fmla="*/ 1992429 h 2599488"/>
              <a:gd name="connsiteX75" fmla="*/ 626561 w 2207585"/>
              <a:gd name="connsiteY75" fmla="*/ 2011680 h 2599488"/>
              <a:gd name="connsiteX76" fmla="*/ 761314 w 2207585"/>
              <a:gd name="connsiteY76" fmla="*/ 2040556 h 2599488"/>
              <a:gd name="connsiteX77" fmla="*/ 828691 w 2207585"/>
              <a:gd name="connsiteY77" fmla="*/ 2050181 h 2599488"/>
              <a:gd name="connsiteX78" fmla="*/ 857567 w 2207585"/>
              <a:gd name="connsiteY78" fmla="*/ 2069432 h 2599488"/>
              <a:gd name="connsiteX79" fmla="*/ 924944 w 2207585"/>
              <a:gd name="connsiteY79" fmla="*/ 2088682 h 2599488"/>
              <a:gd name="connsiteX80" fmla="*/ 953819 w 2207585"/>
              <a:gd name="connsiteY80" fmla="*/ 2098307 h 2599488"/>
              <a:gd name="connsiteX81" fmla="*/ 992321 w 2207585"/>
              <a:gd name="connsiteY81" fmla="*/ 2107933 h 2599488"/>
              <a:gd name="connsiteX82" fmla="*/ 1050072 w 2207585"/>
              <a:gd name="connsiteY82" fmla="*/ 2127183 h 2599488"/>
              <a:gd name="connsiteX83" fmla="*/ 1088573 w 2207585"/>
              <a:gd name="connsiteY83" fmla="*/ 2146434 h 2599488"/>
              <a:gd name="connsiteX84" fmla="*/ 1127074 w 2207585"/>
              <a:gd name="connsiteY84" fmla="*/ 2156059 h 2599488"/>
              <a:gd name="connsiteX85" fmla="*/ 1155950 w 2207585"/>
              <a:gd name="connsiteY85" fmla="*/ 2165684 h 2599488"/>
              <a:gd name="connsiteX86" fmla="*/ 1232952 w 2207585"/>
              <a:gd name="connsiteY86" fmla="*/ 2184935 h 2599488"/>
              <a:gd name="connsiteX87" fmla="*/ 1290704 w 2207585"/>
              <a:gd name="connsiteY87" fmla="*/ 2204185 h 2599488"/>
              <a:gd name="connsiteX88" fmla="*/ 1319579 w 2207585"/>
              <a:gd name="connsiteY88" fmla="*/ 2213811 h 2599488"/>
              <a:gd name="connsiteX89" fmla="*/ 1358081 w 2207585"/>
              <a:gd name="connsiteY89" fmla="*/ 2223436 h 2599488"/>
              <a:gd name="connsiteX90" fmla="*/ 1415832 w 2207585"/>
              <a:gd name="connsiteY90" fmla="*/ 2242686 h 2599488"/>
              <a:gd name="connsiteX91" fmla="*/ 1444708 w 2207585"/>
              <a:gd name="connsiteY91" fmla="*/ 2261937 h 2599488"/>
              <a:gd name="connsiteX92" fmla="*/ 1502459 w 2207585"/>
              <a:gd name="connsiteY92" fmla="*/ 2281187 h 2599488"/>
              <a:gd name="connsiteX93" fmla="*/ 1531335 w 2207585"/>
              <a:gd name="connsiteY93" fmla="*/ 2290813 h 2599488"/>
              <a:gd name="connsiteX94" fmla="*/ 1560211 w 2207585"/>
              <a:gd name="connsiteY94" fmla="*/ 2338939 h 259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07585" h="2599488">
                <a:moveTo>
                  <a:pt x="1560211" y="2338939"/>
                </a:moveTo>
                <a:lnTo>
                  <a:pt x="1560211" y="2338939"/>
                </a:lnTo>
                <a:cubicBezTo>
                  <a:pt x="1629822" y="2346673"/>
                  <a:pt x="1658094" y="2345900"/>
                  <a:pt x="1723841" y="2367815"/>
                </a:cubicBezTo>
                <a:lnTo>
                  <a:pt x="1781592" y="2387065"/>
                </a:lnTo>
                <a:lnTo>
                  <a:pt x="1810468" y="2396691"/>
                </a:lnTo>
                <a:cubicBezTo>
                  <a:pt x="1820093" y="2406316"/>
                  <a:pt x="1828018" y="2418015"/>
                  <a:pt x="1839344" y="2425566"/>
                </a:cubicBezTo>
                <a:cubicBezTo>
                  <a:pt x="1847786" y="2431194"/>
                  <a:pt x="1858894" y="2431195"/>
                  <a:pt x="1868219" y="2435192"/>
                </a:cubicBezTo>
                <a:cubicBezTo>
                  <a:pt x="1881408" y="2440844"/>
                  <a:pt x="1893887" y="2448025"/>
                  <a:pt x="1906721" y="2454442"/>
                </a:cubicBezTo>
                <a:lnTo>
                  <a:pt x="1964472" y="2512194"/>
                </a:lnTo>
                <a:cubicBezTo>
                  <a:pt x="1985757" y="2533479"/>
                  <a:pt x="1995425" y="2546920"/>
                  <a:pt x="2022224" y="2560320"/>
                </a:cubicBezTo>
                <a:cubicBezTo>
                  <a:pt x="2031299" y="2564857"/>
                  <a:pt x="2041474" y="2566737"/>
                  <a:pt x="2051099" y="2569945"/>
                </a:cubicBezTo>
                <a:cubicBezTo>
                  <a:pt x="2060724" y="2576362"/>
                  <a:pt x="2069628" y="2584023"/>
                  <a:pt x="2079975" y="2589196"/>
                </a:cubicBezTo>
                <a:cubicBezTo>
                  <a:pt x="2119145" y="2608781"/>
                  <a:pt x="2135102" y="2595540"/>
                  <a:pt x="2185853" y="2589196"/>
                </a:cubicBezTo>
                <a:cubicBezTo>
                  <a:pt x="2192270" y="2579571"/>
                  <a:pt x="2204642" y="2571879"/>
                  <a:pt x="2205104" y="2560320"/>
                </a:cubicBezTo>
                <a:cubicBezTo>
                  <a:pt x="2208761" y="2468889"/>
                  <a:pt x="2213742" y="2375220"/>
                  <a:pt x="2176228" y="2290813"/>
                </a:cubicBezTo>
                <a:cubicBezTo>
                  <a:pt x="2171530" y="2280242"/>
                  <a:pt x="2163394" y="2271562"/>
                  <a:pt x="2156977" y="2261937"/>
                </a:cubicBezTo>
                <a:cubicBezTo>
                  <a:pt x="2136139" y="2178584"/>
                  <a:pt x="2161655" y="2268819"/>
                  <a:pt x="2128102" y="2184935"/>
                </a:cubicBezTo>
                <a:cubicBezTo>
                  <a:pt x="2120566" y="2166094"/>
                  <a:pt x="2115268" y="2146434"/>
                  <a:pt x="2108851" y="2127183"/>
                </a:cubicBezTo>
                <a:cubicBezTo>
                  <a:pt x="2105643" y="2117558"/>
                  <a:pt x="2104854" y="2106749"/>
                  <a:pt x="2099226" y="2098307"/>
                </a:cubicBezTo>
                <a:lnTo>
                  <a:pt x="2079975" y="2069432"/>
                </a:lnTo>
                <a:cubicBezTo>
                  <a:pt x="2076767" y="2059807"/>
                  <a:pt x="2073137" y="2050312"/>
                  <a:pt x="2070350" y="2040556"/>
                </a:cubicBezTo>
                <a:cubicBezTo>
                  <a:pt x="2066716" y="2027836"/>
                  <a:pt x="2065370" y="2014441"/>
                  <a:pt x="2060725" y="2002055"/>
                </a:cubicBezTo>
                <a:cubicBezTo>
                  <a:pt x="2055687" y="1988620"/>
                  <a:pt x="2047126" y="1976742"/>
                  <a:pt x="2041474" y="1963554"/>
                </a:cubicBezTo>
                <a:cubicBezTo>
                  <a:pt x="2023608" y="1921868"/>
                  <a:pt x="2041624" y="1942619"/>
                  <a:pt x="2012598" y="1896177"/>
                </a:cubicBezTo>
                <a:cubicBezTo>
                  <a:pt x="2004096" y="1882573"/>
                  <a:pt x="1992225" y="1871280"/>
                  <a:pt x="1983723" y="1857676"/>
                </a:cubicBezTo>
                <a:cubicBezTo>
                  <a:pt x="1917668" y="1751988"/>
                  <a:pt x="2017388" y="1889729"/>
                  <a:pt x="1935596" y="1780674"/>
                </a:cubicBezTo>
                <a:cubicBezTo>
                  <a:pt x="1934855" y="1775484"/>
                  <a:pt x="1919684" y="1665560"/>
                  <a:pt x="1916346" y="1655545"/>
                </a:cubicBezTo>
                <a:cubicBezTo>
                  <a:pt x="1912688" y="1644570"/>
                  <a:pt x="1902713" y="1636781"/>
                  <a:pt x="1897095" y="1626669"/>
                </a:cubicBezTo>
                <a:cubicBezTo>
                  <a:pt x="1886643" y="1607855"/>
                  <a:pt x="1877238" y="1588460"/>
                  <a:pt x="1868219" y="1568918"/>
                </a:cubicBezTo>
                <a:cubicBezTo>
                  <a:pt x="1857980" y="1546732"/>
                  <a:pt x="1852205" y="1522317"/>
                  <a:pt x="1839344" y="1501541"/>
                </a:cubicBezTo>
                <a:cubicBezTo>
                  <a:pt x="1793606" y="1427655"/>
                  <a:pt x="1742732" y="1363181"/>
                  <a:pt x="1685339" y="1299411"/>
                </a:cubicBezTo>
                <a:cubicBezTo>
                  <a:pt x="1676233" y="1289293"/>
                  <a:pt x="1665379" y="1280821"/>
                  <a:pt x="1656464" y="1270535"/>
                </a:cubicBezTo>
                <a:cubicBezTo>
                  <a:pt x="1623641" y="1232662"/>
                  <a:pt x="1595649" y="1190471"/>
                  <a:pt x="1560211" y="1155032"/>
                </a:cubicBezTo>
                <a:cubicBezTo>
                  <a:pt x="1544169" y="1138990"/>
                  <a:pt x="1527262" y="1123768"/>
                  <a:pt x="1512085" y="1106905"/>
                </a:cubicBezTo>
                <a:cubicBezTo>
                  <a:pt x="1498342" y="1091635"/>
                  <a:pt x="1487563" y="1073833"/>
                  <a:pt x="1473584" y="1058779"/>
                </a:cubicBezTo>
                <a:cubicBezTo>
                  <a:pt x="1351889" y="927724"/>
                  <a:pt x="1429177" y="1012705"/>
                  <a:pt x="1338830" y="933651"/>
                </a:cubicBezTo>
                <a:cubicBezTo>
                  <a:pt x="1328586" y="924687"/>
                  <a:pt x="1320289" y="913634"/>
                  <a:pt x="1309954" y="904775"/>
                </a:cubicBezTo>
                <a:cubicBezTo>
                  <a:pt x="1208839" y="818105"/>
                  <a:pt x="1331538" y="927066"/>
                  <a:pt x="1232952" y="856648"/>
                </a:cubicBezTo>
                <a:cubicBezTo>
                  <a:pt x="1221875" y="848736"/>
                  <a:pt x="1214821" y="836130"/>
                  <a:pt x="1204076" y="827773"/>
                </a:cubicBezTo>
                <a:cubicBezTo>
                  <a:pt x="1185813" y="813569"/>
                  <a:pt x="1164391" y="803725"/>
                  <a:pt x="1146325" y="789272"/>
                </a:cubicBezTo>
                <a:cubicBezTo>
                  <a:pt x="1111305" y="761256"/>
                  <a:pt x="1088625" y="746018"/>
                  <a:pt x="1059697" y="712269"/>
                </a:cubicBezTo>
                <a:cubicBezTo>
                  <a:pt x="1037501" y="686374"/>
                  <a:pt x="1039402" y="675236"/>
                  <a:pt x="1021196" y="644893"/>
                </a:cubicBezTo>
                <a:cubicBezTo>
                  <a:pt x="1009292" y="625054"/>
                  <a:pt x="1001946" y="599974"/>
                  <a:pt x="982695" y="587141"/>
                </a:cubicBezTo>
                <a:cubicBezTo>
                  <a:pt x="973070" y="580724"/>
                  <a:pt x="961636" y="576418"/>
                  <a:pt x="953819" y="567891"/>
                </a:cubicBezTo>
                <a:cubicBezTo>
                  <a:pt x="926055" y="537603"/>
                  <a:pt x="908617" y="497656"/>
                  <a:pt x="876817" y="471638"/>
                </a:cubicBezTo>
                <a:cubicBezTo>
                  <a:pt x="841524" y="442762"/>
                  <a:pt x="803183" y="417256"/>
                  <a:pt x="770939" y="385011"/>
                </a:cubicBezTo>
                <a:cubicBezTo>
                  <a:pt x="758105" y="372177"/>
                  <a:pt x="746381" y="358128"/>
                  <a:pt x="732438" y="346509"/>
                </a:cubicBezTo>
                <a:cubicBezTo>
                  <a:pt x="707790" y="325969"/>
                  <a:pt x="681103" y="308008"/>
                  <a:pt x="655436" y="288758"/>
                </a:cubicBezTo>
                <a:cubicBezTo>
                  <a:pt x="642602" y="279133"/>
                  <a:pt x="630691" y="268136"/>
                  <a:pt x="616935" y="259882"/>
                </a:cubicBezTo>
                <a:cubicBezTo>
                  <a:pt x="600893" y="250257"/>
                  <a:pt x="583576" y="242492"/>
                  <a:pt x="568809" y="231006"/>
                </a:cubicBezTo>
                <a:cubicBezTo>
                  <a:pt x="481248" y="162903"/>
                  <a:pt x="577306" y="216003"/>
                  <a:pt x="491807" y="173255"/>
                </a:cubicBezTo>
                <a:cubicBezTo>
                  <a:pt x="485390" y="163630"/>
                  <a:pt x="481262" y="151997"/>
                  <a:pt x="472556" y="144379"/>
                </a:cubicBezTo>
                <a:cubicBezTo>
                  <a:pt x="431821" y="108736"/>
                  <a:pt x="425590" y="109473"/>
                  <a:pt x="385929" y="96253"/>
                </a:cubicBezTo>
                <a:cubicBezTo>
                  <a:pt x="303169" y="41079"/>
                  <a:pt x="407882" y="107230"/>
                  <a:pt x="328177" y="67377"/>
                </a:cubicBezTo>
                <a:cubicBezTo>
                  <a:pt x="317830" y="62204"/>
                  <a:pt x="310525" y="50932"/>
                  <a:pt x="299302" y="48126"/>
                </a:cubicBezTo>
                <a:cubicBezTo>
                  <a:pt x="271116" y="41079"/>
                  <a:pt x="241372" y="43032"/>
                  <a:pt x="212674" y="38501"/>
                </a:cubicBezTo>
                <a:cubicBezTo>
                  <a:pt x="180355" y="33398"/>
                  <a:pt x="148164" y="27187"/>
                  <a:pt x="116422" y="19251"/>
                </a:cubicBezTo>
                <a:lnTo>
                  <a:pt x="39419" y="0"/>
                </a:lnTo>
                <a:cubicBezTo>
                  <a:pt x="26585" y="3208"/>
                  <a:pt x="4552" y="-3095"/>
                  <a:pt x="918" y="9625"/>
                </a:cubicBezTo>
                <a:cubicBezTo>
                  <a:pt x="-4656" y="29136"/>
                  <a:pt x="16833" y="47361"/>
                  <a:pt x="20169" y="67377"/>
                </a:cubicBezTo>
                <a:cubicBezTo>
                  <a:pt x="23377" y="86627"/>
                  <a:pt x="27373" y="105763"/>
                  <a:pt x="29794" y="125128"/>
                </a:cubicBezTo>
                <a:cubicBezTo>
                  <a:pt x="44682" y="244237"/>
                  <a:pt x="27883" y="186776"/>
                  <a:pt x="49045" y="250257"/>
                </a:cubicBezTo>
                <a:cubicBezTo>
                  <a:pt x="52253" y="269507"/>
                  <a:pt x="53937" y="289075"/>
                  <a:pt x="58670" y="308008"/>
                </a:cubicBezTo>
                <a:cubicBezTo>
                  <a:pt x="63592" y="327694"/>
                  <a:pt x="77921" y="365760"/>
                  <a:pt x="77921" y="365760"/>
                </a:cubicBezTo>
                <a:cubicBezTo>
                  <a:pt x="81129" y="487680"/>
                  <a:pt x="87546" y="609558"/>
                  <a:pt x="87546" y="731520"/>
                </a:cubicBezTo>
                <a:cubicBezTo>
                  <a:pt x="87546" y="815001"/>
                  <a:pt x="83474" y="898481"/>
                  <a:pt x="77921" y="981777"/>
                </a:cubicBezTo>
                <a:cubicBezTo>
                  <a:pt x="76285" y="1006321"/>
                  <a:pt x="64463" y="1025982"/>
                  <a:pt x="58670" y="1049154"/>
                </a:cubicBezTo>
                <a:lnTo>
                  <a:pt x="39419" y="1126156"/>
                </a:lnTo>
                <a:cubicBezTo>
                  <a:pt x="36211" y="1148615"/>
                  <a:pt x="34243" y="1171287"/>
                  <a:pt x="29794" y="1193533"/>
                </a:cubicBezTo>
                <a:cubicBezTo>
                  <a:pt x="27804" y="1203482"/>
                  <a:pt x="21712" y="1212380"/>
                  <a:pt x="20169" y="1222408"/>
                </a:cubicBezTo>
                <a:cubicBezTo>
                  <a:pt x="15266" y="1254277"/>
                  <a:pt x="13752" y="1286577"/>
                  <a:pt x="10544" y="1318661"/>
                </a:cubicBezTo>
                <a:cubicBezTo>
                  <a:pt x="13752" y="1514375"/>
                  <a:pt x="14055" y="1710158"/>
                  <a:pt x="20169" y="1905802"/>
                </a:cubicBezTo>
                <a:cubicBezTo>
                  <a:pt x="21290" y="1941678"/>
                  <a:pt x="57427" y="1963140"/>
                  <a:pt x="87546" y="1973179"/>
                </a:cubicBezTo>
                <a:cubicBezTo>
                  <a:pt x="97171" y="1976387"/>
                  <a:pt x="106285" y="1982373"/>
                  <a:pt x="116422" y="1982804"/>
                </a:cubicBezTo>
                <a:cubicBezTo>
                  <a:pt x="257501" y="1988807"/>
                  <a:pt x="398763" y="1989221"/>
                  <a:pt x="539933" y="1992429"/>
                </a:cubicBezTo>
                <a:cubicBezTo>
                  <a:pt x="633792" y="2015895"/>
                  <a:pt x="516630" y="1987252"/>
                  <a:pt x="626561" y="2011680"/>
                </a:cubicBezTo>
                <a:cubicBezTo>
                  <a:pt x="689590" y="2025686"/>
                  <a:pt x="669935" y="2027502"/>
                  <a:pt x="761314" y="2040556"/>
                </a:cubicBezTo>
                <a:lnTo>
                  <a:pt x="828691" y="2050181"/>
                </a:lnTo>
                <a:cubicBezTo>
                  <a:pt x="838316" y="2056598"/>
                  <a:pt x="847220" y="2064259"/>
                  <a:pt x="857567" y="2069432"/>
                </a:cubicBezTo>
                <a:cubicBezTo>
                  <a:pt x="872951" y="2077124"/>
                  <a:pt x="910554" y="2084571"/>
                  <a:pt x="924944" y="2088682"/>
                </a:cubicBezTo>
                <a:cubicBezTo>
                  <a:pt x="934699" y="2091469"/>
                  <a:pt x="944064" y="2095520"/>
                  <a:pt x="953819" y="2098307"/>
                </a:cubicBezTo>
                <a:cubicBezTo>
                  <a:pt x="966539" y="2101941"/>
                  <a:pt x="979650" y="2104132"/>
                  <a:pt x="992321" y="2107933"/>
                </a:cubicBezTo>
                <a:cubicBezTo>
                  <a:pt x="1011757" y="2113764"/>
                  <a:pt x="1031923" y="2118108"/>
                  <a:pt x="1050072" y="2127183"/>
                </a:cubicBezTo>
                <a:cubicBezTo>
                  <a:pt x="1062906" y="2133600"/>
                  <a:pt x="1075138" y="2141396"/>
                  <a:pt x="1088573" y="2146434"/>
                </a:cubicBezTo>
                <a:cubicBezTo>
                  <a:pt x="1100959" y="2151079"/>
                  <a:pt x="1114354" y="2152425"/>
                  <a:pt x="1127074" y="2156059"/>
                </a:cubicBezTo>
                <a:cubicBezTo>
                  <a:pt x="1136830" y="2158846"/>
                  <a:pt x="1146162" y="2163014"/>
                  <a:pt x="1155950" y="2165684"/>
                </a:cubicBezTo>
                <a:cubicBezTo>
                  <a:pt x="1181475" y="2172645"/>
                  <a:pt x="1207852" y="2176569"/>
                  <a:pt x="1232952" y="2184935"/>
                </a:cubicBezTo>
                <a:lnTo>
                  <a:pt x="1290704" y="2204185"/>
                </a:lnTo>
                <a:cubicBezTo>
                  <a:pt x="1300329" y="2207393"/>
                  <a:pt x="1309736" y="2211350"/>
                  <a:pt x="1319579" y="2213811"/>
                </a:cubicBezTo>
                <a:cubicBezTo>
                  <a:pt x="1332413" y="2217019"/>
                  <a:pt x="1345410" y="2219635"/>
                  <a:pt x="1358081" y="2223436"/>
                </a:cubicBezTo>
                <a:cubicBezTo>
                  <a:pt x="1377517" y="2229267"/>
                  <a:pt x="1415832" y="2242686"/>
                  <a:pt x="1415832" y="2242686"/>
                </a:cubicBezTo>
                <a:cubicBezTo>
                  <a:pt x="1425457" y="2249103"/>
                  <a:pt x="1434137" y="2257239"/>
                  <a:pt x="1444708" y="2261937"/>
                </a:cubicBezTo>
                <a:cubicBezTo>
                  <a:pt x="1463251" y="2270178"/>
                  <a:pt x="1483209" y="2274770"/>
                  <a:pt x="1502459" y="2281187"/>
                </a:cubicBezTo>
                <a:lnTo>
                  <a:pt x="1531335" y="2290813"/>
                </a:lnTo>
                <a:cubicBezTo>
                  <a:pt x="1563255" y="2301453"/>
                  <a:pt x="1555398" y="2330918"/>
                  <a:pt x="1560211" y="2338939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1897D22-FBB9-6C46-BFA1-0277776AC619}"/>
              </a:ext>
            </a:extLst>
          </p:cNvPr>
          <p:cNvSpPr/>
          <p:nvPr/>
        </p:nvSpPr>
        <p:spPr>
          <a:xfrm>
            <a:off x="7950467" y="3667225"/>
            <a:ext cx="1185927" cy="1559293"/>
          </a:xfrm>
          <a:custGeom>
            <a:avLst/>
            <a:gdLst>
              <a:gd name="connsiteX0" fmla="*/ 1020278 w 1185927"/>
              <a:gd name="connsiteY0" fmla="*/ 0 h 1559293"/>
              <a:gd name="connsiteX1" fmla="*/ 1020278 w 1185927"/>
              <a:gd name="connsiteY1" fmla="*/ 0 h 1559293"/>
              <a:gd name="connsiteX2" fmla="*/ 1010653 w 1185927"/>
              <a:gd name="connsiteY2" fmla="*/ 250257 h 1559293"/>
              <a:gd name="connsiteX3" fmla="*/ 1001028 w 1185927"/>
              <a:gd name="connsiteY3" fmla="*/ 279133 h 1559293"/>
              <a:gd name="connsiteX4" fmla="*/ 991402 w 1185927"/>
              <a:gd name="connsiteY4" fmla="*/ 336884 h 1559293"/>
              <a:gd name="connsiteX5" fmla="*/ 962527 w 1185927"/>
              <a:gd name="connsiteY5" fmla="*/ 385011 h 1559293"/>
              <a:gd name="connsiteX6" fmla="*/ 943276 w 1185927"/>
              <a:gd name="connsiteY6" fmla="*/ 442762 h 1559293"/>
              <a:gd name="connsiteX7" fmla="*/ 866274 w 1185927"/>
              <a:gd name="connsiteY7" fmla="*/ 577516 h 1559293"/>
              <a:gd name="connsiteX8" fmla="*/ 847024 w 1185927"/>
              <a:gd name="connsiteY8" fmla="*/ 616017 h 1559293"/>
              <a:gd name="connsiteX9" fmla="*/ 808522 w 1185927"/>
              <a:gd name="connsiteY9" fmla="*/ 654518 h 1559293"/>
              <a:gd name="connsiteX10" fmla="*/ 789272 w 1185927"/>
              <a:gd name="connsiteY10" fmla="*/ 683394 h 1559293"/>
              <a:gd name="connsiteX11" fmla="*/ 760396 w 1185927"/>
              <a:gd name="connsiteY11" fmla="*/ 712270 h 1559293"/>
              <a:gd name="connsiteX12" fmla="*/ 741146 w 1185927"/>
              <a:gd name="connsiteY12" fmla="*/ 741146 h 1559293"/>
              <a:gd name="connsiteX13" fmla="*/ 702645 w 1185927"/>
              <a:gd name="connsiteY13" fmla="*/ 779647 h 1559293"/>
              <a:gd name="connsiteX14" fmla="*/ 683394 w 1185927"/>
              <a:gd name="connsiteY14" fmla="*/ 808522 h 1559293"/>
              <a:gd name="connsiteX15" fmla="*/ 644893 w 1185927"/>
              <a:gd name="connsiteY15" fmla="*/ 847023 h 1559293"/>
              <a:gd name="connsiteX16" fmla="*/ 596767 w 1185927"/>
              <a:gd name="connsiteY16" fmla="*/ 895150 h 1559293"/>
              <a:gd name="connsiteX17" fmla="*/ 548640 w 1185927"/>
              <a:gd name="connsiteY17" fmla="*/ 952901 h 1559293"/>
              <a:gd name="connsiteX18" fmla="*/ 490889 w 1185927"/>
              <a:gd name="connsiteY18" fmla="*/ 991402 h 1559293"/>
              <a:gd name="connsiteX19" fmla="*/ 423512 w 1185927"/>
              <a:gd name="connsiteY19" fmla="*/ 1049154 h 1559293"/>
              <a:gd name="connsiteX20" fmla="*/ 365760 w 1185927"/>
              <a:gd name="connsiteY20" fmla="*/ 1106906 h 1559293"/>
              <a:gd name="connsiteX21" fmla="*/ 288758 w 1185927"/>
              <a:gd name="connsiteY21" fmla="*/ 1183908 h 1559293"/>
              <a:gd name="connsiteX22" fmla="*/ 221381 w 1185927"/>
              <a:gd name="connsiteY22" fmla="*/ 1251284 h 1559293"/>
              <a:gd name="connsiteX23" fmla="*/ 192506 w 1185927"/>
              <a:gd name="connsiteY23" fmla="*/ 1289786 h 1559293"/>
              <a:gd name="connsiteX24" fmla="*/ 134754 w 1185927"/>
              <a:gd name="connsiteY24" fmla="*/ 1347537 h 1559293"/>
              <a:gd name="connsiteX25" fmla="*/ 77002 w 1185927"/>
              <a:gd name="connsiteY25" fmla="*/ 1405289 h 1559293"/>
              <a:gd name="connsiteX26" fmla="*/ 48127 w 1185927"/>
              <a:gd name="connsiteY26" fmla="*/ 1434164 h 1559293"/>
              <a:gd name="connsiteX27" fmla="*/ 28876 w 1185927"/>
              <a:gd name="connsiteY27" fmla="*/ 1472666 h 1559293"/>
              <a:gd name="connsiteX28" fmla="*/ 9626 w 1185927"/>
              <a:gd name="connsiteY28" fmla="*/ 1501541 h 1559293"/>
              <a:gd name="connsiteX29" fmla="*/ 0 w 1185927"/>
              <a:gd name="connsiteY29" fmla="*/ 1530417 h 1559293"/>
              <a:gd name="connsiteX30" fmla="*/ 38501 w 1185927"/>
              <a:gd name="connsiteY30" fmla="*/ 1540042 h 1559293"/>
              <a:gd name="connsiteX31" fmla="*/ 67377 w 1185927"/>
              <a:gd name="connsiteY31" fmla="*/ 1549668 h 1559293"/>
              <a:gd name="connsiteX32" fmla="*/ 144379 w 1185927"/>
              <a:gd name="connsiteY32" fmla="*/ 1559293 h 1559293"/>
              <a:gd name="connsiteX33" fmla="*/ 635268 w 1185927"/>
              <a:gd name="connsiteY33" fmla="*/ 1530417 h 1559293"/>
              <a:gd name="connsiteX34" fmla="*/ 673769 w 1185927"/>
              <a:gd name="connsiteY34" fmla="*/ 1520792 h 1559293"/>
              <a:gd name="connsiteX35" fmla="*/ 818148 w 1185927"/>
              <a:gd name="connsiteY35" fmla="*/ 1501541 h 1559293"/>
              <a:gd name="connsiteX36" fmla="*/ 904775 w 1185927"/>
              <a:gd name="connsiteY36" fmla="*/ 1482291 h 1559293"/>
              <a:gd name="connsiteX37" fmla="*/ 962527 w 1185927"/>
              <a:gd name="connsiteY37" fmla="*/ 1472666 h 1559293"/>
              <a:gd name="connsiteX38" fmla="*/ 1049154 w 1185927"/>
              <a:gd name="connsiteY38" fmla="*/ 1453415 h 1559293"/>
              <a:gd name="connsiteX39" fmla="*/ 1155032 w 1185927"/>
              <a:gd name="connsiteY39" fmla="*/ 1443790 h 1559293"/>
              <a:gd name="connsiteX40" fmla="*/ 1183908 w 1185927"/>
              <a:gd name="connsiteY40" fmla="*/ 1434164 h 1559293"/>
              <a:gd name="connsiteX41" fmla="*/ 1174282 w 1185927"/>
              <a:gd name="connsiteY41" fmla="*/ 875899 h 1559293"/>
              <a:gd name="connsiteX42" fmla="*/ 1164657 w 1185927"/>
              <a:gd name="connsiteY42" fmla="*/ 837398 h 1559293"/>
              <a:gd name="connsiteX43" fmla="*/ 1155032 w 1185927"/>
              <a:gd name="connsiteY43" fmla="*/ 770021 h 1559293"/>
              <a:gd name="connsiteX44" fmla="*/ 1145407 w 1185927"/>
              <a:gd name="connsiteY44" fmla="*/ 510139 h 1559293"/>
              <a:gd name="connsiteX45" fmla="*/ 1135781 w 1185927"/>
              <a:gd name="connsiteY45" fmla="*/ 481263 h 1559293"/>
              <a:gd name="connsiteX46" fmla="*/ 1126156 w 1185927"/>
              <a:gd name="connsiteY46" fmla="*/ 433137 h 1559293"/>
              <a:gd name="connsiteX47" fmla="*/ 1106906 w 1185927"/>
              <a:gd name="connsiteY47" fmla="*/ 250257 h 1559293"/>
              <a:gd name="connsiteX48" fmla="*/ 1078030 w 1185927"/>
              <a:gd name="connsiteY48" fmla="*/ 182880 h 1559293"/>
              <a:gd name="connsiteX49" fmla="*/ 1058779 w 1185927"/>
              <a:gd name="connsiteY49" fmla="*/ 125129 h 1559293"/>
              <a:gd name="connsiteX50" fmla="*/ 1049154 w 1185927"/>
              <a:gd name="connsiteY50" fmla="*/ 96253 h 1559293"/>
              <a:gd name="connsiteX51" fmla="*/ 1049154 w 1185927"/>
              <a:gd name="connsiteY51" fmla="*/ 48127 h 1559293"/>
              <a:gd name="connsiteX52" fmla="*/ 1020278 w 1185927"/>
              <a:gd name="connsiteY52" fmla="*/ 0 h 155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85927" h="1559293">
                <a:moveTo>
                  <a:pt x="1020278" y="0"/>
                </a:moveTo>
                <a:lnTo>
                  <a:pt x="1020278" y="0"/>
                </a:lnTo>
                <a:cubicBezTo>
                  <a:pt x="1017070" y="83419"/>
                  <a:pt x="1016396" y="166974"/>
                  <a:pt x="1010653" y="250257"/>
                </a:cubicBezTo>
                <a:cubicBezTo>
                  <a:pt x="1009955" y="260379"/>
                  <a:pt x="1003229" y="269229"/>
                  <a:pt x="1001028" y="279133"/>
                </a:cubicBezTo>
                <a:cubicBezTo>
                  <a:pt x="996794" y="298184"/>
                  <a:pt x="998071" y="318543"/>
                  <a:pt x="991402" y="336884"/>
                </a:cubicBezTo>
                <a:cubicBezTo>
                  <a:pt x="985009" y="354466"/>
                  <a:pt x="970268" y="367980"/>
                  <a:pt x="962527" y="385011"/>
                </a:cubicBezTo>
                <a:cubicBezTo>
                  <a:pt x="954130" y="403484"/>
                  <a:pt x="951409" y="424172"/>
                  <a:pt x="943276" y="442762"/>
                </a:cubicBezTo>
                <a:cubicBezTo>
                  <a:pt x="867185" y="616683"/>
                  <a:pt x="925971" y="482001"/>
                  <a:pt x="866274" y="577516"/>
                </a:cubicBezTo>
                <a:cubicBezTo>
                  <a:pt x="858669" y="589683"/>
                  <a:pt x="855633" y="604538"/>
                  <a:pt x="847024" y="616017"/>
                </a:cubicBezTo>
                <a:cubicBezTo>
                  <a:pt x="836134" y="630537"/>
                  <a:pt x="820334" y="640738"/>
                  <a:pt x="808522" y="654518"/>
                </a:cubicBezTo>
                <a:cubicBezTo>
                  <a:pt x="800994" y="663301"/>
                  <a:pt x="796678" y="674507"/>
                  <a:pt x="789272" y="683394"/>
                </a:cubicBezTo>
                <a:cubicBezTo>
                  <a:pt x="780558" y="693851"/>
                  <a:pt x="769110" y="701813"/>
                  <a:pt x="760396" y="712270"/>
                </a:cubicBezTo>
                <a:cubicBezTo>
                  <a:pt x="752990" y="721157"/>
                  <a:pt x="748674" y="732363"/>
                  <a:pt x="741146" y="741146"/>
                </a:cubicBezTo>
                <a:cubicBezTo>
                  <a:pt x="729335" y="754926"/>
                  <a:pt x="714457" y="765867"/>
                  <a:pt x="702645" y="779647"/>
                </a:cubicBezTo>
                <a:cubicBezTo>
                  <a:pt x="695117" y="788430"/>
                  <a:pt x="690922" y="799739"/>
                  <a:pt x="683394" y="808522"/>
                </a:cubicBezTo>
                <a:cubicBezTo>
                  <a:pt x="671582" y="822302"/>
                  <a:pt x="656705" y="833243"/>
                  <a:pt x="644893" y="847023"/>
                </a:cubicBezTo>
                <a:cubicBezTo>
                  <a:pt x="602113" y="896933"/>
                  <a:pt x="652379" y="858073"/>
                  <a:pt x="596767" y="895150"/>
                </a:cubicBezTo>
                <a:cubicBezTo>
                  <a:pt x="579654" y="920819"/>
                  <a:pt x="574295" y="932947"/>
                  <a:pt x="548640" y="952901"/>
                </a:cubicBezTo>
                <a:cubicBezTo>
                  <a:pt x="530377" y="967105"/>
                  <a:pt x="507249" y="975042"/>
                  <a:pt x="490889" y="991402"/>
                </a:cubicBezTo>
                <a:cubicBezTo>
                  <a:pt x="387804" y="1094487"/>
                  <a:pt x="546990" y="938024"/>
                  <a:pt x="423512" y="1049154"/>
                </a:cubicBezTo>
                <a:cubicBezTo>
                  <a:pt x="403276" y="1067366"/>
                  <a:pt x="385011" y="1087655"/>
                  <a:pt x="365760" y="1106906"/>
                </a:cubicBezTo>
                <a:lnTo>
                  <a:pt x="288758" y="1183908"/>
                </a:lnTo>
                <a:lnTo>
                  <a:pt x="221381" y="1251284"/>
                </a:lnTo>
                <a:cubicBezTo>
                  <a:pt x="211756" y="1264118"/>
                  <a:pt x="203238" y="1277862"/>
                  <a:pt x="192506" y="1289786"/>
                </a:cubicBezTo>
                <a:cubicBezTo>
                  <a:pt x="174294" y="1310022"/>
                  <a:pt x="154005" y="1328287"/>
                  <a:pt x="134754" y="1347537"/>
                </a:cubicBezTo>
                <a:lnTo>
                  <a:pt x="77002" y="1405289"/>
                </a:lnTo>
                <a:cubicBezTo>
                  <a:pt x="67377" y="1414914"/>
                  <a:pt x="54214" y="1421989"/>
                  <a:pt x="48127" y="1434164"/>
                </a:cubicBezTo>
                <a:cubicBezTo>
                  <a:pt x="41710" y="1446998"/>
                  <a:pt x="35995" y="1460208"/>
                  <a:pt x="28876" y="1472666"/>
                </a:cubicBezTo>
                <a:cubicBezTo>
                  <a:pt x="23137" y="1482710"/>
                  <a:pt x="14799" y="1491194"/>
                  <a:pt x="9626" y="1501541"/>
                </a:cubicBezTo>
                <a:cubicBezTo>
                  <a:pt x="5088" y="1510616"/>
                  <a:pt x="3209" y="1520792"/>
                  <a:pt x="0" y="1530417"/>
                </a:cubicBezTo>
                <a:cubicBezTo>
                  <a:pt x="12834" y="1533625"/>
                  <a:pt x="25781" y="1536408"/>
                  <a:pt x="38501" y="1540042"/>
                </a:cubicBezTo>
                <a:cubicBezTo>
                  <a:pt x="48257" y="1542829"/>
                  <a:pt x="57395" y="1547853"/>
                  <a:pt x="67377" y="1549668"/>
                </a:cubicBezTo>
                <a:cubicBezTo>
                  <a:pt x="92827" y="1554295"/>
                  <a:pt x="118712" y="1556085"/>
                  <a:pt x="144379" y="1559293"/>
                </a:cubicBezTo>
                <a:cubicBezTo>
                  <a:pt x="207560" y="1557488"/>
                  <a:pt x="519649" y="1559321"/>
                  <a:pt x="635268" y="1530417"/>
                </a:cubicBezTo>
                <a:cubicBezTo>
                  <a:pt x="648102" y="1527209"/>
                  <a:pt x="660754" y="1523158"/>
                  <a:pt x="673769" y="1520792"/>
                </a:cubicBezTo>
                <a:cubicBezTo>
                  <a:pt x="727219" y="1511074"/>
                  <a:pt x="763710" y="1509916"/>
                  <a:pt x="818148" y="1501541"/>
                </a:cubicBezTo>
                <a:cubicBezTo>
                  <a:pt x="891006" y="1490332"/>
                  <a:pt x="840893" y="1495067"/>
                  <a:pt x="904775" y="1482291"/>
                </a:cubicBezTo>
                <a:cubicBezTo>
                  <a:pt x="923912" y="1478464"/>
                  <a:pt x="943390" y="1476494"/>
                  <a:pt x="962527" y="1472666"/>
                </a:cubicBezTo>
                <a:cubicBezTo>
                  <a:pt x="1003756" y="1464420"/>
                  <a:pt x="1004311" y="1459020"/>
                  <a:pt x="1049154" y="1453415"/>
                </a:cubicBezTo>
                <a:cubicBezTo>
                  <a:pt x="1084319" y="1449020"/>
                  <a:pt x="1119739" y="1446998"/>
                  <a:pt x="1155032" y="1443790"/>
                </a:cubicBezTo>
                <a:cubicBezTo>
                  <a:pt x="1164657" y="1440581"/>
                  <a:pt x="1183564" y="1444304"/>
                  <a:pt x="1183908" y="1434164"/>
                </a:cubicBezTo>
                <a:cubicBezTo>
                  <a:pt x="1190213" y="1248155"/>
                  <a:pt x="1180283" y="1061918"/>
                  <a:pt x="1174282" y="875899"/>
                </a:cubicBezTo>
                <a:cubicBezTo>
                  <a:pt x="1173855" y="862677"/>
                  <a:pt x="1167023" y="850413"/>
                  <a:pt x="1164657" y="837398"/>
                </a:cubicBezTo>
                <a:cubicBezTo>
                  <a:pt x="1160599" y="815077"/>
                  <a:pt x="1158240" y="792480"/>
                  <a:pt x="1155032" y="770021"/>
                </a:cubicBezTo>
                <a:cubicBezTo>
                  <a:pt x="1151824" y="683394"/>
                  <a:pt x="1151173" y="596634"/>
                  <a:pt x="1145407" y="510139"/>
                </a:cubicBezTo>
                <a:cubicBezTo>
                  <a:pt x="1144732" y="500015"/>
                  <a:pt x="1138242" y="491106"/>
                  <a:pt x="1135781" y="481263"/>
                </a:cubicBezTo>
                <a:cubicBezTo>
                  <a:pt x="1131813" y="465392"/>
                  <a:pt x="1129364" y="449179"/>
                  <a:pt x="1126156" y="433137"/>
                </a:cubicBezTo>
                <a:cubicBezTo>
                  <a:pt x="1119032" y="326280"/>
                  <a:pt x="1127302" y="321640"/>
                  <a:pt x="1106906" y="250257"/>
                </a:cubicBezTo>
                <a:cubicBezTo>
                  <a:pt x="1091417" y="196046"/>
                  <a:pt x="1103692" y="247035"/>
                  <a:pt x="1078030" y="182880"/>
                </a:cubicBezTo>
                <a:cubicBezTo>
                  <a:pt x="1070494" y="164040"/>
                  <a:pt x="1065196" y="144379"/>
                  <a:pt x="1058779" y="125129"/>
                </a:cubicBezTo>
                <a:cubicBezTo>
                  <a:pt x="1055571" y="115504"/>
                  <a:pt x="1049154" y="106399"/>
                  <a:pt x="1049154" y="96253"/>
                </a:cubicBezTo>
                <a:lnTo>
                  <a:pt x="1049154" y="48127"/>
                </a:lnTo>
                <a:lnTo>
                  <a:pt x="1020278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671563D-0346-E14E-95FB-9777AAC1A741}"/>
              </a:ext>
            </a:extLst>
          </p:cNvPr>
          <p:cNvSpPr/>
          <p:nvPr/>
        </p:nvSpPr>
        <p:spPr>
          <a:xfrm>
            <a:off x="1039528" y="2627499"/>
            <a:ext cx="1867301" cy="1443987"/>
          </a:xfrm>
          <a:custGeom>
            <a:avLst/>
            <a:gdLst>
              <a:gd name="connsiteX0" fmla="*/ 144379 w 1867301"/>
              <a:gd name="connsiteY0" fmla="*/ 29074 h 1443987"/>
              <a:gd name="connsiteX1" fmla="*/ 144379 w 1867301"/>
              <a:gd name="connsiteY1" fmla="*/ 29074 h 1443987"/>
              <a:gd name="connsiteX2" fmla="*/ 134754 w 1867301"/>
              <a:gd name="connsiteY2" fmla="*/ 183078 h 1443987"/>
              <a:gd name="connsiteX3" fmla="*/ 115504 w 1867301"/>
              <a:gd name="connsiteY3" fmla="*/ 240829 h 1443987"/>
              <a:gd name="connsiteX4" fmla="*/ 105878 w 1867301"/>
              <a:gd name="connsiteY4" fmla="*/ 298581 h 1443987"/>
              <a:gd name="connsiteX5" fmla="*/ 86628 w 1867301"/>
              <a:gd name="connsiteY5" fmla="*/ 375583 h 1443987"/>
              <a:gd name="connsiteX6" fmla="*/ 57752 w 1867301"/>
              <a:gd name="connsiteY6" fmla="*/ 500712 h 1443987"/>
              <a:gd name="connsiteX7" fmla="*/ 48127 w 1867301"/>
              <a:gd name="connsiteY7" fmla="*/ 529587 h 1443987"/>
              <a:gd name="connsiteX8" fmla="*/ 28876 w 1867301"/>
              <a:gd name="connsiteY8" fmla="*/ 568088 h 1443987"/>
              <a:gd name="connsiteX9" fmla="*/ 19251 w 1867301"/>
              <a:gd name="connsiteY9" fmla="*/ 606589 h 1443987"/>
              <a:gd name="connsiteX10" fmla="*/ 0 w 1867301"/>
              <a:gd name="connsiteY10" fmla="*/ 731718 h 1443987"/>
              <a:gd name="connsiteX11" fmla="*/ 9626 w 1867301"/>
              <a:gd name="connsiteY11" fmla="*/ 924223 h 1443987"/>
              <a:gd name="connsiteX12" fmla="*/ 28876 w 1867301"/>
              <a:gd name="connsiteY12" fmla="*/ 1039726 h 1443987"/>
              <a:gd name="connsiteX13" fmla="*/ 77003 w 1867301"/>
              <a:gd name="connsiteY13" fmla="*/ 1087853 h 1443987"/>
              <a:gd name="connsiteX14" fmla="*/ 105878 w 1867301"/>
              <a:gd name="connsiteY14" fmla="*/ 1116728 h 1443987"/>
              <a:gd name="connsiteX15" fmla="*/ 163630 w 1867301"/>
              <a:gd name="connsiteY15" fmla="*/ 1155229 h 1443987"/>
              <a:gd name="connsiteX16" fmla="*/ 192506 w 1867301"/>
              <a:gd name="connsiteY16" fmla="*/ 1174480 h 1443987"/>
              <a:gd name="connsiteX17" fmla="*/ 221381 w 1867301"/>
              <a:gd name="connsiteY17" fmla="*/ 1193730 h 1443987"/>
              <a:gd name="connsiteX18" fmla="*/ 259883 w 1867301"/>
              <a:gd name="connsiteY18" fmla="*/ 1222606 h 1443987"/>
              <a:gd name="connsiteX19" fmla="*/ 298384 w 1867301"/>
              <a:gd name="connsiteY19" fmla="*/ 1261107 h 1443987"/>
              <a:gd name="connsiteX20" fmla="*/ 356135 w 1867301"/>
              <a:gd name="connsiteY20" fmla="*/ 1299608 h 1443987"/>
              <a:gd name="connsiteX21" fmla="*/ 413887 w 1867301"/>
              <a:gd name="connsiteY21" fmla="*/ 1338109 h 1443987"/>
              <a:gd name="connsiteX22" fmla="*/ 510139 w 1867301"/>
              <a:gd name="connsiteY22" fmla="*/ 1395861 h 1443987"/>
              <a:gd name="connsiteX23" fmla="*/ 567891 w 1867301"/>
              <a:gd name="connsiteY23" fmla="*/ 1415112 h 1443987"/>
              <a:gd name="connsiteX24" fmla="*/ 596767 w 1867301"/>
              <a:gd name="connsiteY24" fmla="*/ 1424737 h 1443987"/>
              <a:gd name="connsiteX25" fmla="*/ 625643 w 1867301"/>
              <a:gd name="connsiteY25" fmla="*/ 1434362 h 1443987"/>
              <a:gd name="connsiteX26" fmla="*/ 664144 w 1867301"/>
              <a:gd name="connsiteY26" fmla="*/ 1443987 h 1443987"/>
              <a:gd name="connsiteX27" fmla="*/ 904775 w 1867301"/>
              <a:gd name="connsiteY27" fmla="*/ 1434362 h 1443987"/>
              <a:gd name="connsiteX28" fmla="*/ 933651 w 1867301"/>
              <a:gd name="connsiteY28" fmla="*/ 1424737 h 1443987"/>
              <a:gd name="connsiteX29" fmla="*/ 981777 w 1867301"/>
              <a:gd name="connsiteY29" fmla="*/ 1415112 h 1443987"/>
              <a:gd name="connsiteX30" fmla="*/ 1078030 w 1867301"/>
              <a:gd name="connsiteY30" fmla="*/ 1395861 h 1443987"/>
              <a:gd name="connsiteX31" fmla="*/ 1106906 w 1867301"/>
              <a:gd name="connsiteY31" fmla="*/ 1386236 h 1443987"/>
              <a:gd name="connsiteX32" fmla="*/ 1145407 w 1867301"/>
              <a:gd name="connsiteY32" fmla="*/ 1366985 h 1443987"/>
              <a:gd name="connsiteX33" fmla="*/ 1212784 w 1867301"/>
              <a:gd name="connsiteY33" fmla="*/ 1338109 h 1443987"/>
              <a:gd name="connsiteX34" fmla="*/ 1270535 w 1867301"/>
              <a:gd name="connsiteY34" fmla="*/ 1299608 h 1443987"/>
              <a:gd name="connsiteX35" fmla="*/ 1347537 w 1867301"/>
              <a:gd name="connsiteY35" fmla="*/ 1251482 h 1443987"/>
              <a:gd name="connsiteX36" fmla="*/ 1395664 w 1867301"/>
              <a:gd name="connsiteY36" fmla="*/ 1193730 h 1443987"/>
              <a:gd name="connsiteX37" fmla="*/ 1501541 w 1867301"/>
              <a:gd name="connsiteY37" fmla="*/ 1107103 h 1443987"/>
              <a:gd name="connsiteX38" fmla="*/ 1549668 w 1867301"/>
              <a:gd name="connsiteY38" fmla="*/ 1020476 h 1443987"/>
              <a:gd name="connsiteX39" fmla="*/ 1559293 w 1867301"/>
              <a:gd name="connsiteY39" fmla="*/ 991600 h 1443987"/>
              <a:gd name="connsiteX40" fmla="*/ 1588169 w 1867301"/>
              <a:gd name="connsiteY40" fmla="*/ 953099 h 1443987"/>
              <a:gd name="connsiteX41" fmla="*/ 1636295 w 1867301"/>
              <a:gd name="connsiteY41" fmla="*/ 876097 h 1443987"/>
              <a:gd name="connsiteX42" fmla="*/ 1645920 w 1867301"/>
              <a:gd name="connsiteY42" fmla="*/ 837596 h 1443987"/>
              <a:gd name="connsiteX43" fmla="*/ 1665171 w 1867301"/>
              <a:gd name="connsiteY43" fmla="*/ 808720 h 1443987"/>
              <a:gd name="connsiteX44" fmla="*/ 1694047 w 1867301"/>
              <a:gd name="connsiteY44" fmla="*/ 760594 h 1443987"/>
              <a:gd name="connsiteX45" fmla="*/ 1713297 w 1867301"/>
              <a:gd name="connsiteY45" fmla="*/ 702842 h 1443987"/>
              <a:gd name="connsiteX46" fmla="*/ 1761424 w 1867301"/>
              <a:gd name="connsiteY46" fmla="*/ 625840 h 1443987"/>
              <a:gd name="connsiteX47" fmla="*/ 1809550 w 1867301"/>
              <a:gd name="connsiteY47" fmla="*/ 539213 h 1443987"/>
              <a:gd name="connsiteX48" fmla="*/ 1828800 w 1867301"/>
              <a:gd name="connsiteY48" fmla="*/ 510337 h 1443987"/>
              <a:gd name="connsiteX49" fmla="*/ 1857676 w 1867301"/>
              <a:gd name="connsiteY49" fmla="*/ 423709 h 1443987"/>
              <a:gd name="connsiteX50" fmla="*/ 1867301 w 1867301"/>
              <a:gd name="connsiteY50" fmla="*/ 394834 h 1443987"/>
              <a:gd name="connsiteX51" fmla="*/ 1848051 w 1867301"/>
              <a:gd name="connsiteY51" fmla="*/ 288956 h 1443987"/>
              <a:gd name="connsiteX52" fmla="*/ 1809550 w 1867301"/>
              <a:gd name="connsiteY52" fmla="*/ 231204 h 1443987"/>
              <a:gd name="connsiteX53" fmla="*/ 1780674 w 1867301"/>
              <a:gd name="connsiteY53" fmla="*/ 221579 h 1443987"/>
              <a:gd name="connsiteX54" fmla="*/ 1722923 w 1867301"/>
              <a:gd name="connsiteY54" fmla="*/ 192703 h 1443987"/>
              <a:gd name="connsiteX55" fmla="*/ 1665171 w 1867301"/>
              <a:gd name="connsiteY55" fmla="*/ 163827 h 1443987"/>
              <a:gd name="connsiteX56" fmla="*/ 1626670 w 1867301"/>
              <a:gd name="connsiteY56" fmla="*/ 173453 h 1443987"/>
              <a:gd name="connsiteX57" fmla="*/ 1559293 w 1867301"/>
              <a:gd name="connsiteY57" fmla="*/ 260080 h 1443987"/>
              <a:gd name="connsiteX58" fmla="*/ 1501541 w 1867301"/>
              <a:gd name="connsiteY58" fmla="*/ 317832 h 1443987"/>
              <a:gd name="connsiteX59" fmla="*/ 1443790 w 1867301"/>
              <a:gd name="connsiteY59" fmla="*/ 356333 h 1443987"/>
              <a:gd name="connsiteX60" fmla="*/ 1386038 w 1867301"/>
              <a:gd name="connsiteY60" fmla="*/ 414084 h 1443987"/>
              <a:gd name="connsiteX61" fmla="*/ 1347537 w 1867301"/>
              <a:gd name="connsiteY61" fmla="*/ 433335 h 1443987"/>
              <a:gd name="connsiteX62" fmla="*/ 1289786 w 1867301"/>
              <a:gd name="connsiteY62" fmla="*/ 471836 h 1443987"/>
              <a:gd name="connsiteX63" fmla="*/ 1068405 w 1867301"/>
              <a:gd name="connsiteY63" fmla="*/ 462210 h 1443987"/>
              <a:gd name="connsiteX64" fmla="*/ 1010653 w 1867301"/>
              <a:gd name="connsiteY64" fmla="*/ 452585 h 1443987"/>
              <a:gd name="connsiteX65" fmla="*/ 952901 w 1867301"/>
              <a:gd name="connsiteY65" fmla="*/ 433335 h 1443987"/>
              <a:gd name="connsiteX66" fmla="*/ 924026 w 1867301"/>
              <a:gd name="connsiteY66" fmla="*/ 414084 h 1443987"/>
              <a:gd name="connsiteX67" fmla="*/ 895150 w 1867301"/>
              <a:gd name="connsiteY67" fmla="*/ 404459 h 1443987"/>
              <a:gd name="connsiteX68" fmla="*/ 837398 w 1867301"/>
              <a:gd name="connsiteY68" fmla="*/ 365958 h 1443987"/>
              <a:gd name="connsiteX69" fmla="*/ 808523 w 1867301"/>
              <a:gd name="connsiteY69" fmla="*/ 346707 h 1443987"/>
              <a:gd name="connsiteX70" fmla="*/ 760396 w 1867301"/>
              <a:gd name="connsiteY70" fmla="*/ 308206 h 1443987"/>
              <a:gd name="connsiteX71" fmla="*/ 741146 w 1867301"/>
              <a:gd name="connsiteY71" fmla="*/ 279330 h 1443987"/>
              <a:gd name="connsiteX72" fmla="*/ 654518 w 1867301"/>
              <a:gd name="connsiteY72" fmla="*/ 221579 h 1443987"/>
              <a:gd name="connsiteX73" fmla="*/ 616017 w 1867301"/>
              <a:gd name="connsiteY73" fmla="*/ 192703 h 1443987"/>
              <a:gd name="connsiteX74" fmla="*/ 558266 w 1867301"/>
              <a:gd name="connsiteY74" fmla="*/ 173453 h 1443987"/>
              <a:gd name="connsiteX75" fmla="*/ 500514 w 1867301"/>
              <a:gd name="connsiteY75" fmla="*/ 144577 h 1443987"/>
              <a:gd name="connsiteX76" fmla="*/ 433137 w 1867301"/>
              <a:gd name="connsiteY76" fmla="*/ 106076 h 1443987"/>
              <a:gd name="connsiteX77" fmla="*/ 404261 w 1867301"/>
              <a:gd name="connsiteY77" fmla="*/ 96450 h 1443987"/>
              <a:gd name="connsiteX78" fmla="*/ 346510 w 1867301"/>
              <a:gd name="connsiteY78" fmla="*/ 57949 h 1443987"/>
              <a:gd name="connsiteX79" fmla="*/ 317634 w 1867301"/>
              <a:gd name="connsiteY79" fmla="*/ 38699 h 1443987"/>
              <a:gd name="connsiteX80" fmla="*/ 288758 w 1867301"/>
              <a:gd name="connsiteY80" fmla="*/ 29074 h 1443987"/>
              <a:gd name="connsiteX81" fmla="*/ 231007 w 1867301"/>
              <a:gd name="connsiteY81" fmla="*/ 198 h 1443987"/>
              <a:gd name="connsiteX82" fmla="*/ 144379 w 1867301"/>
              <a:gd name="connsiteY82" fmla="*/ 29074 h 144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867301" h="1443987">
                <a:moveTo>
                  <a:pt x="144379" y="29074"/>
                </a:moveTo>
                <a:lnTo>
                  <a:pt x="144379" y="29074"/>
                </a:lnTo>
                <a:cubicBezTo>
                  <a:pt x="141171" y="80409"/>
                  <a:pt x="141703" y="132115"/>
                  <a:pt x="134754" y="183078"/>
                </a:cubicBezTo>
                <a:cubicBezTo>
                  <a:pt x="132012" y="203184"/>
                  <a:pt x="118840" y="220814"/>
                  <a:pt x="115504" y="240829"/>
                </a:cubicBezTo>
                <a:cubicBezTo>
                  <a:pt x="112295" y="260080"/>
                  <a:pt x="109967" y="279498"/>
                  <a:pt x="105878" y="298581"/>
                </a:cubicBezTo>
                <a:cubicBezTo>
                  <a:pt x="100334" y="324451"/>
                  <a:pt x="91817" y="349640"/>
                  <a:pt x="86628" y="375583"/>
                </a:cubicBezTo>
                <a:cubicBezTo>
                  <a:pt x="78992" y="413763"/>
                  <a:pt x="69363" y="465880"/>
                  <a:pt x="57752" y="500712"/>
                </a:cubicBezTo>
                <a:cubicBezTo>
                  <a:pt x="54544" y="510337"/>
                  <a:pt x="52124" y="520262"/>
                  <a:pt x="48127" y="529587"/>
                </a:cubicBezTo>
                <a:cubicBezTo>
                  <a:pt x="42475" y="542775"/>
                  <a:pt x="35293" y="555254"/>
                  <a:pt x="28876" y="568088"/>
                </a:cubicBezTo>
                <a:cubicBezTo>
                  <a:pt x="25668" y="580922"/>
                  <a:pt x="21845" y="593617"/>
                  <a:pt x="19251" y="606589"/>
                </a:cubicBezTo>
                <a:cubicBezTo>
                  <a:pt x="12576" y="639964"/>
                  <a:pt x="4621" y="699373"/>
                  <a:pt x="0" y="731718"/>
                </a:cubicBezTo>
                <a:cubicBezTo>
                  <a:pt x="3209" y="795886"/>
                  <a:pt x="5205" y="860127"/>
                  <a:pt x="9626" y="924223"/>
                </a:cubicBezTo>
                <a:cubicBezTo>
                  <a:pt x="11334" y="948983"/>
                  <a:pt x="13220" y="1008414"/>
                  <a:pt x="28876" y="1039726"/>
                </a:cubicBezTo>
                <a:cubicBezTo>
                  <a:pt x="49043" y="1080059"/>
                  <a:pt x="44003" y="1060353"/>
                  <a:pt x="77003" y="1087853"/>
                </a:cubicBezTo>
                <a:cubicBezTo>
                  <a:pt x="87460" y="1096567"/>
                  <a:pt x="95133" y="1108371"/>
                  <a:pt x="105878" y="1116728"/>
                </a:cubicBezTo>
                <a:cubicBezTo>
                  <a:pt x="124141" y="1130932"/>
                  <a:pt x="144379" y="1142395"/>
                  <a:pt x="163630" y="1155229"/>
                </a:cubicBezTo>
                <a:lnTo>
                  <a:pt x="192506" y="1174480"/>
                </a:lnTo>
                <a:cubicBezTo>
                  <a:pt x="202131" y="1180897"/>
                  <a:pt x="212127" y="1186789"/>
                  <a:pt x="221381" y="1193730"/>
                </a:cubicBezTo>
                <a:cubicBezTo>
                  <a:pt x="234215" y="1203355"/>
                  <a:pt x="247810" y="1212042"/>
                  <a:pt x="259883" y="1222606"/>
                </a:cubicBezTo>
                <a:cubicBezTo>
                  <a:pt x="273542" y="1234557"/>
                  <a:pt x="284212" y="1249769"/>
                  <a:pt x="298384" y="1261107"/>
                </a:cubicBezTo>
                <a:cubicBezTo>
                  <a:pt x="316450" y="1275560"/>
                  <a:pt x="339775" y="1283248"/>
                  <a:pt x="356135" y="1299608"/>
                </a:cubicBezTo>
                <a:cubicBezTo>
                  <a:pt x="392185" y="1335658"/>
                  <a:pt x="372097" y="1324180"/>
                  <a:pt x="413887" y="1338109"/>
                </a:cubicBezTo>
                <a:cubicBezTo>
                  <a:pt x="447782" y="1360706"/>
                  <a:pt x="473144" y="1381063"/>
                  <a:pt x="510139" y="1395861"/>
                </a:cubicBezTo>
                <a:cubicBezTo>
                  <a:pt x="528980" y="1403397"/>
                  <a:pt x="548640" y="1408695"/>
                  <a:pt x="567891" y="1415112"/>
                </a:cubicBezTo>
                <a:lnTo>
                  <a:pt x="596767" y="1424737"/>
                </a:lnTo>
                <a:cubicBezTo>
                  <a:pt x="606392" y="1427945"/>
                  <a:pt x="615800" y="1431901"/>
                  <a:pt x="625643" y="1434362"/>
                </a:cubicBezTo>
                <a:lnTo>
                  <a:pt x="664144" y="1443987"/>
                </a:lnTo>
                <a:cubicBezTo>
                  <a:pt x="744354" y="1440779"/>
                  <a:pt x="824705" y="1440081"/>
                  <a:pt x="904775" y="1434362"/>
                </a:cubicBezTo>
                <a:cubicBezTo>
                  <a:pt x="914895" y="1433639"/>
                  <a:pt x="923808" y="1427198"/>
                  <a:pt x="933651" y="1424737"/>
                </a:cubicBezTo>
                <a:cubicBezTo>
                  <a:pt x="949522" y="1420769"/>
                  <a:pt x="965681" y="1418039"/>
                  <a:pt x="981777" y="1415112"/>
                </a:cubicBezTo>
                <a:cubicBezTo>
                  <a:pt x="1033770" y="1405659"/>
                  <a:pt x="1033344" y="1408628"/>
                  <a:pt x="1078030" y="1395861"/>
                </a:cubicBezTo>
                <a:cubicBezTo>
                  <a:pt x="1087786" y="1393074"/>
                  <a:pt x="1097580" y="1390233"/>
                  <a:pt x="1106906" y="1386236"/>
                </a:cubicBezTo>
                <a:cubicBezTo>
                  <a:pt x="1120094" y="1380584"/>
                  <a:pt x="1132219" y="1372637"/>
                  <a:pt x="1145407" y="1366985"/>
                </a:cubicBezTo>
                <a:cubicBezTo>
                  <a:pt x="1191880" y="1347068"/>
                  <a:pt x="1159573" y="1370036"/>
                  <a:pt x="1212784" y="1338109"/>
                </a:cubicBezTo>
                <a:cubicBezTo>
                  <a:pt x="1232623" y="1326205"/>
                  <a:pt x="1249841" y="1309955"/>
                  <a:pt x="1270535" y="1299608"/>
                </a:cubicBezTo>
                <a:cubicBezTo>
                  <a:pt x="1301034" y="1284359"/>
                  <a:pt x="1322546" y="1276473"/>
                  <a:pt x="1347537" y="1251482"/>
                </a:cubicBezTo>
                <a:cubicBezTo>
                  <a:pt x="1416547" y="1182472"/>
                  <a:pt x="1308943" y="1264684"/>
                  <a:pt x="1395664" y="1193730"/>
                </a:cubicBezTo>
                <a:cubicBezTo>
                  <a:pt x="1516509" y="1094857"/>
                  <a:pt x="1435999" y="1172648"/>
                  <a:pt x="1501541" y="1107103"/>
                </a:cubicBezTo>
                <a:cubicBezTo>
                  <a:pt x="1550235" y="985373"/>
                  <a:pt x="1488620" y="1127310"/>
                  <a:pt x="1549668" y="1020476"/>
                </a:cubicBezTo>
                <a:cubicBezTo>
                  <a:pt x="1554702" y="1011667"/>
                  <a:pt x="1554259" y="1000409"/>
                  <a:pt x="1559293" y="991600"/>
                </a:cubicBezTo>
                <a:cubicBezTo>
                  <a:pt x="1567252" y="977672"/>
                  <a:pt x="1579667" y="966703"/>
                  <a:pt x="1588169" y="953099"/>
                </a:cubicBezTo>
                <a:cubicBezTo>
                  <a:pt x="1654231" y="847400"/>
                  <a:pt x="1554493" y="985165"/>
                  <a:pt x="1636295" y="876097"/>
                </a:cubicBezTo>
                <a:cubicBezTo>
                  <a:pt x="1639503" y="863263"/>
                  <a:pt x="1640709" y="849755"/>
                  <a:pt x="1645920" y="837596"/>
                </a:cubicBezTo>
                <a:cubicBezTo>
                  <a:pt x="1650477" y="826963"/>
                  <a:pt x="1659040" y="818530"/>
                  <a:pt x="1665171" y="808720"/>
                </a:cubicBezTo>
                <a:cubicBezTo>
                  <a:pt x="1675086" y="792856"/>
                  <a:pt x="1686306" y="777625"/>
                  <a:pt x="1694047" y="760594"/>
                </a:cubicBezTo>
                <a:cubicBezTo>
                  <a:pt x="1702444" y="742121"/>
                  <a:pt x="1702857" y="720242"/>
                  <a:pt x="1713297" y="702842"/>
                </a:cubicBezTo>
                <a:cubicBezTo>
                  <a:pt x="1748125" y="644796"/>
                  <a:pt x="1731795" y="670282"/>
                  <a:pt x="1761424" y="625840"/>
                </a:cubicBezTo>
                <a:cubicBezTo>
                  <a:pt x="1778365" y="575014"/>
                  <a:pt x="1765420" y="605408"/>
                  <a:pt x="1809550" y="539213"/>
                </a:cubicBezTo>
                <a:cubicBezTo>
                  <a:pt x="1815967" y="529588"/>
                  <a:pt x="1825142" y="521311"/>
                  <a:pt x="1828800" y="510337"/>
                </a:cubicBezTo>
                <a:lnTo>
                  <a:pt x="1857676" y="423709"/>
                </a:lnTo>
                <a:lnTo>
                  <a:pt x="1867301" y="394834"/>
                </a:lnTo>
                <a:cubicBezTo>
                  <a:pt x="1865204" y="378054"/>
                  <a:pt x="1862409" y="314802"/>
                  <a:pt x="1848051" y="288956"/>
                </a:cubicBezTo>
                <a:cubicBezTo>
                  <a:pt x="1836815" y="268731"/>
                  <a:pt x="1831499" y="238520"/>
                  <a:pt x="1809550" y="231204"/>
                </a:cubicBezTo>
                <a:lnTo>
                  <a:pt x="1780674" y="221579"/>
                </a:lnTo>
                <a:cubicBezTo>
                  <a:pt x="1697927" y="166413"/>
                  <a:pt x="1802615" y="232548"/>
                  <a:pt x="1722923" y="192703"/>
                </a:cubicBezTo>
                <a:cubicBezTo>
                  <a:pt x="1648283" y="155384"/>
                  <a:pt x="1737756" y="188024"/>
                  <a:pt x="1665171" y="163827"/>
                </a:cubicBezTo>
                <a:cubicBezTo>
                  <a:pt x="1652337" y="167036"/>
                  <a:pt x="1638156" y="166890"/>
                  <a:pt x="1626670" y="173453"/>
                </a:cubicBezTo>
                <a:cubicBezTo>
                  <a:pt x="1595056" y="191518"/>
                  <a:pt x="1582191" y="237182"/>
                  <a:pt x="1559293" y="260080"/>
                </a:cubicBezTo>
                <a:cubicBezTo>
                  <a:pt x="1540042" y="279331"/>
                  <a:pt x="1524193" y="302730"/>
                  <a:pt x="1501541" y="317832"/>
                </a:cubicBezTo>
                <a:cubicBezTo>
                  <a:pt x="1482291" y="330666"/>
                  <a:pt x="1460150" y="339973"/>
                  <a:pt x="1443790" y="356333"/>
                </a:cubicBezTo>
                <a:cubicBezTo>
                  <a:pt x="1424539" y="375583"/>
                  <a:pt x="1410388" y="401909"/>
                  <a:pt x="1386038" y="414084"/>
                </a:cubicBezTo>
                <a:cubicBezTo>
                  <a:pt x="1373204" y="420501"/>
                  <a:pt x="1359213" y="424995"/>
                  <a:pt x="1347537" y="433335"/>
                </a:cubicBezTo>
                <a:cubicBezTo>
                  <a:pt x="1284449" y="478398"/>
                  <a:pt x="1351727" y="451187"/>
                  <a:pt x="1289786" y="471836"/>
                </a:cubicBezTo>
                <a:cubicBezTo>
                  <a:pt x="1215992" y="468627"/>
                  <a:pt x="1142093" y="467292"/>
                  <a:pt x="1068405" y="462210"/>
                </a:cubicBezTo>
                <a:cubicBezTo>
                  <a:pt x="1048935" y="460867"/>
                  <a:pt x="1029587" y="457318"/>
                  <a:pt x="1010653" y="452585"/>
                </a:cubicBezTo>
                <a:cubicBezTo>
                  <a:pt x="990967" y="447664"/>
                  <a:pt x="952901" y="433335"/>
                  <a:pt x="952901" y="433335"/>
                </a:cubicBezTo>
                <a:cubicBezTo>
                  <a:pt x="943276" y="426918"/>
                  <a:pt x="934373" y="419257"/>
                  <a:pt x="924026" y="414084"/>
                </a:cubicBezTo>
                <a:cubicBezTo>
                  <a:pt x="914951" y="409547"/>
                  <a:pt x="904019" y="409386"/>
                  <a:pt x="895150" y="404459"/>
                </a:cubicBezTo>
                <a:cubicBezTo>
                  <a:pt x="874925" y="393223"/>
                  <a:pt x="856649" y="378792"/>
                  <a:pt x="837398" y="365958"/>
                </a:cubicBezTo>
                <a:lnTo>
                  <a:pt x="808523" y="346707"/>
                </a:lnTo>
                <a:cubicBezTo>
                  <a:pt x="753349" y="263950"/>
                  <a:pt x="826817" y="361345"/>
                  <a:pt x="760396" y="308206"/>
                </a:cubicBezTo>
                <a:cubicBezTo>
                  <a:pt x="751363" y="300979"/>
                  <a:pt x="749852" y="286948"/>
                  <a:pt x="741146" y="279330"/>
                </a:cubicBezTo>
                <a:cubicBezTo>
                  <a:pt x="721878" y="262470"/>
                  <a:pt x="678590" y="239633"/>
                  <a:pt x="654518" y="221579"/>
                </a:cubicBezTo>
                <a:cubicBezTo>
                  <a:pt x="641684" y="211954"/>
                  <a:pt x="630366" y="199877"/>
                  <a:pt x="616017" y="192703"/>
                </a:cubicBezTo>
                <a:cubicBezTo>
                  <a:pt x="597868" y="183628"/>
                  <a:pt x="558266" y="173453"/>
                  <a:pt x="558266" y="173453"/>
                </a:cubicBezTo>
                <a:cubicBezTo>
                  <a:pt x="475511" y="118282"/>
                  <a:pt x="580215" y="184428"/>
                  <a:pt x="500514" y="144577"/>
                </a:cubicBezTo>
                <a:cubicBezTo>
                  <a:pt x="403832" y="96236"/>
                  <a:pt x="551278" y="156708"/>
                  <a:pt x="433137" y="106076"/>
                </a:cubicBezTo>
                <a:cubicBezTo>
                  <a:pt x="423811" y="102079"/>
                  <a:pt x="413130" y="101377"/>
                  <a:pt x="404261" y="96450"/>
                </a:cubicBezTo>
                <a:cubicBezTo>
                  <a:pt x="384037" y="85214"/>
                  <a:pt x="365760" y="70783"/>
                  <a:pt x="346510" y="57949"/>
                </a:cubicBezTo>
                <a:cubicBezTo>
                  <a:pt x="336885" y="51532"/>
                  <a:pt x="328608" y="42357"/>
                  <a:pt x="317634" y="38699"/>
                </a:cubicBezTo>
                <a:lnTo>
                  <a:pt x="288758" y="29074"/>
                </a:lnTo>
                <a:cubicBezTo>
                  <a:pt x="278701" y="22369"/>
                  <a:pt x="246949" y="-2459"/>
                  <a:pt x="231007" y="198"/>
                </a:cubicBezTo>
                <a:cubicBezTo>
                  <a:pt x="216435" y="2627"/>
                  <a:pt x="158817" y="24261"/>
                  <a:pt x="144379" y="29074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A1CED22-6001-A74A-BE0F-A63C716BA030}"/>
              </a:ext>
            </a:extLst>
          </p:cNvPr>
          <p:cNvSpPr/>
          <p:nvPr/>
        </p:nvSpPr>
        <p:spPr>
          <a:xfrm>
            <a:off x="2906829" y="1925053"/>
            <a:ext cx="1424539" cy="1867301"/>
          </a:xfrm>
          <a:custGeom>
            <a:avLst/>
            <a:gdLst>
              <a:gd name="connsiteX0" fmla="*/ 471638 w 1424539"/>
              <a:gd name="connsiteY0" fmla="*/ 134753 h 1867301"/>
              <a:gd name="connsiteX1" fmla="*/ 471638 w 1424539"/>
              <a:gd name="connsiteY1" fmla="*/ 134753 h 1867301"/>
              <a:gd name="connsiteX2" fmla="*/ 442763 w 1424539"/>
              <a:gd name="connsiteY2" fmla="*/ 221381 h 1867301"/>
              <a:gd name="connsiteX3" fmla="*/ 356135 w 1424539"/>
              <a:gd name="connsiteY3" fmla="*/ 298383 h 1867301"/>
              <a:gd name="connsiteX4" fmla="*/ 308009 w 1424539"/>
              <a:gd name="connsiteY4" fmla="*/ 356134 h 1867301"/>
              <a:gd name="connsiteX5" fmla="*/ 279133 w 1424539"/>
              <a:gd name="connsiteY5" fmla="*/ 375385 h 1867301"/>
              <a:gd name="connsiteX6" fmla="*/ 250257 w 1424539"/>
              <a:gd name="connsiteY6" fmla="*/ 404261 h 1867301"/>
              <a:gd name="connsiteX7" fmla="*/ 163630 w 1424539"/>
              <a:gd name="connsiteY7" fmla="*/ 452387 h 1867301"/>
              <a:gd name="connsiteX8" fmla="*/ 105878 w 1424539"/>
              <a:gd name="connsiteY8" fmla="*/ 490888 h 1867301"/>
              <a:gd name="connsiteX9" fmla="*/ 48127 w 1424539"/>
              <a:gd name="connsiteY9" fmla="*/ 539014 h 1867301"/>
              <a:gd name="connsiteX10" fmla="*/ 9626 w 1424539"/>
              <a:gd name="connsiteY10" fmla="*/ 596766 h 1867301"/>
              <a:gd name="connsiteX11" fmla="*/ 0 w 1424539"/>
              <a:gd name="connsiteY11" fmla="*/ 625642 h 1867301"/>
              <a:gd name="connsiteX12" fmla="*/ 9626 w 1424539"/>
              <a:gd name="connsiteY12" fmla="*/ 702644 h 1867301"/>
              <a:gd name="connsiteX13" fmla="*/ 19251 w 1424539"/>
              <a:gd name="connsiteY13" fmla="*/ 731520 h 1867301"/>
              <a:gd name="connsiteX14" fmla="*/ 48127 w 1424539"/>
              <a:gd name="connsiteY14" fmla="*/ 750770 h 1867301"/>
              <a:gd name="connsiteX15" fmla="*/ 77003 w 1424539"/>
              <a:gd name="connsiteY15" fmla="*/ 760395 h 1867301"/>
              <a:gd name="connsiteX16" fmla="*/ 163630 w 1424539"/>
              <a:gd name="connsiteY16" fmla="*/ 808522 h 1867301"/>
              <a:gd name="connsiteX17" fmla="*/ 192506 w 1424539"/>
              <a:gd name="connsiteY17" fmla="*/ 837398 h 1867301"/>
              <a:gd name="connsiteX18" fmla="*/ 250257 w 1424539"/>
              <a:gd name="connsiteY18" fmla="*/ 866273 h 1867301"/>
              <a:gd name="connsiteX19" fmla="*/ 308009 w 1424539"/>
              <a:gd name="connsiteY19" fmla="*/ 924025 h 1867301"/>
              <a:gd name="connsiteX20" fmla="*/ 336885 w 1424539"/>
              <a:gd name="connsiteY20" fmla="*/ 952901 h 1867301"/>
              <a:gd name="connsiteX21" fmla="*/ 394636 w 1424539"/>
              <a:gd name="connsiteY21" fmla="*/ 1049153 h 1867301"/>
              <a:gd name="connsiteX22" fmla="*/ 413887 w 1424539"/>
              <a:gd name="connsiteY22" fmla="*/ 1078029 h 1867301"/>
              <a:gd name="connsiteX23" fmla="*/ 452388 w 1424539"/>
              <a:gd name="connsiteY23" fmla="*/ 1155031 h 1867301"/>
              <a:gd name="connsiteX24" fmla="*/ 471638 w 1424539"/>
              <a:gd name="connsiteY24" fmla="*/ 1183907 h 1867301"/>
              <a:gd name="connsiteX25" fmla="*/ 500514 w 1424539"/>
              <a:gd name="connsiteY25" fmla="*/ 1241659 h 1867301"/>
              <a:gd name="connsiteX26" fmla="*/ 529390 w 1424539"/>
              <a:gd name="connsiteY26" fmla="*/ 1309035 h 1867301"/>
              <a:gd name="connsiteX27" fmla="*/ 548640 w 1424539"/>
              <a:gd name="connsiteY27" fmla="*/ 1366787 h 1867301"/>
              <a:gd name="connsiteX28" fmla="*/ 558266 w 1424539"/>
              <a:gd name="connsiteY28" fmla="*/ 1395663 h 1867301"/>
              <a:gd name="connsiteX29" fmla="*/ 616017 w 1424539"/>
              <a:gd name="connsiteY29" fmla="*/ 1568918 h 1867301"/>
              <a:gd name="connsiteX30" fmla="*/ 625643 w 1424539"/>
              <a:gd name="connsiteY30" fmla="*/ 1597793 h 1867301"/>
              <a:gd name="connsiteX31" fmla="*/ 635268 w 1424539"/>
              <a:gd name="connsiteY31" fmla="*/ 1626669 h 1867301"/>
              <a:gd name="connsiteX32" fmla="*/ 654518 w 1424539"/>
              <a:gd name="connsiteY32" fmla="*/ 1655545 h 1867301"/>
              <a:gd name="connsiteX33" fmla="*/ 664144 w 1424539"/>
              <a:gd name="connsiteY33" fmla="*/ 1684421 h 1867301"/>
              <a:gd name="connsiteX34" fmla="*/ 693019 w 1424539"/>
              <a:gd name="connsiteY34" fmla="*/ 1713296 h 1867301"/>
              <a:gd name="connsiteX35" fmla="*/ 760396 w 1424539"/>
              <a:gd name="connsiteY35" fmla="*/ 1790299 h 1867301"/>
              <a:gd name="connsiteX36" fmla="*/ 808523 w 1424539"/>
              <a:gd name="connsiteY36" fmla="*/ 1828800 h 1867301"/>
              <a:gd name="connsiteX37" fmla="*/ 866274 w 1424539"/>
              <a:gd name="connsiteY37" fmla="*/ 1867301 h 1867301"/>
              <a:gd name="connsiteX38" fmla="*/ 933651 w 1424539"/>
              <a:gd name="connsiteY38" fmla="*/ 1857675 h 1867301"/>
              <a:gd name="connsiteX39" fmla="*/ 1001028 w 1424539"/>
              <a:gd name="connsiteY39" fmla="*/ 1828800 h 1867301"/>
              <a:gd name="connsiteX40" fmla="*/ 1029904 w 1424539"/>
              <a:gd name="connsiteY40" fmla="*/ 1809549 h 1867301"/>
              <a:gd name="connsiteX41" fmla="*/ 1078030 w 1424539"/>
              <a:gd name="connsiteY41" fmla="*/ 1780673 h 1867301"/>
              <a:gd name="connsiteX42" fmla="*/ 1135782 w 1424539"/>
              <a:gd name="connsiteY42" fmla="*/ 1742172 h 1867301"/>
              <a:gd name="connsiteX43" fmla="*/ 1203158 w 1424539"/>
              <a:gd name="connsiteY43" fmla="*/ 1694046 h 1867301"/>
              <a:gd name="connsiteX44" fmla="*/ 1270535 w 1424539"/>
              <a:gd name="connsiteY44" fmla="*/ 1607419 h 1867301"/>
              <a:gd name="connsiteX45" fmla="*/ 1289786 w 1424539"/>
              <a:gd name="connsiteY45" fmla="*/ 1578543 h 1867301"/>
              <a:gd name="connsiteX46" fmla="*/ 1309036 w 1424539"/>
              <a:gd name="connsiteY46" fmla="*/ 1540042 h 1867301"/>
              <a:gd name="connsiteX47" fmla="*/ 1328287 w 1424539"/>
              <a:gd name="connsiteY47" fmla="*/ 1482290 h 1867301"/>
              <a:gd name="connsiteX48" fmla="*/ 1347537 w 1424539"/>
              <a:gd name="connsiteY48" fmla="*/ 1424539 h 1867301"/>
              <a:gd name="connsiteX49" fmla="*/ 1366788 w 1424539"/>
              <a:gd name="connsiteY49" fmla="*/ 1366787 h 1867301"/>
              <a:gd name="connsiteX50" fmla="*/ 1376413 w 1424539"/>
              <a:gd name="connsiteY50" fmla="*/ 1337911 h 1867301"/>
              <a:gd name="connsiteX51" fmla="*/ 1395664 w 1424539"/>
              <a:gd name="connsiteY51" fmla="*/ 1309035 h 1867301"/>
              <a:gd name="connsiteX52" fmla="*/ 1405289 w 1424539"/>
              <a:gd name="connsiteY52" fmla="*/ 1280160 h 1867301"/>
              <a:gd name="connsiteX53" fmla="*/ 1424539 w 1424539"/>
              <a:gd name="connsiteY53" fmla="*/ 1203158 h 1867301"/>
              <a:gd name="connsiteX54" fmla="*/ 1414914 w 1424539"/>
              <a:gd name="connsiteY54" fmla="*/ 924025 h 1867301"/>
              <a:gd name="connsiteX55" fmla="*/ 1405289 w 1424539"/>
              <a:gd name="connsiteY55" fmla="*/ 866273 h 1867301"/>
              <a:gd name="connsiteX56" fmla="*/ 1376413 w 1424539"/>
              <a:gd name="connsiteY56" fmla="*/ 731520 h 1867301"/>
              <a:gd name="connsiteX57" fmla="*/ 1347537 w 1424539"/>
              <a:gd name="connsiteY57" fmla="*/ 606391 h 1867301"/>
              <a:gd name="connsiteX58" fmla="*/ 1328287 w 1424539"/>
              <a:gd name="connsiteY58" fmla="*/ 558265 h 1867301"/>
              <a:gd name="connsiteX59" fmla="*/ 1318662 w 1424539"/>
              <a:gd name="connsiteY59" fmla="*/ 519764 h 1867301"/>
              <a:gd name="connsiteX60" fmla="*/ 1299411 w 1424539"/>
              <a:gd name="connsiteY60" fmla="*/ 471638 h 1867301"/>
              <a:gd name="connsiteX61" fmla="*/ 1280160 w 1424539"/>
              <a:gd name="connsiteY61" fmla="*/ 413886 h 1867301"/>
              <a:gd name="connsiteX62" fmla="*/ 1270535 w 1424539"/>
              <a:gd name="connsiteY62" fmla="*/ 375385 h 1867301"/>
              <a:gd name="connsiteX63" fmla="*/ 1251285 w 1424539"/>
              <a:gd name="connsiteY63" fmla="*/ 346509 h 1867301"/>
              <a:gd name="connsiteX64" fmla="*/ 1203158 w 1424539"/>
              <a:gd name="connsiteY64" fmla="*/ 259882 h 1867301"/>
              <a:gd name="connsiteX65" fmla="*/ 1164657 w 1424539"/>
              <a:gd name="connsiteY65" fmla="*/ 192505 h 1867301"/>
              <a:gd name="connsiteX66" fmla="*/ 1087655 w 1424539"/>
              <a:gd name="connsiteY66" fmla="*/ 105878 h 1867301"/>
              <a:gd name="connsiteX67" fmla="*/ 991403 w 1424539"/>
              <a:gd name="connsiteY67" fmla="*/ 48126 h 1867301"/>
              <a:gd name="connsiteX68" fmla="*/ 962527 w 1424539"/>
              <a:gd name="connsiteY68" fmla="*/ 28875 h 1867301"/>
              <a:gd name="connsiteX69" fmla="*/ 866274 w 1424539"/>
              <a:gd name="connsiteY69" fmla="*/ 0 h 1867301"/>
              <a:gd name="connsiteX70" fmla="*/ 654518 w 1424539"/>
              <a:gd name="connsiteY70" fmla="*/ 9625 h 1867301"/>
              <a:gd name="connsiteX71" fmla="*/ 625643 w 1424539"/>
              <a:gd name="connsiteY71" fmla="*/ 19250 h 1867301"/>
              <a:gd name="connsiteX72" fmla="*/ 567891 w 1424539"/>
              <a:gd name="connsiteY72" fmla="*/ 57751 h 1867301"/>
              <a:gd name="connsiteX73" fmla="*/ 548640 w 1424539"/>
              <a:gd name="connsiteY73" fmla="*/ 86627 h 1867301"/>
              <a:gd name="connsiteX74" fmla="*/ 529390 w 1424539"/>
              <a:gd name="connsiteY74" fmla="*/ 144379 h 1867301"/>
              <a:gd name="connsiteX75" fmla="*/ 510139 w 1424539"/>
              <a:gd name="connsiteY75" fmla="*/ 182880 h 1867301"/>
              <a:gd name="connsiteX76" fmla="*/ 471638 w 1424539"/>
              <a:gd name="connsiteY76" fmla="*/ 134753 h 186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424539" h="1867301">
                <a:moveTo>
                  <a:pt x="471638" y="134753"/>
                </a:moveTo>
                <a:lnTo>
                  <a:pt x="471638" y="134753"/>
                </a:lnTo>
                <a:cubicBezTo>
                  <a:pt x="462013" y="163629"/>
                  <a:pt x="458423" y="195281"/>
                  <a:pt x="442763" y="221381"/>
                </a:cubicBezTo>
                <a:cubicBezTo>
                  <a:pt x="420787" y="258007"/>
                  <a:pt x="388985" y="276483"/>
                  <a:pt x="356135" y="298383"/>
                </a:cubicBezTo>
                <a:cubicBezTo>
                  <a:pt x="337206" y="326778"/>
                  <a:pt x="335803" y="332973"/>
                  <a:pt x="308009" y="356134"/>
                </a:cubicBezTo>
                <a:cubicBezTo>
                  <a:pt x="299122" y="363540"/>
                  <a:pt x="288020" y="367979"/>
                  <a:pt x="279133" y="375385"/>
                </a:cubicBezTo>
                <a:cubicBezTo>
                  <a:pt x="268676" y="384099"/>
                  <a:pt x="261002" y="395904"/>
                  <a:pt x="250257" y="404261"/>
                </a:cubicBezTo>
                <a:cubicBezTo>
                  <a:pt x="200612" y="442874"/>
                  <a:pt x="207198" y="437865"/>
                  <a:pt x="163630" y="452387"/>
                </a:cubicBezTo>
                <a:lnTo>
                  <a:pt x="105878" y="490888"/>
                </a:lnTo>
                <a:cubicBezTo>
                  <a:pt x="80215" y="507997"/>
                  <a:pt x="68076" y="513365"/>
                  <a:pt x="48127" y="539014"/>
                </a:cubicBezTo>
                <a:cubicBezTo>
                  <a:pt x="33923" y="557277"/>
                  <a:pt x="16943" y="574817"/>
                  <a:pt x="9626" y="596766"/>
                </a:cubicBezTo>
                <a:lnTo>
                  <a:pt x="0" y="625642"/>
                </a:lnTo>
                <a:cubicBezTo>
                  <a:pt x="3209" y="651309"/>
                  <a:pt x="4999" y="677194"/>
                  <a:pt x="9626" y="702644"/>
                </a:cubicBezTo>
                <a:cubicBezTo>
                  <a:pt x="11441" y="712626"/>
                  <a:pt x="12913" y="723597"/>
                  <a:pt x="19251" y="731520"/>
                </a:cubicBezTo>
                <a:cubicBezTo>
                  <a:pt x="26478" y="740553"/>
                  <a:pt x="37780" y="745597"/>
                  <a:pt x="48127" y="750770"/>
                </a:cubicBezTo>
                <a:cubicBezTo>
                  <a:pt x="57202" y="755307"/>
                  <a:pt x="67378" y="757187"/>
                  <a:pt x="77003" y="760395"/>
                </a:cubicBezTo>
                <a:cubicBezTo>
                  <a:pt x="143196" y="804524"/>
                  <a:pt x="112805" y="791579"/>
                  <a:pt x="163630" y="808522"/>
                </a:cubicBezTo>
                <a:cubicBezTo>
                  <a:pt x="173255" y="818147"/>
                  <a:pt x="181180" y="829847"/>
                  <a:pt x="192506" y="837398"/>
                </a:cubicBezTo>
                <a:cubicBezTo>
                  <a:pt x="259401" y="881994"/>
                  <a:pt x="182105" y="805693"/>
                  <a:pt x="250257" y="866273"/>
                </a:cubicBezTo>
                <a:cubicBezTo>
                  <a:pt x="270605" y="884360"/>
                  <a:pt x="288758" y="904774"/>
                  <a:pt x="308009" y="924025"/>
                </a:cubicBezTo>
                <a:cubicBezTo>
                  <a:pt x="317634" y="933650"/>
                  <a:pt x="329334" y="941575"/>
                  <a:pt x="336885" y="952901"/>
                </a:cubicBezTo>
                <a:cubicBezTo>
                  <a:pt x="431073" y="1094182"/>
                  <a:pt x="335440" y="945559"/>
                  <a:pt x="394636" y="1049153"/>
                </a:cubicBezTo>
                <a:cubicBezTo>
                  <a:pt x="400375" y="1059197"/>
                  <a:pt x="408347" y="1067873"/>
                  <a:pt x="413887" y="1078029"/>
                </a:cubicBezTo>
                <a:cubicBezTo>
                  <a:pt x="427629" y="1103222"/>
                  <a:pt x="436470" y="1131153"/>
                  <a:pt x="452388" y="1155031"/>
                </a:cubicBezTo>
                <a:cubicBezTo>
                  <a:pt x="458805" y="1164656"/>
                  <a:pt x="466465" y="1173560"/>
                  <a:pt x="471638" y="1183907"/>
                </a:cubicBezTo>
                <a:cubicBezTo>
                  <a:pt x="511488" y="1263608"/>
                  <a:pt x="445347" y="1158905"/>
                  <a:pt x="500514" y="1241659"/>
                </a:cubicBezTo>
                <a:cubicBezTo>
                  <a:pt x="525976" y="1343510"/>
                  <a:pt x="491405" y="1223569"/>
                  <a:pt x="529390" y="1309035"/>
                </a:cubicBezTo>
                <a:cubicBezTo>
                  <a:pt x="537631" y="1327578"/>
                  <a:pt x="542223" y="1347536"/>
                  <a:pt x="548640" y="1366787"/>
                </a:cubicBezTo>
                <a:lnTo>
                  <a:pt x="558266" y="1395663"/>
                </a:lnTo>
                <a:lnTo>
                  <a:pt x="616017" y="1568918"/>
                </a:lnTo>
                <a:lnTo>
                  <a:pt x="625643" y="1597793"/>
                </a:lnTo>
                <a:cubicBezTo>
                  <a:pt x="628852" y="1607418"/>
                  <a:pt x="629640" y="1618227"/>
                  <a:pt x="635268" y="1626669"/>
                </a:cubicBezTo>
                <a:cubicBezTo>
                  <a:pt x="641685" y="1636294"/>
                  <a:pt x="649345" y="1645198"/>
                  <a:pt x="654518" y="1655545"/>
                </a:cubicBezTo>
                <a:cubicBezTo>
                  <a:pt x="659055" y="1664620"/>
                  <a:pt x="658516" y="1675979"/>
                  <a:pt x="664144" y="1684421"/>
                </a:cubicBezTo>
                <a:cubicBezTo>
                  <a:pt x="671695" y="1695747"/>
                  <a:pt x="684662" y="1702551"/>
                  <a:pt x="693019" y="1713296"/>
                </a:cubicBezTo>
                <a:cubicBezTo>
                  <a:pt x="753486" y="1791039"/>
                  <a:pt x="704495" y="1753031"/>
                  <a:pt x="760396" y="1790299"/>
                </a:cubicBezTo>
                <a:cubicBezTo>
                  <a:pt x="803450" y="1854877"/>
                  <a:pt x="752732" y="1791606"/>
                  <a:pt x="808523" y="1828800"/>
                </a:cubicBezTo>
                <a:cubicBezTo>
                  <a:pt x="880623" y="1876867"/>
                  <a:pt x="797613" y="1844412"/>
                  <a:pt x="866274" y="1867301"/>
                </a:cubicBezTo>
                <a:cubicBezTo>
                  <a:pt x="888733" y="1864092"/>
                  <a:pt x="911405" y="1862124"/>
                  <a:pt x="933651" y="1857675"/>
                </a:cubicBezTo>
                <a:cubicBezTo>
                  <a:pt x="954418" y="1853522"/>
                  <a:pt x="984170" y="1838433"/>
                  <a:pt x="1001028" y="1828800"/>
                </a:cubicBezTo>
                <a:cubicBezTo>
                  <a:pt x="1011072" y="1823061"/>
                  <a:pt x="1020094" y="1815680"/>
                  <a:pt x="1029904" y="1809549"/>
                </a:cubicBezTo>
                <a:cubicBezTo>
                  <a:pt x="1045768" y="1799634"/>
                  <a:pt x="1063063" y="1791898"/>
                  <a:pt x="1078030" y="1780673"/>
                </a:cubicBezTo>
                <a:cubicBezTo>
                  <a:pt x="1135710" y="1737413"/>
                  <a:pt x="1077871" y="1761477"/>
                  <a:pt x="1135782" y="1742172"/>
                </a:cubicBezTo>
                <a:cubicBezTo>
                  <a:pt x="1210855" y="1667096"/>
                  <a:pt x="1114479" y="1757387"/>
                  <a:pt x="1203158" y="1694046"/>
                </a:cubicBezTo>
                <a:cubicBezTo>
                  <a:pt x="1231944" y="1673485"/>
                  <a:pt x="1252442" y="1634558"/>
                  <a:pt x="1270535" y="1607419"/>
                </a:cubicBezTo>
                <a:cubicBezTo>
                  <a:pt x="1276952" y="1597794"/>
                  <a:pt x="1284613" y="1588890"/>
                  <a:pt x="1289786" y="1578543"/>
                </a:cubicBezTo>
                <a:cubicBezTo>
                  <a:pt x="1296203" y="1565709"/>
                  <a:pt x="1303707" y="1553364"/>
                  <a:pt x="1309036" y="1540042"/>
                </a:cubicBezTo>
                <a:cubicBezTo>
                  <a:pt x="1316572" y="1521201"/>
                  <a:pt x="1321870" y="1501541"/>
                  <a:pt x="1328287" y="1482290"/>
                </a:cubicBezTo>
                <a:lnTo>
                  <a:pt x="1347537" y="1424539"/>
                </a:lnTo>
                <a:lnTo>
                  <a:pt x="1366788" y="1366787"/>
                </a:lnTo>
                <a:cubicBezTo>
                  <a:pt x="1369996" y="1357162"/>
                  <a:pt x="1370785" y="1346353"/>
                  <a:pt x="1376413" y="1337911"/>
                </a:cubicBezTo>
                <a:lnTo>
                  <a:pt x="1395664" y="1309035"/>
                </a:lnTo>
                <a:cubicBezTo>
                  <a:pt x="1398872" y="1299410"/>
                  <a:pt x="1402620" y="1289948"/>
                  <a:pt x="1405289" y="1280160"/>
                </a:cubicBezTo>
                <a:cubicBezTo>
                  <a:pt x="1412250" y="1254635"/>
                  <a:pt x="1424539" y="1203158"/>
                  <a:pt x="1424539" y="1203158"/>
                </a:cubicBezTo>
                <a:cubicBezTo>
                  <a:pt x="1421331" y="1110114"/>
                  <a:pt x="1420225" y="1016973"/>
                  <a:pt x="1414914" y="924025"/>
                </a:cubicBezTo>
                <a:cubicBezTo>
                  <a:pt x="1413801" y="904541"/>
                  <a:pt x="1408886" y="885455"/>
                  <a:pt x="1405289" y="866273"/>
                </a:cubicBezTo>
                <a:cubicBezTo>
                  <a:pt x="1366118" y="657360"/>
                  <a:pt x="1400978" y="842068"/>
                  <a:pt x="1376413" y="731520"/>
                </a:cubicBezTo>
                <a:cubicBezTo>
                  <a:pt x="1364287" y="676949"/>
                  <a:pt x="1366410" y="667730"/>
                  <a:pt x="1347537" y="606391"/>
                </a:cubicBezTo>
                <a:cubicBezTo>
                  <a:pt x="1342456" y="589877"/>
                  <a:pt x="1333751" y="574656"/>
                  <a:pt x="1328287" y="558265"/>
                </a:cubicBezTo>
                <a:cubicBezTo>
                  <a:pt x="1324104" y="545715"/>
                  <a:pt x="1322845" y="532314"/>
                  <a:pt x="1318662" y="519764"/>
                </a:cubicBezTo>
                <a:cubicBezTo>
                  <a:pt x="1313198" y="503373"/>
                  <a:pt x="1305316" y="487876"/>
                  <a:pt x="1299411" y="471638"/>
                </a:cubicBezTo>
                <a:cubicBezTo>
                  <a:pt x="1292476" y="452568"/>
                  <a:pt x="1285081" y="433572"/>
                  <a:pt x="1280160" y="413886"/>
                </a:cubicBezTo>
                <a:cubicBezTo>
                  <a:pt x="1276952" y="401052"/>
                  <a:pt x="1275746" y="387544"/>
                  <a:pt x="1270535" y="375385"/>
                </a:cubicBezTo>
                <a:cubicBezTo>
                  <a:pt x="1265978" y="364752"/>
                  <a:pt x="1255983" y="357080"/>
                  <a:pt x="1251285" y="346509"/>
                </a:cubicBezTo>
                <a:cubicBezTo>
                  <a:pt x="1213598" y="261713"/>
                  <a:pt x="1255862" y="312586"/>
                  <a:pt x="1203158" y="259882"/>
                </a:cubicBezTo>
                <a:cubicBezTo>
                  <a:pt x="1187539" y="213022"/>
                  <a:pt x="1201078" y="243495"/>
                  <a:pt x="1164657" y="192505"/>
                </a:cubicBezTo>
                <a:cubicBezTo>
                  <a:pt x="1138353" y="155679"/>
                  <a:pt x="1134649" y="137209"/>
                  <a:pt x="1087655" y="105878"/>
                </a:cubicBezTo>
                <a:cubicBezTo>
                  <a:pt x="946386" y="11696"/>
                  <a:pt x="1094989" y="107318"/>
                  <a:pt x="991403" y="48126"/>
                </a:cubicBezTo>
                <a:cubicBezTo>
                  <a:pt x="981359" y="42387"/>
                  <a:pt x="973098" y="33573"/>
                  <a:pt x="962527" y="28875"/>
                </a:cubicBezTo>
                <a:cubicBezTo>
                  <a:pt x="932400" y="15485"/>
                  <a:pt x="898271" y="7999"/>
                  <a:pt x="866274" y="0"/>
                </a:cubicBezTo>
                <a:cubicBezTo>
                  <a:pt x="795689" y="3208"/>
                  <a:pt x="724951" y="3990"/>
                  <a:pt x="654518" y="9625"/>
                </a:cubicBezTo>
                <a:cubicBezTo>
                  <a:pt x="644405" y="10434"/>
                  <a:pt x="634512" y="14323"/>
                  <a:pt x="625643" y="19250"/>
                </a:cubicBezTo>
                <a:cubicBezTo>
                  <a:pt x="605418" y="30486"/>
                  <a:pt x="567891" y="57751"/>
                  <a:pt x="567891" y="57751"/>
                </a:cubicBezTo>
                <a:cubicBezTo>
                  <a:pt x="561474" y="67376"/>
                  <a:pt x="553338" y="76056"/>
                  <a:pt x="548640" y="86627"/>
                </a:cubicBezTo>
                <a:cubicBezTo>
                  <a:pt x="540399" y="105170"/>
                  <a:pt x="540646" y="127495"/>
                  <a:pt x="529390" y="144379"/>
                </a:cubicBezTo>
                <a:cubicBezTo>
                  <a:pt x="508359" y="175924"/>
                  <a:pt x="510139" y="161686"/>
                  <a:pt x="510139" y="182880"/>
                </a:cubicBezTo>
                <a:lnTo>
                  <a:pt x="471638" y="13475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730D4B5-D98B-1842-A7CB-5A195A39AD73}"/>
              </a:ext>
            </a:extLst>
          </p:cNvPr>
          <p:cNvSpPr/>
          <p:nvPr/>
        </p:nvSpPr>
        <p:spPr>
          <a:xfrm>
            <a:off x="9567512" y="866274"/>
            <a:ext cx="1953928" cy="4081111"/>
          </a:xfrm>
          <a:custGeom>
            <a:avLst/>
            <a:gdLst>
              <a:gd name="connsiteX0" fmla="*/ 0 w 1953928"/>
              <a:gd name="connsiteY0" fmla="*/ 2030930 h 4081111"/>
              <a:gd name="connsiteX1" fmla="*/ 0 w 1953928"/>
              <a:gd name="connsiteY1" fmla="*/ 2030930 h 4081111"/>
              <a:gd name="connsiteX2" fmla="*/ 67376 w 1953928"/>
              <a:gd name="connsiteY2" fmla="*/ 1963553 h 4081111"/>
              <a:gd name="connsiteX3" fmla="*/ 105877 w 1953928"/>
              <a:gd name="connsiteY3" fmla="*/ 1886551 h 4081111"/>
              <a:gd name="connsiteX4" fmla="*/ 144379 w 1953928"/>
              <a:gd name="connsiteY4" fmla="*/ 1838425 h 4081111"/>
              <a:gd name="connsiteX5" fmla="*/ 202130 w 1953928"/>
              <a:gd name="connsiteY5" fmla="*/ 1742172 h 4081111"/>
              <a:gd name="connsiteX6" fmla="*/ 288757 w 1953928"/>
              <a:gd name="connsiteY6" fmla="*/ 1617044 h 4081111"/>
              <a:gd name="connsiteX7" fmla="*/ 356134 w 1953928"/>
              <a:gd name="connsiteY7" fmla="*/ 1530417 h 4081111"/>
              <a:gd name="connsiteX8" fmla="*/ 394635 w 1953928"/>
              <a:gd name="connsiteY8" fmla="*/ 1482290 h 4081111"/>
              <a:gd name="connsiteX9" fmla="*/ 433136 w 1953928"/>
              <a:gd name="connsiteY9" fmla="*/ 1443789 h 4081111"/>
              <a:gd name="connsiteX10" fmla="*/ 462012 w 1953928"/>
              <a:gd name="connsiteY10" fmla="*/ 1395663 h 4081111"/>
              <a:gd name="connsiteX11" fmla="*/ 490888 w 1953928"/>
              <a:gd name="connsiteY11" fmla="*/ 1366787 h 4081111"/>
              <a:gd name="connsiteX12" fmla="*/ 548640 w 1953928"/>
              <a:gd name="connsiteY12" fmla="*/ 1299410 h 4081111"/>
              <a:gd name="connsiteX13" fmla="*/ 596766 w 1953928"/>
              <a:gd name="connsiteY13" fmla="*/ 1222408 h 4081111"/>
              <a:gd name="connsiteX14" fmla="*/ 654517 w 1953928"/>
              <a:gd name="connsiteY14" fmla="*/ 1135781 h 4081111"/>
              <a:gd name="connsiteX15" fmla="*/ 683393 w 1953928"/>
              <a:gd name="connsiteY15" fmla="*/ 1097280 h 4081111"/>
              <a:gd name="connsiteX16" fmla="*/ 702644 w 1953928"/>
              <a:gd name="connsiteY16" fmla="*/ 1049153 h 4081111"/>
              <a:gd name="connsiteX17" fmla="*/ 712269 w 1953928"/>
              <a:gd name="connsiteY17" fmla="*/ 1020278 h 4081111"/>
              <a:gd name="connsiteX18" fmla="*/ 741145 w 1953928"/>
              <a:gd name="connsiteY18" fmla="*/ 1001027 h 4081111"/>
              <a:gd name="connsiteX19" fmla="*/ 770021 w 1953928"/>
              <a:gd name="connsiteY19" fmla="*/ 972151 h 4081111"/>
              <a:gd name="connsiteX20" fmla="*/ 798896 w 1953928"/>
              <a:gd name="connsiteY20" fmla="*/ 952901 h 4081111"/>
              <a:gd name="connsiteX21" fmla="*/ 856648 w 1953928"/>
              <a:gd name="connsiteY21" fmla="*/ 885524 h 4081111"/>
              <a:gd name="connsiteX22" fmla="*/ 933650 w 1953928"/>
              <a:gd name="connsiteY22" fmla="*/ 808522 h 4081111"/>
              <a:gd name="connsiteX23" fmla="*/ 981776 w 1953928"/>
              <a:gd name="connsiteY23" fmla="*/ 750770 h 4081111"/>
              <a:gd name="connsiteX24" fmla="*/ 1020277 w 1953928"/>
              <a:gd name="connsiteY24" fmla="*/ 712269 h 4081111"/>
              <a:gd name="connsiteX25" fmla="*/ 1087654 w 1953928"/>
              <a:gd name="connsiteY25" fmla="*/ 625642 h 4081111"/>
              <a:gd name="connsiteX26" fmla="*/ 1116530 w 1953928"/>
              <a:gd name="connsiteY26" fmla="*/ 596766 h 4081111"/>
              <a:gd name="connsiteX27" fmla="*/ 1174282 w 1953928"/>
              <a:gd name="connsiteY27" fmla="*/ 519764 h 4081111"/>
              <a:gd name="connsiteX28" fmla="*/ 1241659 w 1953928"/>
              <a:gd name="connsiteY28" fmla="*/ 423511 h 4081111"/>
              <a:gd name="connsiteX29" fmla="*/ 1289785 w 1953928"/>
              <a:gd name="connsiteY29" fmla="*/ 375385 h 4081111"/>
              <a:gd name="connsiteX30" fmla="*/ 1309035 w 1953928"/>
              <a:gd name="connsiteY30" fmla="*/ 346509 h 4081111"/>
              <a:gd name="connsiteX31" fmla="*/ 1328286 w 1953928"/>
              <a:gd name="connsiteY31" fmla="*/ 308008 h 4081111"/>
              <a:gd name="connsiteX32" fmla="*/ 1357162 w 1953928"/>
              <a:gd name="connsiteY32" fmla="*/ 288758 h 4081111"/>
              <a:gd name="connsiteX33" fmla="*/ 1414913 w 1953928"/>
              <a:gd name="connsiteY33" fmla="*/ 221381 h 4081111"/>
              <a:gd name="connsiteX34" fmla="*/ 1443789 w 1953928"/>
              <a:gd name="connsiteY34" fmla="*/ 182880 h 4081111"/>
              <a:gd name="connsiteX35" fmla="*/ 1501541 w 1953928"/>
              <a:gd name="connsiteY35" fmla="*/ 144379 h 4081111"/>
              <a:gd name="connsiteX36" fmla="*/ 1530416 w 1953928"/>
              <a:gd name="connsiteY36" fmla="*/ 125128 h 4081111"/>
              <a:gd name="connsiteX37" fmla="*/ 1588168 w 1953928"/>
              <a:gd name="connsiteY37" fmla="*/ 105878 h 4081111"/>
              <a:gd name="connsiteX38" fmla="*/ 1617044 w 1953928"/>
              <a:gd name="connsiteY38" fmla="*/ 86627 h 4081111"/>
              <a:gd name="connsiteX39" fmla="*/ 1645920 w 1953928"/>
              <a:gd name="connsiteY39" fmla="*/ 57751 h 4081111"/>
              <a:gd name="connsiteX40" fmla="*/ 1674795 w 1953928"/>
              <a:gd name="connsiteY40" fmla="*/ 48126 h 4081111"/>
              <a:gd name="connsiteX41" fmla="*/ 1703671 w 1953928"/>
              <a:gd name="connsiteY41" fmla="*/ 28875 h 4081111"/>
              <a:gd name="connsiteX42" fmla="*/ 1732547 w 1953928"/>
              <a:gd name="connsiteY42" fmla="*/ 19250 h 4081111"/>
              <a:gd name="connsiteX43" fmla="*/ 1771048 w 1953928"/>
              <a:gd name="connsiteY43" fmla="*/ 9625 h 4081111"/>
              <a:gd name="connsiteX44" fmla="*/ 1886551 w 1953928"/>
              <a:gd name="connsiteY44" fmla="*/ 0 h 4081111"/>
              <a:gd name="connsiteX45" fmla="*/ 1953928 w 1953928"/>
              <a:gd name="connsiteY45" fmla="*/ 4081111 h 4081111"/>
              <a:gd name="connsiteX46" fmla="*/ 0 w 1953928"/>
              <a:gd name="connsiteY46" fmla="*/ 2030930 h 408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53928" h="4081111">
                <a:moveTo>
                  <a:pt x="0" y="2030930"/>
                </a:moveTo>
                <a:lnTo>
                  <a:pt x="0" y="2030930"/>
                </a:lnTo>
                <a:cubicBezTo>
                  <a:pt x="22459" y="2008471"/>
                  <a:pt x="46129" y="1987161"/>
                  <a:pt x="67376" y="1963553"/>
                </a:cubicBezTo>
                <a:cubicBezTo>
                  <a:pt x="99681" y="1927659"/>
                  <a:pt x="77149" y="1934430"/>
                  <a:pt x="105877" y="1886551"/>
                </a:cubicBezTo>
                <a:cubicBezTo>
                  <a:pt x="116447" y="1868935"/>
                  <a:pt x="132983" y="1855519"/>
                  <a:pt x="144379" y="1838425"/>
                </a:cubicBezTo>
                <a:cubicBezTo>
                  <a:pt x="165134" y="1807293"/>
                  <a:pt x="178177" y="1770916"/>
                  <a:pt x="202130" y="1742172"/>
                </a:cubicBezTo>
                <a:cubicBezTo>
                  <a:pt x="324088" y="1595823"/>
                  <a:pt x="178703" y="1777123"/>
                  <a:pt x="288757" y="1617044"/>
                </a:cubicBezTo>
                <a:cubicBezTo>
                  <a:pt x="309482" y="1586899"/>
                  <a:pt x="333533" y="1559182"/>
                  <a:pt x="356134" y="1530417"/>
                </a:cubicBezTo>
                <a:cubicBezTo>
                  <a:pt x="368827" y="1514263"/>
                  <a:pt x="380108" y="1496817"/>
                  <a:pt x="394635" y="1482290"/>
                </a:cubicBezTo>
                <a:cubicBezTo>
                  <a:pt x="407469" y="1469456"/>
                  <a:pt x="421993" y="1458115"/>
                  <a:pt x="433136" y="1443789"/>
                </a:cubicBezTo>
                <a:cubicBezTo>
                  <a:pt x="444622" y="1429022"/>
                  <a:pt x="450787" y="1410629"/>
                  <a:pt x="462012" y="1395663"/>
                </a:cubicBezTo>
                <a:cubicBezTo>
                  <a:pt x="470179" y="1384773"/>
                  <a:pt x="482029" y="1377122"/>
                  <a:pt x="490888" y="1366787"/>
                </a:cubicBezTo>
                <a:cubicBezTo>
                  <a:pt x="564975" y="1280353"/>
                  <a:pt x="476988" y="1371062"/>
                  <a:pt x="548640" y="1299410"/>
                </a:cubicBezTo>
                <a:cubicBezTo>
                  <a:pt x="581770" y="1233149"/>
                  <a:pt x="551784" y="1287382"/>
                  <a:pt x="596766" y="1222408"/>
                </a:cubicBezTo>
                <a:cubicBezTo>
                  <a:pt x="616520" y="1193874"/>
                  <a:pt x="633694" y="1163544"/>
                  <a:pt x="654517" y="1135781"/>
                </a:cubicBezTo>
                <a:cubicBezTo>
                  <a:pt x="664142" y="1122947"/>
                  <a:pt x="675602" y="1111303"/>
                  <a:pt x="683393" y="1097280"/>
                </a:cubicBezTo>
                <a:cubicBezTo>
                  <a:pt x="691784" y="1082176"/>
                  <a:pt x="696577" y="1065331"/>
                  <a:pt x="702644" y="1049153"/>
                </a:cubicBezTo>
                <a:cubicBezTo>
                  <a:pt x="706206" y="1039653"/>
                  <a:pt x="705931" y="1028200"/>
                  <a:pt x="712269" y="1020278"/>
                </a:cubicBezTo>
                <a:cubicBezTo>
                  <a:pt x="719496" y="1011245"/>
                  <a:pt x="732258" y="1008433"/>
                  <a:pt x="741145" y="1001027"/>
                </a:cubicBezTo>
                <a:cubicBezTo>
                  <a:pt x="751602" y="992313"/>
                  <a:pt x="759564" y="980865"/>
                  <a:pt x="770021" y="972151"/>
                </a:cubicBezTo>
                <a:cubicBezTo>
                  <a:pt x="778908" y="964745"/>
                  <a:pt x="790716" y="961081"/>
                  <a:pt x="798896" y="952901"/>
                </a:cubicBezTo>
                <a:cubicBezTo>
                  <a:pt x="819812" y="931985"/>
                  <a:pt x="836465" y="907149"/>
                  <a:pt x="856648" y="885524"/>
                </a:cubicBezTo>
                <a:cubicBezTo>
                  <a:pt x="881416" y="858987"/>
                  <a:pt x="910412" y="836408"/>
                  <a:pt x="933650" y="808522"/>
                </a:cubicBezTo>
                <a:cubicBezTo>
                  <a:pt x="949692" y="789271"/>
                  <a:pt x="965013" y="769396"/>
                  <a:pt x="981776" y="750770"/>
                </a:cubicBezTo>
                <a:cubicBezTo>
                  <a:pt x="993917" y="737280"/>
                  <a:pt x="1008553" y="726124"/>
                  <a:pt x="1020277" y="712269"/>
                </a:cubicBezTo>
                <a:cubicBezTo>
                  <a:pt x="1043907" y="684343"/>
                  <a:pt x="1061787" y="651509"/>
                  <a:pt x="1087654" y="625642"/>
                </a:cubicBezTo>
                <a:cubicBezTo>
                  <a:pt x="1097279" y="616017"/>
                  <a:pt x="1107910" y="607301"/>
                  <a:pt x="1116530" y="596766"/>
                </a:cubicBezTo>
                <a:cubicBezTo>
                  <a:pt x="1136847" y="571934"/>
                  <a:pt x="1156485" y="546460"/>
                  <a:pt x="1174282" y="519764"/>
                </a:cubicBezTo>
                <a:cubicBezTo>
                  <a:pt x="1187425" y="500049"/>
                  <a:pt x="1222654" y="444892"/>
                  <a:pt x="1241659" y="423511"/>
                </a:cubicBezTo>
                <a:cubicBezTo>
                  <a:pt x="1256731" y="406555"/>
                  <a:pt x="1274846" y="392459"/>
                  <a:pt x="1289785" y="375385"/>
                </a:cubicBezTo>
                <a:cubicBezTo>
                  <a:pt x="1297403" y="366679"/>
                  <a:pt x="1303296" y="356553"/>
                  <a:pt x="1309035" y="346509"/>
                </a:cubicBezTo>
                <a:cubicBezTo>
                  <a:pt x="1316154" y="334051"/>
                  <a:pt x="1319100" y="319031"/>
                  <a:pt x="1328286" y="308008"/>
                </a:cubicBezTo>
                <a:cubicBezTo>
                  <a:pt x="1335692" y="299121"/>
                  <a:pt x="1347537" y="295175"/>
                  <a:pt x="1357162" y="288758"/>
                </a:cubicBezTo>
                <a:cubicBezTo>
                  <a:pt x="1441589" y="176185"/>
                  <a:pt x="1334485" y="315213"/>
                  <a:pt x="1414913" y="221381"/>
                </a:cubicBezTo>
                <a:cubicBezTo>
                  <a:pt x="1425353" y="209201"/>
                  <a:pt x="1431799" y="193538"/>
                  <a:pt x="1443789" y="182880"/>
                </a:cubicBezTo>
                <a:cubicBezTo>
                  <a:pt x="1461081" y="167509"/>
                  <a:pt x="1482290" y="157213"/>
                  <a:pt x="1501541" y="144379"/>
                </a:cubicBezTo>
                <a:cubicBezTo>
                  <a:pt x="1511166" y="137962"/>
                  <a:pt x="1519442" y="128786"/>
                  <a:pt x="1530416" y="125128"/>
                </a:cubicBezTo>
                <a:lnTo>
                  <a:pt x="1588168" y="105878"/>
                </a:lnTo>
                <a:cubicBezTo>
                  <a:pt x="1597793" y="99461"/>
                  <a:pt x="1608157" y="94033"/>
                  <a:pt x="1617044" y="86627"/>
                </a:cubicBezTo>
                <a:cubicBezTo>
                  <a:pt x="1627501" y="77913"/>
                  <a:pt x="1634594" y="65302"/>
                  <a:pt x="1645920" y="57751"/>
                </a:cubicBezTo>
                <a:cubicBezTo>
                  <a:pt x="1654362" y="52123"/>
                  <a:pt x="1665170" y="51334"/>
                  <a:pt x="1674795" y="48126"/>
                </a:cubicBezTo>
                <a:cubicBezTo>
                  <a:pt x="1684420" y="41709"/>
                  <a:pt x="1693324" y="34048"/>
                  <a:pt x="1703671" y="28875"/>
                </a:cubicBezTo>
                <a:cubicBezTo>
                  <a:pt x="1712746" y="24338"/>
                  <a:pt x="1722791" y="22037"/>
                  <a:pt x="1732547" y="19250"/>
                </a:cubicBezTo>
                <a:cubicBezTo>
                  <a:pt x="1745267" y="15616"/>
                  <a:pt x="1757935" y="11373"/>
                  <a:pt x="1771048" y="9625"/>
                </a:cubicBezTo>
                <a:cubicBezTo>
                  <a:pt x="1845416" y="-290"/>
                  <a:pt x="1844630" y="0"/>
                  <a:pt x="1886551" y="0"/>
                </a:cubicBezTo>
                <a:lnTo>
                  <a:pt x="1953928" y="4081111"/>
                </a:lnTo>
                <a:lnTo>
                  <a:pt x="0" y="203093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The simple picture: 2 clusters </vt:lpstr>
      <vt:lpstr>The complex picture: 18 clusters</vt:lpstr>
      <vt:lpstr>Clusters’ center of mass</vt:lpstr>
      <vt:lpstr>Example short range</vt:lpstr>
      <vt:lpstr>Example mid range</vt:lpstr>
      <vt:lpstr>Example mid range (Volcano)</vt:lpstr>
      <vt:lpstr>Example long range</vt:lpstr>
      <vt:lpstr>Simplified Pathways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5</cp:revision>
  <dcterms:created xsi:type="dcterms:W3CDTF">2019-12-18T08:40:10Z</dcterms:created>
  <dcterms:modified xsi:type="dcterms:W3CDTF">2019-12-18T09:14:21Z</dcterms:modified>
</cp:coreProperties>
</file>