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6"/>
    <p:restoredTop sz="94663"/>
  </p:normalViewPr>
  <p:slideViewPr>
    <p:cSldViewPr snapToGrid="0" snapToObjects="1" showGuides="1">
      <p:cViewPr>
        <p:scale>
          <a:sx n="155" d="100"/>
          <a:sy n="155" d="100"/>
        </p:scale>
        <p:origin x="-208" y="144"/>
      </p:cViewPr>
      <p:guideLst>
        <p:guide orient="horz" pos="120"/>
        <p:guide/>
        <p:guide orient="horz"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2D21-D066-0F47-8084-1020B0A50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E53A4-B10B-1942-A0DD-DDBF7A349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9743-727E-3C46-A378-9E4FB03E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C962-6C55-F94A-943A-D0E6ABE3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F9A7-1C64-874F-BFF3-1B2934E6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A5A3-20A1-1D4F-B9D8-790E5BD2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E3065-CE95-9B4A-A344-7536402A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5E70-ACFE-E94D-A48F-1D6E077A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45F09-CC32-B846-ABD8-067C0734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5199-C3AF-A048-8B48-72C7D0B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72462-0285-CC43-94D2-BA36F5B9C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1F49D-6DFD-D04E-AB75-86E61160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31054-DC8E-F046-B151-F9480075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84CA-9492-D549-9D44-BB049423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1E39-5FF9-114E-BE70-64CAF30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89E5-3B3A-C544-BC09-10236A8A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75AD-4F78-A940-8A8B-7EA8AC6B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B7B1-F06A-0345-ACE3-4B3D9D86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9DF-8032-FE4D-8FB2-05DB6359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0EBB-3E75-E34E-8447-AD8E6CE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969-A68A-914A-A318-D9C0BB0F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3BE5B-C92B-904D-96C8-5183AC1F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BA21-0252-A743-9EB8-0F42C0CC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A669-726D-5944-981E-F83BDD2C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AA3A7-EE5D-AB4A-B850-6A17C72B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5AD6-14CC-894F-9FC9-245191D7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1CAF-0AEC-6342-8574-44C8DD47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C2591-B33E-3E44-9D0C-3F7204925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21180-B3B6-0942-8501-404F0E24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43164-4D01-DB47-84E3-E87FB32F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0FD0-A099-7E4A-8ACB-8EFA1BE2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BE60-B0F2-274A-9611-337A43A1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3EE33-4FD6-0546-AC1B-3138E35C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B58C-1A0D-EA46-8F2A-C3E2E4EE5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F562A-CD55-F746-A88A-0986D6411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24578-CBBD-6A4B-ACA0-43666D6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DC617-7414-FD4D-B005-3B23A1C6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5D0EC-92C4-CE42-8A07-83B93522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AE720-B6AA-6C4A-A9C5-E9DA9887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9CB8-F039-494C-B704-CAC1E8DD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6FA35-F435-7E45-A8A8-CAFD2764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947AC-2958-724B-BE10-52792540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C6B9-8B27-4D41-BF9F-394B61BC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1383B-9F77-EE4E-8D8F-EBF02D08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4F6C2-F60D-BB4A-A5F7-B4DAF92F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1F61-D5F8-554B-BDF6-3498596F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E7CF-87A5-AF4D-B5D2-3D6DC78C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6A77-A3A1-AD45-97D0-B56825F4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1FB1-BCF7-B441-8E99-6AFCCF84F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2C17-019C-C441-AC5D-268EE937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8A59-9C37-5F4E-AB71-60770635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E97B5-8D9B-654D-9865-1BE8939C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3178-128A-E440-8F17-91EA6E95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B2DC1-3FDF-D64C-BFB4-74EC55473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1812B-40F5-5C41-9ED6-34A20A14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0E64-3DF5-494D-B192-226F1BB5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41AA7-01CC-7F40-8DE6-A3FD6806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55ED-4439-344E-A517-AAB0AB72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3C66B-D236-7A4C-A8C6-9CC22AA0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835F-EA05-CA41-9CC7-CD66C149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6515-A778-DA4B-84E7-DFD256238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7A56-3BAB-C14F-854C-56FB92EB8BC0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C656-8E94-4647-9C73-C69DC38A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61A8-7D9E-1241-A5AA-21CB56088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40DAAD-30C0-014B-935E-1B1CA80F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37" y="7039807"/>
            <a:ext cx="5291667" cy="3518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1B6A61-CC78-5E49-81E9-E00880B165F4}"/>
              </a:ext>
            </a:extLst>
          </p:cNvPr>
          <p:cNvSpPr txBox="1"/>
          <p:nvPr/>
        </p:nvSpPr>
        <p:spPr>
          <a:xfrm>
            <a:off x="6589486" y="7924800"/>
            <a:ext cx="341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including the case in </a:t>
            </a:r>
            <a:r>
              <a:rPr lang="en-US" dirty="0" err="1"/>
              <a:t>april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9FDF34-FF93-CE4C-B73F-0964DF86E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22" y="0"/>
            <a:ext cx="10422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6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10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F0CC1F-779C-C44D-81D8-4375CB19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4" y="0"/>
            <a:ext cx="6866692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88B16F0-0579-C14E-8281-FE5EA4483AE6}"/>
              </a:ext>
            </a:extLst>
          </p:cNvPr>
          <p:cNvGrpSpPr/>
          <p:nvPr/>
        </p:nvGrpSpPr>
        <p:grpSpPr>
          <a:xfrm>
            <a:off x="7554097" y="190500"/>
            <a:ext cx="3575221" cy="6858000"/>
            <a:chOff x="7554097" y="190500"/>
            <a:chExt cx="357522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B709F2-30E1-AA4E-A3A3-32979F625D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800" r="32137"/>
            <a:stretch/>
          </p:blipFill>
          <p:spPr>
            <a:xfrm>
              <a:off x="7891848" y="190500"/>
              <a:ext cx="3237470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56C5C9-98FE-D846-ADDE-285109CFC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11" r="93158"/>
            <a:stretch/>
          </p:blipFill>
          <p:spPr>
            <a:xfrm>
              <a:off x="7554097" y="190500"/>
              <a:ext cx="42013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2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5D9C8-70B8-B548-8E2C-9B7DB38D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3481"/>
            <a:ext cx="5294716" cy="39710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62675A-6A1D-E740-9E5F-4B4B4758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9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21229F-3DF7-A048-9D7F-D7B1ECB0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5867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0B1D46-B972-EC4A-AEDB-DD966F1B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052" y="0"/>
            <a:ext cx="5136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A5ED36-D786-C145-B47C-D29AF262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27" y="1059542"/>
            <a:ext cx="6280745" cy="5116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7D00CB-07C3-6F4A-8450-9158A835C03C}"/>
              </a:ext>
            </a:extLst>
          </p:cNvPr>
          <p:cNvSpPr txBox="1"/>
          <p:nvPr/>
        </p:nvSpPr>
        <p:spPr>
          <a:xfrm>
            <a:off x="5911268" y="682172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05 </a:t>
            </a:r>
            <a:r>
              <a:rPr lang="en-US" dirty="0" err="1"/>
              <a:t>mr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20D3A-2B43-C643-BAB3-A32D95E3D5C0}"/>
              </a:ext>
            </a:extLst>
          </p:cNvPr>
          <p:cNvSpPr txBox="1"/>
          <p:nvPr/>
        </p:nvSpPr>
        <p:spPr>
          <a:xfrm>
            <a:off x="1335314" y="3429000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B372D-9D7B-C949-A503-E7027D54E29B}"/>
              </a:ext>
            </a:extLst>
          </p:cNvPr>
          <p:cNvSpPr txBox="1"/>
          <p:nvPr/>
        </p:nvSpPr>
        <p:spPr>
          <a:xfrm>
            <a:off x="9869714" y="3429000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216800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77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5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66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57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12</Words>
  <Application>Microsoft Macintosh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9</cp:revision>
  <dcterms:created xsi:type="dcterms:W3CDTF">2020-02-10T11:38:51Z</dcterms:created>
  <dcterms:modified xsi:type="dcterms:W3CDTF">2020-02-12T11:41:33Z</dcterms:modified>
</cp:coreProperties>
</file>