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 showGuides="1">
      <p:cViewPr>
        <p:scale>
          <a:sx n="90" d="100"/>
          <a:sy n="90" d="100"/>
        </p:scale>
        <p:origin x="144" y="560"/>
      </p:cViewPr>
      <p:guideLst>
        <p:guide orient="horz" pos="4128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57:0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2060 24575,'76'6'0,"1"-1"0,-1 0 0,2-1 0,-2 1 0,13 1 0,-24-2 0,-36-4 0,-10 0 0,-2 0 0,-6 0 0,-4 0 0,-3 0 0,0 0 0,-1 1 0,0 0 0,5 0 0,2 1 0,6-1 0,8 1 0,11 2 0,4 2 0,7 1 0,-4 8 0,-7-6 0,-6 1 0,-9-5 0,-3-2 0,-2-1 0,5 1 0,2-3 0,7 2 0,-2-2 0,-3 0 0,-6 0 0,-4 0 0,0 0 0,3 0 0,4 0 0,4-2 0,-1 2 0,5-4 0,-3 2 0,3-2 0,3-2 0,6-3 0,3-4 0,-5 2 0,-4 1 0,-13 5 0,1 1 0,-5-1 0,7 3 0,-3-1 0,3 2 0,-3 0 0,0 0 0,9 1 0,5-2 0,5 1 0,6-3 0,2 4 0,2-2 0,0 0 0,-5 0 0,-10-1 0,-6 1 0,-9 2 0,-4 0 0,-3 0 0,2 0 0,6 0 0,6-2 0,8 2 0,8-4 0,6 1 0,-5-3 0,13-1 0,-10-4 0,5 1 0,0-3 0,-16 3 0,2-1 0,-15 5 0,1-1 0,0-2 0,3-1 0,6-6 0,2 2 0,-4 1 0,-5 4 0,-8 4 0,-3 3 0,1-1 0,1 1 0,3-1 0,5-1 0,-5 2 0,-2 0 0,-8 2 0,-4 0 0,3-1 0,-1 1 0,9-2 0,0 2 0,13 0 0,14 0 0,12-4 0,14 2 0,-14-2 0,-5 2 0,-20 2 0,-8-2 0,-3 1 0,2 0 0,-1 0 0,17-1 0,8 1 0,18-3 0,-8 3 0,-8-1 0,-15 2 0,-11 0 0,6 0 0,0-2 0,9 2 0,13-2 0,27 2 0,3 0 0,-28 0 0,1 0 0,33 0 0,9 0 0,-9 0 0,-2 0 0,-13-2 0,-10 1 0,-17-1 0,-13 0 0,-6 2 0,-5-1 0,2 1 0,6-2 0,-2 1 0,5-1 0,-3 2 0,0-1 0,11 0 0,2-2 0,11 2 0,-6-3 0,-3 2 0,-11-1 0,-8 2 0,-3-1 0,-4 2 0,3-3 0,-2 1 0,5 0 0,1-1 0,-1 2 0,7-4 0,2 4 0,12-5 0,2 6 0,0-4 0,-9 3 0,-3-2 0,-1 1 0,-1-1 0,8 0 0,-5 2 0,4-3 0,-4 4 0,1-4 0,-2 4 0,8-2 0,5 2 0,17 0 0,-4 0 0,3 0 0,-1 0 0,-6 0 0,10 0 0,-2-2 0,7-1 0,4-3 0,13 1 0,-6-1 0,1-1 0,-8 3 0,-7-3 0,-9 7 0,-12-2 0,-14 0 0,-7 2 0,-3-4 0,-5 4 0,-2-2 0,3 2 0,-1 0 0,3 0 0,-3 0 0,-3 0 0,0 2 0,-2-2 0,2 3 0,3 0 0,-1 0 0,8 1 0,4-1 0,8-1 0,6-1 0,-2-1 0,-2 0 0,-4 2 0,-1-1 0,0 2 0,8-2 0,-1 2 0,25-2 0,1 3 0,24-1 0,-1 3 0,3 2 0,-9-2 0,-12-1 0,-9-2 0,-11-3 0,-6 0 0,-9 0 0,-3 0 0,-4 0 0,2 0 0,7 0 0,8-3 0,3 3 0,7-4 0,10 3 0,2-1 0,11 0 0,-1-1 0,-6-7 0,-2 0 0,2-8 0,8-4 0,1-1 0,5-1 0,-16 3 0,-6 5 0,-4 0 0,-8 2 0,2-2 0,-4-2 0,4-10 0,-4 0 0,5-11 0,-8 3 0,-1 0 0,-4 2 0,-9 8 0,2 2 0,-4 6 0,-2 2 0,7-1 0,1-2 0,9 1 0,2 0 0,1 2 0,-1-1 0,0 0 0,1-6 0,2 5 0,-4-3 0,0 6 0,-8-2 0,4-1 0,-8-1 0,-1-2 0,-9 2 0,-4 5 0,-7 2 0,-6 8 0,-2 0 0,-3 2 0,2-2 0,-2-2 0,4-1 0,-1-5 0,2-2 0,1-6 0,-2 0 0,3-5 0,-6 6 0,4-4 0,-3 8 0,0-2 0,3 4 0,-1 2 0,3-3 0,1 3 0,0-3 0,2 3 0,2-3 0,-2 1 0,3 0 0,-5 3 0,-1-1 0,-3 3 0,1-5 0,-1 1 0,2-4 0,-1-1 0,1 4 0,-3-3 0,0 4 0,-1-2 0,0 0 0,2-2 0,-1 3 0,2-5 0,1 4 0,-2-2 0,6-1 0,0-4 0,-1 1 0,1-4 0,-6 11 0,1-2 0,-3 8 0,-1 1 0,-1 3 0,-1-1 0,2 1 0,1-2 0,3 1 0,2-2 0,2 1 0,2 0 0,1-1 0,5-2 0,3-1 0,7-4 0,3-2 0,3-1 0,6-2 0,-5 4 0,1-3 0,-10 5 0,-1 1 0,-6 1 0,0 3 0,-1-1 0,0 1 0,-2-1 0,1 1 0,0-3 0,-2 5 0,1-3 0,-3 4 0,-2 0 0,0-1 0,3 0 0,2-1 0,1 1 0,-3 4 0,-2-2 0,-3 1 0,1-2 0,2 1 0,-2 0 0,0-1 0,-4 2 0,-1 1 0,-1 1 0,3 0 0,0 0 0,0 0 0,0 0 0,1 0 0,5 0 0,5 2 0,8-2 0,-1 2 0,-1-2 0,-9 0 0,-4 0 0,-4 0 0,2 1 0,1-1 0,1 2 0,0-2 0,3 1 0,4 0 0,8 4 0,6 1 0,5 3 0,2 2 0,-4 0 0,7 3 0,3 8 0,-2-1 0,12 3 0,-6-1 0,11-3 0,-10-1 0,-6-4 0,-18-5 0,-5-1 0,-5-4 0,5 2 0,1 2 0,3 1 0,9 10 0,2-4 0,-3 1 0,-10-7 0,-11-5 0,-7 0 0,4-3 0,0 2 0,4-2 0,5 3 0,11 3 0,15 3 0,11 8 0,2-1 0,6 6 0,-13-7 0,7 6 0,-11-9 0,-2 4 0,-5-7 0,-4 1 0,1-2 0,-7 0 0,2 2 0,-5-1 0,2 1 0,-6 0 0,0-3 0,-7-3 0,0 1 0,-1-1 0,-1 0 0,1 2 0,2 5 0,5 0 0,1 5 0,5-1 0,-8-1 0,2-3 0,-5 0 0,-3-3 0,1 1 0,-2-1 0,0 1 0,-2-1 0,2 4 0,0-2 0,3 2 0,2-3 0,-1 1 0,1-2 0,-1 3 0,1-3 0,-2 2 0,2-4 0,-2 0 0,1 0 0,-1-3 0,0 4 0,7 1 0,0 3 0,4 0 0,7 6 0,-2-3 0,13 9 0,-3-4 0,1 2 0,-5-5 0,-3-2 0,1 5 0,2-7 0,4 9 0,1-5 0,-5 2 0,-2-2 0,-7-4 0,-4-3 0,-8-3 0,-3-2 0,-1-1 0,4 3 0,7 5 0,12 4 0,11 9 0,10 1-6784,-1 2 6784,-3-2 0,-11-5 0,-8-4 0,-6-4 0,-3 3 0,5-1 0,1 5 0,8 1 6784,-4-1-6784,3-3 0,-12-3 0,-1-6 0,-10-1 0,7 1 0,-6-1 0,3 3 0,-7-6 0,-4 1 0,-4-6 0,1 4 0,1-1 0,7 4 0,6-1 0,1 4 0,1-1 0,-4-2 0,-3 0 0,-1-3 0,0 2 0,0 0 0,0 1 0,0 1 0,0-3 0,-5 0 0,0-4 0,-2 2 0,3-1 0,7 3 0,5 0 0,-2 2 0,3 0 0,-5-2 0,-1-2 0,2 2 0,-1 0 0,3 1 0,4 5 0,5-2 0,-1 3 0,-4-4 0,-11-3 0,-6-3 0,-1 1 0,10-1 0,10 5 0,4 3 0,5 3 0,-1 1 0,-3 0 0,6 1 0,-8 1 0,3-3 0,-12-3 0,-6-6 0,-8-1 0,-3-1 0,8 0 0,12 7 0,20 6 0,6 3 0,-3-1 0,-17-7 0,-10-6 0,-5-4 0,3-1 0,2-2 0,-1 3 0,-4-2 0,1 1 0,-2 1 0,-2-2 0,-3 2 0,-2 0 0,-4-1 0,1 0 0,0 0 0,5 1 0,8 1 0,15 4 0,26 10 0,12 2 0,9 4 0,-12-5 0,-17-9 0,-18-3 0,-9-4 0,-11 0 0,-3-1 0,0 1 0,-4-2 0,2 2 0,-1 0 0,3 0 0,-3 0 0,1 0 0,-3-1 0,0-1 0,1 0 0,-1 0 0,2 1 0,0-2 0,0 0 0,1-1 0,-3 4 0,2-2 0,-2 2 0,2-1 0,-2 0 0,3 0 0,-2 1 0,-1-2 0,2 2 0,-2-2 0,5 2 0,0 0 0,2 0 0,-3 0 0,-1 0 0,-3 0 0,0 0 0,2 0 0,-2 0 0,8 0 0,-2 0 0,5 0 0,-5 0 0,4 2 0,-7 0 0,3-1 0,-5 1 0,-3-2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20:10:43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2575 24575,'43'0'0,"11"0"0,18 0 0,4 0 0,-4 0 0,-10 0 0,-7 0 0,-14 0 0,-8-2 0,-9 1 0,-5-1 0,1-1 0,-1 3 0,8-3 0,4 1 0,4 0 0,-4-1 0,-9 3 0,-8-2 0,-5 2 0,4 0 0,2 2 0,8-2 0,5 1 0,7-1 0,14 2 0,1-1 0,8 0 0,-14-1 0,-8 0 0,-7 0 0,-1 0 0,7-1 0,12-1 0,5-1 0,9 2 0,-4 1 0,-3 0 0,-6 0 0,-7 1 0,-4-1 0,-5 3 0,3-2 0,-6 0 0,0 2 0,-4-2 0,1 3 0,8-2 0,5 0 0,6 1 0,-5-3 0,-3 2 0,-9-2 0,-3 0 0,-2 0 0,3-2 0,6 2 0,6-3 0,7 1 0,4-1 0,9-2 0,-5 2 0,-1-1 0,-5-1 0,-7 2 0,8-4 0,1 1 0,-4-2 0,0 0 0,-18 4 0,1 0 0,-6 2 0,5-1 0,-1-1 0,4 1 0,2-2 0,6-4 0,8-5 0,9-9 0,0-2 0,-3 0 0,-11 4 0,-14 8 0,-3 3 0,-5 2 0,2-2 0,2-1 0,1 0 0,2 0 0,-3 3 0,-3 1 0,-6 3 0,-7 2 0,-2 1 0,-1 0 0,-1 0 0,3 1 0,0 0 0,10 0 0,3 0 0,12-3 0,5 1 0,-2-2 0,0 1 0,-8 1 0,1-1 0,5-2 0,4 1 0,3-2 0,1 4 0,0-1 0,-3-1 0,0-1 0,-4-2 0,3-2 0,0 3 0,3-2 0,-1 2 0,9-1 0,-7-1 0,8 1 0,-13 0 0,-1 0 0,-3 0 0,-1 0 0,0-1 0,-2-2 0,7-4 0,-4-2 0,6-6 0,-5 4 0,-3-4 0,-6 5 0,2 0 0,-7 3 0,2 1 0,1-1 0,0 2 0,4-1 0,0-3 0,3-2 0,1-3 0,0 0 0,-3 2 0,-3 0 0,-1 2 0,1-2 0,4 0 0,-3 2 0,-1 2 0,-10 7 0,0 3 0,-6 1 0,2 1 0,-2 0 0,0 1 0,-1 0 0,-4 1 0,7-4 0,6-5 0,10-6 0,5 1 0,-2 3 0,-7 3 0,-5 2 0,-3-1 0,2-3 0,2 1 0,1-5 0,0 0 0,0-4 0,0-1 0,0-2 0,-1 1 0,-2 0 0,-4 3 0,-2 3 0,-1 3 0,-1-1 0,1 1 0,0 1 0,3-3 0,1 0 0,5-4 0,3-5 0,6-4 0,-1 1 0,1-2 0,-7 7 0,-3 2 0,-5 6 0,-2 4 0,-1 4 0,-3 0 0,-1 2 0,1-1 0,6-1 0,13-7 0,8-4 0,14-4 0,-1-3 0,4-1 0,5-3 0,4-3 0,3 0 0,-6 2 0,-12 8 0,-13 6 0,-9 7 0,-3 1 0,-4 2 0,-1 1 0,-7 1 0,0 2 0,-1-2 0,11 4 0,16-2 0,8 2 0,11-2 0,-12 0 0,-1 0 0,-5 0 0,0 0 0,1 0 0,-1 0 0,2-2 0,0 2 0,2-2 0,6 2 0,0-2 0,2 2 0,-5-2 0,-7 2 0,-9-1 0,-5 1 0,-8-1 0,3 2 0,2-1 0,-1 1 0,1 0 0,-2 1 0,0-1 0,0 2 0,-1-1 0,1 2 0,5 3 0,2 1 0,6 3 0,4 1 0,-1-1 0,1-2 0,-4-4 0,-7 0 0,0-2 0,-3-1 0,5 3 0,6 2 0,3 0 0,1-1 0,-4-1 0,6-1 0,-5-1 0,4 0 0,-4-1 0,-1-1 0,1 1 0,-4-2 0,-4 2 0,3-2 0,-2 0 0,8 0 0,-2-2 0,2 2 0,0-2 0,0 2 0,3 0 0,1 0 0,2 0 0,1 0 0,-2 0 0,-3 0 0,1 0 0,1 2 0,1 0 0,13 2 0,5 0 0,10-2 0,-4 1 0,-7-2 0,-11 1 0,-11-2 0,-5-3 0,0-2 0,-3-2 0,3-1 0,-5 1 0,-1 0 0,1-2 0,-3 1 0,1 0 0,-3 1 0,0 1 0,-1 0 0,-1-1 0,-2 1 0,-2-1 0,0 1 0,-3 0 0,1 2 0,-3 2 0,2-11 0,4-4 0,2-8 0,3 1 0,-6 6 0,-1 6 0,-2 0 0,2 2 0,0-2 0,0-1 0,-1 0 0,0 1 0,-1 2 0,1 2 0,-2 1 0,1-1 0,-2 1 0,2-2 0,-2 5 0,1-1 0,3-1 0,1 0 0,3-3 0,-2 1 0,1 3 0,-2-1 0,3 1 0,3-1 0,0-1 0,5 0 0,-1 1 0,2-3 0,-3 2 0,3-4 0,-4 3 0,1-4 0,-5 5 0,0-3 0,-3 4 0,3-3 0,-1 3 0,1-1 0,-1-1 0,1 3 0,0-1 0,0 0 0,1 0 0,-2 2 0,3-3 0,1 3 0,3-5 0,0 1 0,2-2 0,-6 2 0,2-1 0,0-1 0,-2 2 0,4-4 0,0 1 0,-2 1 0,4-2 0,-7 4 0,5-4 0,-2 1 0,2-1 0,1 0 0,-1-2 0,2 0 0,-2-2 0,-4 4 0,-6 1 0,-2 3 0,-2 2 0,0-3 0,1-2 0,1-1 0,1-1 0,-3 1 0,1 1 0,-2 1 0,2 1 0,0 1 0,1 0 0,-1 3 0,2 0 0,-1 2 0,0 0 0,0 1 0,1-1 0,3-1 0,4 1 0,2 0 0,6 1 0,-2 0 0,0 0 0,-4 0 0,-3 0 0,0-1 0,-1 2 0,1 0 0,3 1 0,-2-2 0,5 2 0,-3-2 0,-1 1 0,-1-1 0,-5-1 0,0 2 0,-3-3 0,0 3 0,-2-2 0,4 1 0,-3 0 0,2 1 0,-1-2 0,0 0 0,3 0 0,0 0 0,1-2 0,-2 2 0,1-2 0,-2 1 0,1 0 0,-4 0 0,1 1 0,-2 2 0,3-2 0,-1 2 0,2-2 0,-1 2 0,2 0 0,0 1 0,2 0 0,1 0 0,0 0 0,0 0 0,-2 0 0,-3 0 0,0 1 0,2 0 0,2 2 0,1 0 0,1 0 0,-1 2 0,-2-1 0,-1 0 0,-4 1 0,1-2 0,-3 3 0,1-2 0,-2 3 0,2 0 0,-1-1 0,0 1 0,-1-1 0,0 1 0,1 3 0,1 0 0,1 0 0,0-1 0,-1 1 0,2 2 0,2 10 0,2 4 0,1 5 0,1 1 0,-3-11 0,1 0 0,-3-7 0,-2-2 0,2-1 0,-1 2 0,1 5 0,4 7 0,1 4 0,2 3 0,-3-6 0,-3-4 0,-1-8 0,-3-5 0,0-3 0,-1-2 0,0 1 0,1-3 0,-2 6 0,6 2 0,4 7 0,4 6 0,4-1 0,-5-4 0,-3-8 0,-7-5 0,-2-4 0,1 3 0,6 2 0,4 3 0,4 4 0,0-1 0,-3-2 0,0-1 0,-2-3 0,3 0 0,0 1 0,9 1 0,2 1 0,7 3 0,-3 0 0,1 2 0,-5-1 0,-4 0 0,-1-2 0,-5-2 0,1 0 0,-2-1 0,-1 0 0,-1-1 0,-1 1 0,3 0 0,-3 0 0,0-1 0,-5-3 0,-4 0 0,0-3 0,-1 3 0,4 3 0,5 4 0,5 3 0,6 8 0,5-1 0,3 6 0,1-4 0,-10-6 0,-2-2 0,-10-8 0,0 1 0,3-1 0,1 4 0,6 3 0,1 4 0,0 1 0,2 3 0,-3-3 0,3 1 0,-6-3 0,3-2 0,-4-1 0,2 0 0,0 2 0,0-1 0,7 5 0,-4-3 0,7 4 0,-5-1 0,-1 0 0,-3-1 0,0 2 0,-1 2 0,7 5 0,2 3 0,1 0 0,-1 1 0,-7-6 0,-3-1 0,-4-6 0,-2-2 0,0 1 0,-1-1 0,3 1 0,3 0 0,-3-3 0,0-2 0,-4-5 0,0-1 0,-1-1 0,0 3 0,5 2 0,-3 2 0,5-2 0,-5-2 0,1-4 0,-2-1 0,1 0 0,3 3 0,4 2 0,7 5 0,1-1 0,7 1 0,-6-3 0,-2-4 0,-9-1 0,-7-5 0,-3 1 0,2 0 0,6 3 0,8 0 0,1 3 0,7-2 0,-9 0 0,2 0 0,-6-1 0,3 2 0,-1-1 0,9 3 0,4 2 0,12 2 0,1 6 0,6-1 0,-10-1 0,4 0 0,-10-5 0,5 1 0,-6-1 0,6-1 0,-3 1 0,-2-3 0,-5-1 0,-8-4 0,1 1 0,2 0 0,7 0 0,1 0 0,-4-2 0,-6-1 0,-10-1 0,-6-1 0,0 0 0,-2 0 0,3 0 0,0 0 0,5 0 0,1 1 0,3-1 0,1 2 0,-1-2 0,2 0 0,2 0 0,4 1 0,1 1 0,3 1 0,0 0 0,0-1 0,-2-1 0,-4-1 0,-1 0 0,0 0 0,-6 0 0,-2 0 0,-4 0 0,1 2 0,6-1 0,3 2 0,4-1 0,1 0 0,-5-1 0,-3 0 0,1-1 0,0 0 0,8 0 0,-1 1 0,1 0 0,-4 0 0,-4 0 0,5 3 0,13 3 0,7 4 0,22 5 0,2 3 0,4-3 0,-8-1 0,-19-7 0,-17-3 0,-15-3 0,-6-1 0,10-1 0,2 0 0,12 0 0,-4-2 0,-7 2 0,-4-2 0,-4 1 0,0 0 0,2 1 0,-2 0 0,2 0 0,-1 0 0,3 0 0,-1 0 0,5 0 0,1 3 0,9-1 0,-1 3 0,4 0 0,-7-3 0,-2 1 0,-9-3 0,-5 0 0,1 1 0,4-1 0,8 1 0,7-1 0,-1 0 0,-3 0 0,-5-1 0,-6 1 0,-1-2 0,-3 2 0,-1 0 0,3-1 0,-1 1 0,0-1 0,0 1 0,1 0 0,2-1 0,5-1 0,4-1 0,-2 0 0,-3 1 0,-5 1 0,-2 1 0,2 0 0,4 0 0,6 0 0,4 0 0,-5 0 0,-5 0 0,-8 0 0,0 0 0,1 0 0,3 0 0,7 0 0,3 0 0,0 0 0,-5 0 0,-6 0 0,1 0 0,3 0 0,5 0 0,8-2 0,-4 0 0,1 1 0,-9-2 0,-2 3 0,-3-1 0,4 1 0,-1-2 0,2 2 0,-1-1 0,1 1 0,0 0 0,5 1 0,2 0 0,-1 0 0,-2-1 0,-2 0 0,1 0 0,2 0 0,-3 1 0,0-1 0,1 2 0,3-1 0,0 1 0,1 0 0,-9 0 0,-3-2 0,-3 1 0,-2-1 0,1 2 0,-3-2 0,5 1 0,2 3 0,11 0 0,4 5 0,0-2 0,-6-2 0,-7-3 0,-4 0 0,-1-2 0,1 1 0,0 0 0,-2-1 0,-2 3 0,1-3 0,1 2 0,3-1 0,2 1 0,-1-2 0,-3 1 0,-1-1 0,2 1 0,4 1 0,14 4 0,0 0 0,0-1 0,-10-1 0,-9-2 0,-4-1 0,0 0 0,-1-1 0,-1 0 0,1 0 0,-1 0 0,5 2 0,5 0 0,3 1 0,0 1 0,-6-1 0,-4-1 0,-3 0 0,3-2 0,3 2 0,1 1 0,5 0 0,0-1 0,-2 1 0,-2-2 0,-4 1 0,-1-1 0,1-1 0,0 1 0,-1-1 0,1 1 0,0-1 0,1 0 0,2 1 0,6 0 0,0 0 0,2 0 0,-4-1 0,5 3 0,1 0 0,7 2 0,-1 0 0,-4-2 0,-4-1 0,-7-1 0,-4 1 0,-1-2 0,1 1 0,-1-1 0,0 0 0,0 0 0,-1 0 0,2 2 0,-2-2 0,1 1 0,1-1 0,14 2 0,3 0 0,8 0 0,-11-1 0,-9-1 0,-4 1 0,-1-1 0,0 2 0,3-1 0,12-1 0,0 3 0,9-2 0,-16 1 0,-3-1 0,-6 0 0,1 0 0,1 0 0,0-1 0,-5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20:10:5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2539 24575,'14'-3'0,"5"2"0,4-1 0,18 0 0,14 2 0,34-2 0,-34 3 0,2 1 0,1-1 0,0 1 0,0-1 0,-3 1 0,36 0 0,-18-2 0,-16 0 0,-11-1 0,-9 0 0,-2 0 0,4 1 0,-1-2 0,-3 2 0,-5-3 0,-5 1 0,-4 0 0,2-2 0,4 2 0,8-2 0,6 1 0,-3 1 0,1-3 0,-6 0 0,0-4 0,1 0 0,-5 1 0,4-1 0,-2 4 0,0 0 0,-7 3 0,-7 0 0,-7 2 0,5 0 0,2 0 0,11-1 0,7-3 0,5 0 0,8-3 0,4 2 0,6-1 0,1 2 0,0-4 0,-8 2 0,-7-4 0,-3 3 0,-3 2 0,1-2 0,9 4 0,8 0 0,10 1 0,-6 1 0,-12-1 0,-14 1 0,-8-1 0,6-4 0,12-7 0,16-4 0,11-8 0,-5 3 0,-1-2 0,-13 6 0,3-2 0,-4 1 0,1 1 0,6 0 0,1 1 0,-3 4 0,-5 1 0,-9 5 0,9-7 0,3-1 0,9-9 0,0 0 0,-5-3 0,-6-2 0,3-8 0,-2-5 0,5-1 0,-9 3 0,-7 6 0,-8 10 0,-8 2 0,1 7 0,-1-2 0,8-1 0,11-8 0,7-6 0,-1 0 0,1-3 0,-4 4 0,-4-1 0,0-2 0,-6 5 0,-4-3 0,-2 8 0,-5-1 0,-4 7 0,-3 2 0,0 1 0,1-1 0,0-4 0,2-2 0,1-2 0,2 0 0,4-1 0,-1 2 0,1-2 0,-5 4 0,1-2 0,0-2 0,-1-3 0,6-6 0,-6-1 0,6-8 0,-10 3 0,1 0 0,-6 7 0,-1 1 0,-2 7 0,2-7 0,1 2 0,1-4 0,5-3 0,-3 1 0,0 4 0,-4 3 0,-4 6 0,3 1 0,-3-1 0,7-1 0,0-2 0,3 0 0,-1 2 0,-2 0 0,-3 9 0,-1-1 0,0 5 0,1 0 0,7-5 0,3-1 0,0 0 0,1-1 0,-7 4 0,2-1 0,0-1 0,1 0 0,-2 0 0,0 1 0,-4 4 0,-2 1 0,0 1 0,4-1 0,4-3 0,6 0 0,-2 2 0,-4 1 0,0 3 0,-9 3 0,9-2 0,-4 2 0,1-1 0,-3 3 0,-6 0 0,-4 2 0,3 0 0,0 0 0,13 1 0,12 3 0,10 2 0,8 2 0,-10-1 0,-5-1 0,-9-1 0,-5-2 0,0 1 0,4 0 0,4 3 0,4 1 0,2 1 0,-4-1 0,1-2 0,1-3 0,-6 0 0,5 0 0,-12 0 0,0 3 0,-1-3 0,-3 4 0,3-2 0,0 3 0,2 0 0,2 3 0,3-1 0,0 2 0,0-3 0,-3 0 0,1 0 0,-5-3 0,-1 2 0,-4-1 0,-1 2 0,4 2 0,-4-2 0,5 5 0,0-5 0,-2 2 0,11 2 0,1 3 0,12 7 0,4-1 0,8 6 0,2-7 0,3 4 0,-5-4 0,-3-3 0,-4 1 0,-4-4 0,-2-1 0,-8-4 0,-1-3 0,-10-2 0,0 0 0,-6 0 0,2-2 0,1 0 0,2-2 0,4-1 0,3 0 0,0 0 0,2-1 0,-5 0 0,3 0 0,2-1 0,7 2 0,4-2 0,4 1 0,-3-1 0,-4-2 0,-2 1 0,-11-1 0,3 1 0,-10 0 0,4 0 0,-3 2 0,3-1 0,2 1 0,-1 0 0,2 0 0,3 1 0,-2-2 0,6 1 0,-4-4 0,0-2 0,0-1 0,1-4 0,4 0 0,5-6 0,-1-2 0,1-2 0,-8 2 0,-2 5 0,-1 4 0,-3 3 0,5-2 0,1 3 0,3 0 0,0 1 0,-1-1 0,-6 0 0,1 0 0,-6 3 0,2 2 0,-4 0 0,-1 1 0,-4 0 0,-4 1 0,-2 0 0,2 0 0,7 2 0,9-1 0,7 4 0,4 1 0,-4-1 0,1 0 0,-3 2 0,3-3 0,7 4 0,8-2 0,9 1 0,-4-2 0,-5-1 0,-5 0 0,-4-1 0,1 3 0,-2-2 0,-10 0 0,-2-2 0,-9 2 0,1-2 0,-5 1 0,6 2 0,4 3 0,7 1 0,2 3 0,1 3 0,-2 1 0,1 4 0,-3 0 0,-1-2 0,-4 0 0,0-2 0,-7-2 0,-1-1 0,-1 0 0,0 0 0,6 6 0,1-1 0,9 7 0,-1-3 0,1 1 0,-9-7 0,-1 2 0,-6-5 0,8 6 0,-1 3 0,7 5 0,-2 0 0,5 0 0,5-1 0,3 2 0,0-1 0,-1 0 0,-5-5 0,-3 1 0,2-2 0,-3 3 0,3 0 0,0-1 0,5-1 0,3 3 0,6 1 0,6 3 0,-5-1 0,1-3 0,-10-2 0,-10-7 0,-7-2 0,-4 0 0,4 4 0,7 5 0,10 11 0,1-2 0,-1-6 0,-6-3 0,-10-10 0,0 2 0,1-1 0,0 1 0,3 2 0,0 0 0,5 2 0,2 3 0,14 7 0,11 7 0,11 6 0,2-1 0,-3 0 0,-8-8 0,0 3 0,0-3 0,2 3 0,4-2 0,-3 0 0,5-4 0,-4-2 0,2-3 0,-12 0 0,11-1 0,-5 2 0,3 1 0,-8-6 0,-17-4 0,-9-5 0,-5-4 0,-1 0 0,5 1 0,-1 2 0,1 1 0,-8-3 0,-5-3 0,-6-1 0,1 0 0,4 5 0,4 3 0,9 4 0,2 0 0,3-1 0,-6-3 0,-6-4 0,-7-3 0,-1-2 0,4 2 0,5 1 0,3 0 0,-3-1 0,-5-1 0,-3-4 0,-4 1 0,9-1 0,-3 1 0,3 0 0,-3 0 0,-4 0 0,1-1 0,0-1 0,2 0 0,4 1 0,3 0 0,3 3 0,2-1 0,-3 4 0,-3-1 0,-5-2 0,-4 0 0,-6 0 0,0-1 0,-4-1 0,0-1 0,1 2 0,2 1 0,3 2 0,3 1 0,1-2 0,-3-2 0,-1 0 0,-4 0 0,1-1 0,1 1 0,7 4 0,5-1 0,5 5 0,-4-4 0,-5-3 0,-7-1 0,-4-3 0,1 1 0,-2-1 0,-1 1 0,1-1 0,-1 3 0,17 0 0,-12-1 0,11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20:11:0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2539 24575,'14'-3'0,"5"2"0,4-1 0,18 0 0,14 2 0,34-2 0,-34 3 0,2 1 0,1-1 0,0 1 0,0-1 0,-3 1 0,36 0 0,-18-2 0,-16 0 0,-11-1 0,-9 0 0,-2 0 0,4 1 0,-1-2 0,-3 2 0,-5-3 0,-5 1 0,-4 0 0,2-2 0,4 2 0,8-2 0,6 1 0,-3 1 0,1-3 0,-6 0 0,0-4 0,1 0 0,-5 1 0,4-1 0,-2 4 0,0 0 0,-7 3 0,-7 0 0,-7 2 0,5 0 0,2 0 0,11-1 0,7-3 0,5 0 0,8-3 0,4 2 0,6-1 0,1 2 0,0-4 0,-8 2 0,-7-4 0,-3 3 0,-3 2 0,1-2 0,9 4 0,8 0 0,10 1 0,-6 1 0,-12-1 0,-14 1 0,-8-1 0,6-4 0,12-7 0,16-4 0,11-8 0,-5 3 0,-1-2 0,-13 6 0,3-2 0,-4 1 0,1 1 0,6 0 0,1 1 0,-3 4 0,-5 1 0,-9 5 0,9-7 0,3-1 0,9-9 0,0 0 0,-5-3 0,-6-2 0,3-8 0,-2-5 0,5-1 0,-9 3 0,-7 6 0,-8 10 0,-8 2 0,1 7 0,-1-2 0,8-1 0,11-8 0,7-6 0,-1 0 0,1-3 0,-4 4 0,-4-1 0,0-2 0,-6 5 0,-4-3 0,-2 8 0,-5-1 0,-4 7 0,-3 2 0,0 1 0,1-1 0,0-4 0,2-2 0,1-2 0,2 0 0,4-1 0,-1 2 0,1-2 0,-5 4 0,1-2 0,0-2 0,-1-3 0,6-6 0,-6-1 0,6-8 0,-10 3 0,1 0 0,-6 7 0,-1 1 0,-2 7 0,2-7 0,1 2 0,1-4 0,5-3 0,-3 1 0,0 4 0,-4 3 0,-4 6 0,3 1 0,-3-1 0,7-1 0,0-2 0,3 0 0,-1 2 0,-2 0 0,-3 9 0,-1-1 0,0 5 0,1 0 0,7-5 0,3-1 0,0 0 0,1-1 0,-7 4 0,2-1 0,0-1 0,1 0 0,-2 0 0,0 1 0,-4 4 0,-2 1 0,0 1 0,4-1 0,4-3 0,6 0 0,-2 2 0,-4 1 0,0 3 0,-9 3 0,9-2 0,-4 2 0,1-1 0,-3 3 0,-6 0 0,-4 2 0,3 0 0,0 0 0,13 1 0,12 3 0,10 2 0,8 2 0,-10-1 0,-5-1 0,-9-1 0,-5-2 0,0 1 0,4 0 0,4 3 0,4 1 0,2 1 0,-4-1 0,1-2 0,1-3 0,-6 0 0,5 0 0,-12 0 0,0 3 0,-1-3 0,-3 4 0,3-2 0,0 3 0,2 0 0,2 3 0,3-1 0,0 2 0,0-3 0,-3 0 0,1 0 0,-5-3 0,-1 2 0,-4-1 0,-1 2 0,4 2 0,-4-2 0,5 5 0,0-5 0,-2 2 0,11 2 0,1 3 0,12 7 0,4-1 0,8 6 0,2-7 0,3 4 0,-5-4 0,-3-3 0,-4 1 0,-4-4 0,-2-1 0,-8-4 0,-1-3 0,-10-2 0,0 0 0,-6 0 0,2-2 0,1 0 0,2-2 0,4-1 0,3 0 0,0 0 0,2-1 0,-5 0 0,3 0 0,2-1 0,7 2 0,4-2 0,4 1 0,-3-1 0,-4-2 0,-2 1 0,-11-1 0,3 1 0,-10 0 0,4 0 0,-3 2 0,3-1 0,2 1 0,-1 0 0,2 0 0,3 1 0,-2-2 0,6 1 0,-4-4 0,0-2 0,0-1 0,1-4 0,4 0 0,5-6 0,-1-2 0,1-2 0,-8 2 0,-2 5 0,-1 4 0,-3 3 0,5-2 0,1 3 0,3 0 0,0 1 0,-1-1 0,-6 0 0,1 0 0,-6 3 0,2 2 0,-4 0 0,-1 1 0,-4 0 0,-4 1 0,-2 0 0,2 0 0,7 2 0,9-1 0,7 4 0,4 1 0,-4-1 0,1 0 0,-3 2 0,3-3 0,7 4 0,8-2 0,9 1 0,-4-2 0,-5-1 0,-5 0 0,-4-1 0,1 3 0,-2-2 0,-10 0 0,-2-2 0,-9 2 0,1-2 0,-5 1 0,6 2 0,4 3 0,7 1 0,2 3 0,1 3 0,-2 1 0,1 4 0,-3 0 0,-1-2 0,-4 0 0,0-2 0,-7-2 0,-1-1 0,-1 0 0,0 0 0,6 6 0,1-1 0,9 7 0,-1-3 0,1 1 0,-9-7 0,-1 2 0,-6-5 0,8 6 0,-1 3 0,7 5 0,-2 0 0,5 0 0,5-1 0,3 2 0,0-1 0,-1 0 0,-5-5 0,-3 1 0,2-2 0,-3 3 0,3 0 0,0-1 0,5-1 0,3 3 0,6 1 0,6 3 0,-5-1 0,1-3 0,-10-2 0,-10-7 0,-7-2 0,-4 0 0,4 4 0,7 5 0,10 11 0,1-2 0,-1-6 0,-6-3 0,-10-10 0,0 2 0,1-1 0,0 1 0,3 2 0,0 0 0,5 2 0,2 3 0,14 7 0,11 7 0,11 6 0,2-1 0,-3 0 0,-8-8 0,0 3 0,0-3 0,2 3 0,4-2 0,-3 0 0,5-4 0,-4-2 0,2-3 0,-12 0 0,11-1 0,-5 2 0,3 1 0,-8-6 0,-17-4 0,-9-5 0,-5-4 0,-1 0 0,5 1 0,-1 2 0,1 1 0,-8-3 0,-5-3 0,-6-1 0,1 0 0,4 5 0,4 3 0,9 4 0,2 0 0,3-1 0,-6-3 0,-6-4 0,-7-3 0,-1-2 0,4 2 0,5 1 0,3 0 0,-3-1 0,-5-1 0,-3-4 0,-4 1 0,9-1 0,-3 1 0,3 0 0,-3 0 0,-4 0 0,1-1 0,0-1 0,2 0 0,4 1 0,3 0 0,3 3 0,2-1 0,-3 4 0,-3-1 0,-5-2 0,-4 0 0,-6 0 0,0-1 0,-4-1 0,0-1 0,1 2 0,2 1 0,3 2 0,3 1 0,1-2 0,-3-2 0,-1 0 0,-4 0 0,1-1 0,1 1 0,7 4 0,5-1 0,5 5 0,-4-4 0,-5-3 0,-7-1 0,-4-3 0,1 1 0,-2-1 0,-1 1 0,1-1 0,-1 3 0,17 0 0,-12-1 0,11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11:58:49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23 24575,'14'0'0,"9"0"0,10 0 0,3 0 0,1 2 0,-7-1 0,3 3 0,-9-2 0,-2 0 0,-12-1 0,0 0 0,-2-1 0,3 0 0,-1-1 0,0 0 0,-1 0 0,-2 1 0,2-1 0,-1 1 0,1-3 0,1 3 0,0-2 0,1 1 0,-1-1 0,-2 2 0,0-2 0,-1 1 0,0 0 0,2-1 0,2 1 0,0 0 0,0 1 0,-2-3 0,1 3 0,0-1 0,1 1 0,0 0 0,-2 0 0,-2 0 0,-1-1 0,1 0 0,3 0 0,12 1 0,11 0 0,14 0 0,1 0 0,-2 0 0,-6 0 0,-10-1 0,-7 0 0,-8 0 0,-4 0 0,2 1 0,4-2 0,2 1 0,-1 1 0,-3-2 0,-5 2 0,-5 0 0,1 0 0,0 0 0,8 0 0,7 0 0,-2 0 0,1 0 0,-9 0 0,3 3 0,4 2 0,12 0 0,14 6 0,-7-2 0,2 0 0,-18 0 0,-8-4 0,-5-3 0,-6 0 0,0 0 0,0 2 0,-1 0 0,2 1 0,-3 0 0,2-1 0,-2 1 0,1-1 0,-1 3 0,2 0 0,-2 3 0,2-3 0,0 0 0,-1-2 0,0 1 0,-1 2 0,1 1 0,1 2 0,0 0 0,1 0 0,-1 0 0,1 1 0,1 0 0,0 2 0,0-5 0,-2-3 0,-1-2 0,-1-2 0,2 3 0,-2-1 0,2 4 0,-2-3 0,1 0 0,-1-1 0,0-1 0,2 6 0,-2 7 0,1 5 0,0-2 0,0-2 0,0-2 0,-1 3 0,0 7 0,0-1 0,0 1 0,1-4 0,0-4 0,1 1 0,0-5 0,0-1 0,-1-2 0,0 0 0,1 2 0,-1 7 0,7 4 0,-1 1 0,2-4 0,-5-8 0,-1-6 0,-3-3 0,0 2 0,0 2 0,0 2 0,-2 1 0,1 3 0,-3 2 0,0 1 0,0 0 0,0-4 0,1-2 0,1-3 0,0-2 0,1 0 0,-2 2 0,1 0 0,0 3 0,-1-1 0,-1 6 0,-3 1 0,1 5 0,0-6 0,3-3 0,0-6 0,1 2 0,-1 0 0,-2 2 0,0 0 0,-2 2 0,1-2 0,-1-1 0,2-1 0,0-2 0,-1 0 0,1 1 0,0-3 0,0 0 0,0-1 0,1 0 0,0 2 0,-1-2 0,-2 3 0,-1-1 0,0 1 0,2-2 0,1 0 0,-2 0 0,0 0 0,-5 1 0,-4 2 0,0-1 0,0 0 0,5-3 0,5 0 0,0-3 0,-6 0 0,-13 0 0,-5 0 0,-7 0 0,10 0 0,11 0 0,7 0 0,7 0 0,-1 0 0,-1 0 0,-3 0 0,-4 0 0,-6 0 0,0 0 0,2 0 0,4 0 0,4 0 0,0 0 0,2 0 0,-4 0 0,2 0 0,-3 0 0,1 0 0,-1 0 0,-1 0 0,0-2 0,-1 2 0,-1-1 0,0 0 0,3 0 0,-2 0 0,3 0 0,-1 1 0,-3-1 0,-3-1 0,-2 2 0,-1-3 0,2 3 0,5-1 0,2 1 0,2-1 0,1 0 0,2 0 0,1 1 0,1 0 0,-1 0 0,-4 0 0,0 0 0,-1 0 0,0 0 0,2 0 0,1 0 0,-2 1 0,1-1 0,-3 2 0,-3-2 0,0 0 0,-1 0 0,3 0 0,1 0 0,0 0 0,0 0 0,-5 0 0,-8-2 0,3 2 0,-9-2 0,10 1 0,-2 0 0,1 0 0,6 0 0,0 1 0,7-2 0,1 2 0,0-1 0,-7 1 0,-7-1 0,-4 1 0,0 0 0,6 0 0,8 0 0,3 0 0,4 0 0,-2 0 0,-2 0 0,-2 0 0,-4-2 0,2 2 0,1-1 0,4 1 0,0 0 0,-3 0 0,-15-2 0,-6 0 0,-3-3 0,7 3 0,11-1 0,8 2 0,5-1 0,2-4 0,-1-1 0,1-3 0,-3-1 0,3 1 0,0-1 0,1 1 0,1-2 0,0-1 0,-2 1 0,1 3 0,-1 2 0,0 2 0,0 1 0,0-2 0,0-1 0,2-4 0,-2-1 0,1 2 0,0-1 0,-1 1 0,2-2 0,-2-2 0,0-2 0,0 0 0,0 2 0,0 2 0,0 2 0,0 1 0,0-2 0,0-3 0,0 2 0,1 1 0,-1 2 0,1 1 0,0-2 0,0-1 0,0-3 0,-1 3 0,0 2 0,0 3 0,1 3 0,-1-5 0,2 1 0,-1-1 0,0 2 0,-1 1 0,1 1 0,-1-3 0,2-2 0,-1-2 0,1 0 0,-2 0 0,1 3 0,-1-2 0,0 2 0,2-2 0,-2-1 0,1 3 0,-1 0 0,0-3 0,1-1 0,-1-6 0,2 2 0,-1-6 0,1 2 0,1-7 0,0 5 0,-1-1 0,-1 10 0,-1 1 0,1 3 0,-1 0 0,3 0 0,-3 1 0,1 1 0,-1 2 0,0 2 0,1 0 0,-1 0 0,2 1 0,-2-1 0,1 0 0,1 0 0,1-2 0,0 1 0,-2 1 0,0 0 0,0-1 0,2 0 0,1-2 0,-2-2 0,8-3 0,-6 1 0,4 1 0,-6 3 0,1 4 0,-1-2 0,2-1 0,4-5 0,-2 0 0,3 1 0,-7 4 0,2 1 0,-1 1 0,2-3 0,0 1 0,-1-1 0,-1 3 0,-1 0 0,-1 2 0,1-4 0,4-5 0,0 1 0,1-2 0,-3 7 0,-3 0 0,1 2 0,-1-1 0,0 0 0,-1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11:59:0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1685 59 24575,'-5'-2'0,"0"0"0,-3 0 0,-3 0 0,-11 0 0,-12 1 0,-33 1 0,-18-3 0,33 1 0,-2-1 0,-4-2 0,0-1 0,6 2 0,1-1 0,-1-1 0,1 0 0,-30 3 0,15-2 0,20 5 0,18 0 0,9 0 0,9 0 0,0 0 0,2 0 0,0 0 0,-3 0 0,-10 4 0,-16-2 0,-17 4 0,-31-4 0,2 0 0,-6-2 0,30 0 0,23 1 0,21-1 0,9 3 0,2-2 0,-2 2 0,1-2 0,-1 2 0,0-2 0,1 2 0,-1-1 0,0 1 0,0 0 0,-2 1 0,3-1 0,-2 1 0,0 2 0,-1 3 0,-2 0 0,0 0 0,3 0 0,0-1 0,1 1 0,-1 2 0,-2-1 0,1-1 0,1 1 0,-1-2 0,1 2 0,0 0 0,0-1 0,2 1 0,1-1 0,-1 3 0,2 0 0,-7 8 0,4-5 0,-3 3 0,5-7 0,0-5 0,4-2 0,-1-1 0,0 4 0,-1 3 0,-1 6 0,2-1 0,-2-1 0,3-6 0,-1-4 0,2-1 0,0-1 0,3 2 0,1 1 0,2 4 0,3 4 0,0 0 0,5 5 0,-5-6 0,0 2 0,-3-5 0,0 0 0,-2-4 0,-1-1 0,-1-2 0,2 1 0,0 2 0,7 3 0,2 2 0,3 2 0,0-2 0,-2-1 0,-2-3 0,-6-2 0,1-1 0,-3-1 0,1-1 0,-2 2 0,1-2 0,-1 0 0,1-1 0,1 1 0,0 0 0,1 1 0,6 0 0,3 0 0,1 1 0,-3-1 0,-5-1 0,-2-1 0,-1 0 0,2 0 0,5 0 0,9 0 0,1 0 0,2 0 0,-3 0 0,-6 1 0,0-1 0,-9 1 0,-2-1 0,-2 0 0,2 0 0,1 0 0,2 2 0,2-2 0,-2 1 0,2 0 0,0-1 0,2 2 0,-2-1 0,3-1 0,-4 2 0,0-1 0,-2 0 0,-3-1 0,6 0 0,-2 1 0,5 0 0,-5 1 0,-1-1 0,-5-1 0,1 0 0,-1 0 0,2 0 0,1 0 0,-1 0 0,2 0 0,-2 0 0,3 0 0,3 0 0,4 0 0,5 0 0,6 0 0,5 0 0,8 0 0,-6 0 0,-4 0 0,-13 0 0,-6 1 0,-2-1 0,0 1 0,1-1 0,9 0 0,0 0 0,3 0 0,-3 2 0,-5-2 0,1 1 0,-4-1 0,0 0 0,-2 1 0,-1-1 0,0 2 0,0-2 0,1 1 0,1 0 0,2 2 0,1-1 0,2 1 0,-2-2 0,-1 0 0,-2-1 0,0 0 0,4 2 0,-3-2 0,1 1 0,-1-1 0,-4 0 0,0 0 0,-2 0 0,-1 0 0,2 0 0,-1 0 0,1 0 0,-1 0 0,0 0 0,2 0 0,0 0 0,0 0 0,3 0 0,-2 0 0,3 0 0,-2 0 0,0 0 0,-3 0 0,0 0 0,-1 0 0,-1 0 0,1 0 0,-1-1 0,2 0 0,3 0 0,6 0 0,4-1 0,4-1 0,-2 0 0,-2 0 0,-4 1 0,-2-1 0,-1 0 0,1 2 0,-1-3 0,0 3 0,0-3 0,-1 1 0,2-1 0,-2 1 0,-2 0 0,-2 1 0,-2 0 0,-1 1 0,1-1 0,0-1 0,1 1 0,2-3 0,-1 2 0,0-2 0,-1 2 0,-1-1 0,0 1 0,0 0 0,0-2 0,0 3 0,1-2 0,-2 3 0,1-1 0,-2 0 0,2 1 0,-1-2 0,1 0 0,2-3 0,0-1 0,3-2 0,-2 2 0,3-1 0,1-2 0,-3 1 0,2-1 0,-3 4 0,-2 1 0,-1 0 0,0 1 0,-2 0 0,2 1 0,-2 0 0,0 1 0,0-1 0,1 0 0,-1 2 0,2-3 0,0 0 0,1-3 0,0 0 0,0-1 0,-2 2 0,1-1 0,-2 2 0,1 0 0,-1 2 0,-1 0 0,2 0 0,-1 0 0,0-1 0,-1 1 0,0 1 0,0-1 0,0-1 0,1-1 0,0-3 0,1 1 0,-1 0 0,0 0 0,-1 1 0,1-2 0,1 0 0,-2 3 0,1 0 0,0 2 0,-1-1 0,3-2 0,-3-2 0,2-4 0,0 3 0,-1 0 0,0 4 0,0 0 0,0 2 0,0-1 0,-1 2 0,1 0 0,-1-1 0,1 1 0,-1-2 0,1 0 0,0 1 0,0-1 0,-1 2 0,1-1 0,0-3 0,2 1 0,-2-3 0,2 2 0,-3 0 0,1 2 0,-2-1 0,1 2 0,-2-1 0,0 0 0,2 0 0,-4-1 0,4 1 0,-1-1 0,1 2 0,-2-2 0,2 2 0,-2-1 0,1 2 0,0 0 0,1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12:39:59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1935 1 24575,'-20'28'0,"4"-1"0,-29 11 0,-14 12 0,-7 23-773,24-31 0,0 2 773,0-2 0,-1 2 0,-1 4 0,-1-1 0,1-2 0,1-3 165,-23 26-165,-2 0 0,25-19 0,-33-2 0,21 10 0,-28-21 0,31 3 0,-31-5 0,25-9 0,-8 5 0,11 2 0,10 0 0,-2 6 0,3-8 1157,7-2-1157,-6 1 224,21-8-224,-11 5 0,12-11 0,-6 10 0,6-4 0,-4 0 0,4 4 0,0-4 0,1 6 0,7-7 0,0 5 0,1-11 0,-1 5 0,1-7 0,5 0 0,-4-6 0,4 5 0,-5-10 0,0 5 0,5-1 0,-3-4 0,3 5 0,0-1 0,-4-4 0,10 10 0,-5-15 0,6 3 0,0-12 0,-12-5 0,9 4 0,-9-11 0,6 4 0,5 1 0,-11-6 0,10 6 0,-10-7 0,11 7 0,-5 1 0,6 7 0,-5 0 0,9 17 0,-2-2 0,11 22 0,-1-12 0,1 13 0,6-6 0,-5 0 0,11 5 0,-11-11 0,11 11 0,-11-11 0,5 11 0,0-10 0,-5 3 0,5-5 0,-7-1 0,0 0 0,0 0 0,0 0 0,0 0 0,0 0 0,7 1 0,-6-1 0,6 1 0,-7-1 0,0 0 0,0 0 0,0-6 0,-11 0 0,-2-6 0,-18 0 0,5 0 0,-11 0 0,11 0 0,-11 0 0,11 5 0,-11-4 0,4 5 0,1-1 0,-5-4 0,4 11 0,-6-11 0,0 11 0,7-5 0,-5 0 0,11 4 0,-5-10 0,7 10 0,0-10 0,-1 5 0,1-6 0,6-12 0,0 3 0,12-16 0,-4 5 0,9-1 0,-4-4 0,5 11 0,-4-5 0,2 7 0,-8 0 0,8 0 0,-8 0 0,8-1 0,-8 1 0,3 0 0,1-7 0,-5 5 0,5-4 0,-6-1 0,0 5 0,0-5 0,0 7 0,0 0 0,0-7 0,6 11 0,-5-10 0,4 12 0,-5-1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12:41:22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24575,'19'0'0,"1"0"0,7 0 0,-7 0 0,-1 0 0,-7 0 0,0 0 0,0 0 0,0 0 0,0 0 0,0 5 0,0-3 0,0 3 0,-5 0 0,3-3 0,-3 3 0,5-5 0,0 5 0,0-3 0,0 3 0,0-5 0,-5 5 0,4-3 0,-5 3 0,6-5 0,1 5 0,-1-3 0,6 9 0,-4-9 0,11 4 0,-5-1 0,1-3 0,4 10 0,-12-11 0,6 5 0,-7-6 0,0 6 0,0-5 0,0 10 0,0-10 0,0 4 0,0 1 0,0-5 0,0 10 0,1-10 0,-1 10 0,0-10 0,0 10 0,0-10 0,6 10 0,-4-9 0,5 4 0,-7-6 0,0 5 0,0-3 0,0 3 0,0 0 0,0 2 0,0 0 0,0-2 0,-5 0 0,3-3 0,-3 8 0,5-8 0,0 3 0,-5 0 0,3-3 0,-3 3 0,5 0 0,0-3 0,6 8 0,-5-3 0,4 0 0,-5 4 0,0-10 0,0 10 0,1-10 0,-7 10 0,5-10 0,-10 10 0,10-10 0,-10 10 0,10-10 0,-10 10 0,10-10 0,-10 10 0,10-10 0,-4 10 0,5-10 0,-6 10 0,5-10 0,-4 10 0,5-10 0,-5 10 0,3-10 0,-3 10 0,5-10 0,0 10 0,0-10 0,0 5 0,0-6 0,0 5 0,0-4 0,0 5 0,0-6 0,0 0 0,0 0 0,0 0 0,0 0 0,1 0 0,-7 5 0,5-4 0,-4 5 0,5-6 0,0 5 0,0-4 0,0 5 0,0-1 0,0-3 0,0 3 0,-5 0 0,3-3 0,-3 3 0,0 0 0,3-3 0,-8 8 0,8-8 0,-3 3 0,5-5 0,0 5 0,0-3 0,0 8 0,0-8 0,0 8 0,0-8 0,0 8 0,0-8 0,0 3 0,-5 0 0,4-3 0,-4 3 0,5-5 0,0 0 0,0 6 0,0-5 0,0 4 0,0-5 0,0 6 0,0-5 0,0 10 0,0-10 0,7 10 0,1-9 0,7 10 0,0-5 0,-1 6 0,1 1 0,0-7 0,0 5 0,0-5 0,0 1 0,-7 3 0,5-9 0,-5 9 0,1-10 0,4 11 0,-5-10 0,0 9 0,6-10 0,-13 10 0,13-10 0,-13 10 0,12-10 0,-11 10 0,5-10 0,-7 10 0,0-10 0,6 5 0,-4-1 0,5-4 0,-7 10 0,0-9 0,0 3 0,0 0 0,0-3 0,0 3 0,5 0 0,-3-3 0,3 3 0,-5 0 0,0 2 0,0 5 0,0-5 0,0 3 0,0-8 0,0 8 0,0-8 0,-5 8 0,4-8 0,-5 3 0,7 1 0,-1-5 0,-6 10 0,5-10 0,-4 4 0,5 1 0,0-5 0,0 10 0,0-10 0,0 4 0,0 1 0,0-5 0,0 10 0,0-10 0,0 10 0,0-10 0,0 4 0,0 1 0,0-5 0,0 10 0,0-10 0,0 10 0,0-10 0,0 5 0,0-1 0,0-4 0,0 5 0,1-1 0,-1-4 0,0 5 0,0-6 0,0 0 0,0 0 0,0 0 0,0 0 0,0 0 0,0 5 0,0-4 0,0 10 0,0-10 0,0 5 0,0-6 0,0 0 0,0 5 0,0-4 0,0 5 0,0-1 0,0-4 0,0 5 0,0-1 0,0-4 0,0 10 0,0-9 0,1 3 0,-1-5 0,0 5 0,0-3 0,0 8 0,0-8 0,0 8 0,0-8 0,-6-2 0,0-7 0,-6-5 0,0-1 0,0 1 0,0 0 0,0 0 0,5 5 0,-3-4 0,8 5 0,-8-7 0,8 1 0,-8 0 0,3 0 0,-5 11 0,0 2 0,0 11 0,0 0 0,0 0 0,0 0 0,0 0 0,-5 0 0,3 0 0,-3 0 0,-1 0 0,5 0 0,-4 0 0,-1 0 0,5 0 0,-5 0 0,1-5 0,4 4 0,-5-5 0,1 6 0,4 0 0,-10-5 0,9 4 0,-8-10 0,8 10 0,-3-4 0,-1-1 0,5 5 0,-4-4 0,-1 5 0,5 0 0,-5 0 0,6 0 0,-5 0 0,4 0 0,1-5 0,6-2 0,6-5 0,0 0 0,0 0 0,0 0 0,0 0 0,1 0 0,-1 0 0,0 0 0,0 0 0,0 0 0,0 0 0,0 0 0,0 0 0,0 0 0,0 0 0,0 0 0,0 0 0,0 0 0,0 0 0,0 0 0,0 0 0,0 0 0,0 5 0,0-3 0,0 3 0,0-5 0,0 0 0,-5 5 0,4-3 0,-10-2 0,4-7 0,-5-5 0,0 0 0,0-1 0,0 1 0,0 0 0,0 0 0,-5 5 0,4-4 0,-5 4 0,1 1 0,3-5 0,-8 10 0,8-10 0,-3 4 0,-1 0 0,5-4 0,-10 5 0,5-7 0,-1 1 0,-4 0 0,4 0 0,0 0 0,-3 5 0,8-4 0,-9 10 0,10-10 0,-10 10 0,10-10 0,-10 9 0,10-8 0,-10 8 0,10-8 0,-5 3 0,1 0 0,3-4 0,-8 10 0,8-10 0,-9 10 0,10-10 0,-4 4 0,-1 0 0,5-4 0,-4 10 0,5-4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12:44:59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24575,'60'22'0,"2"2"0,-14 15 0,-1-7 0,21 18 0,-19-10 0,7 2 0,-1-2 0,-8-10 0,15 2 0,-15-2 0,7 0 0,-18-7 0,7 5 0,-7-13 0,1 12 0,6-11 0,-15 4 0,15-6 0,-14 6 0,13-4 0,-13 4 0,13 1 0,-13-6 0,14 6 0,-14-1 0,-1-5 0,-3 4 0,-5-6 0,7 6 0,-7-5 0,5 6 0,-4-2 0,-1-3 0,5 10 0,-5-11 0,7 11 0,0-10 0,-6 11 0,4-5 0,4 7 0,0-7 0,6 5 0,-15-5 0,14 7 0,-12-7 0,7 6 0,-4-12 0,-4 10 0,6-10 0,-7 4 0,6 0 0,6 7 0,5-3 0,4 9 0,2-9 0,2 6 0,-6 0 0,22-5 0,-30 2 0,20-9 0,-14 9 0,0-10 0,5 6 0,-13-9 0,13 8 0,-13-6 0,14 7 0,-15-9 0,15 8 0,-14-5 0,5 4 0,-7-6 0,-6-2 0,4 2 0,-11 4 0,11-3 0,-10 4 0,3-6 0,-6-7 0,15 0 0,3-6 0,23 14 0,-6 3 0,6 7 0,11 14 0,5-10 0,8 14 0,-2-9 0,0 1 0,-8-2 0,-1 1 0,-3-8 0,-17 3 0,8-5 0,-10 7 0,1-7 0,8 6 0,-6-5 0,-2 5 0,-2-6 0,-7 4 0,1-12 0,6 13 0,-15-13 0,15 13 0,-14-7 0,13 2 0,-13 3 0,6-11 0,-8 11 0,7-11 0,-5 5 0,6 0 0,-1-5 0,-5 5 0,6 0 0,0-5 0,1 5 0,9-5 0,-1 7 0,0-6 0,1 5 0,19 7 0,-22-10 0,20 10 0,-25-14 0,7 1 0,-7-1 0,5 7 0,-13-6 0,6 6 0,-1-7 0,-5-1 0,6 1 0,-8 0 0,0-1 0,7 1 0,-5 0 0,6 0 0,-8-1 0,-1 0 0,1 1 0,0-1 0,0 0 0,0 1 0,0-1 0,11 6 0,0-3 0,3 3 0,1 3 0,-13-1 0,14 8 0,-15-8 0,7 6 0,0-5 0,-6-1 0,5 6 0,1-12 0,-6 11 0,13-4 0,-5 0 0,0 5 0,5-4 0,-5 5 0,7-5 0,-7 4 0,5-11 0,-5 11 0,7-4 0,1 0 0,19 12 0,-15-11 0,25 14 0,-28-8 0,17 2 0,-17-2 0,8 0 0,-1 1 0,-13 6 0,12-11 0,-22 7 0,5-18 0,-14 11 0,-2-12 0,-7-1 0,0-7 0,0-1 0,0 2 0,0 5 0,7 0 0,-5 0 0,11 2 0,-11-2 0,4 1 0,1-7 0,-6 5 0,13-4 0,-13 0 0,6 4 0,-7-9 0,0 8 0,0-8 0,0 8 0,0-8 0,0 3 0,0-5 0,0 5 0,0-3 0,0 8 0,0-8 0,0 8 0,1-8 0,-1 3 0,0 1 0,0-5 0,0 4 0,0 1 0,6-5 0,-4 10 0,5-10 0,-7 10 0,0-10 0,0 4 0,0 1 0,0-5 0,0 4 0,0 1 0,0-5 0,0 4 0,0 1 0,0-5 0,0 10 0,0-10 0,0 4 0,-5 1 0,4-5 0,-5 10 0,6-4 0,0 5 0,0 0 0,0 0 0,-5 0 0,4-6 0,-5 5 0,1-4 0,4-1 0,-4 5 0,5-4 0,0 0 0,-6 3 0,5-8 0,-4 3 0,5-5 0,0 0 0,-6-5 0,0-2 0,-1 0 0,-3-4 0,8 10 0,-8-10 0,3 4 0,0-5 0,2 5 0,0-3 0,3 3 0,-8-5 0,8-1 0,-8 1 0,8 0 0,-8 0 0,8 5 0,-8 7 0,3 7 0,-5 11 0,0-4 0,-5 5 0,3-7 0,-3 0 0,0 0 0,3 0 0,-9-5 0,10 3 0,-4-3 0,-1 0 0,5 3 0,-10-8 0,4 3 0,1 0 0,-5-3 0,9 8 0,-8-8 0,8 8 0,-3-3 0,-1 0 0,5 4 0,-10-5 0,4 6 0,1 0 0,0 0 0,1-5 0,4 4 0,-10-5 0,9 6 0,-3 0 0,0-5 0,3 4 0,-9-10 0,10 10 0,-10-10 0,10 10 0,-10-10 0,10 10 0,1-10 0,6 5 0,6-6 0,0 0 0,0 0 0,0 0 0,0 0 0,1 0 0,-1 0 0,0 0 0,0 0 0,0 0 0,0 0 0,0 0 0,0 5 0,0 2 0,0-1 0,0 0 0,-5-1 0,3-4 0,-3 5 0,0-1 0,3-4 0,-3 5 0,5-6 0,0 0 0,0 5 0,0-3 0,0 3 0,-5 0 0,-2 2 0,1 0 0,-5-7 0,4-7 0,-5-5 0,0-1 0,0 1 0,0 0 0,0 0 0,0 0 0,0 0 0,0-1 0,0 1 0,0 0 0,0 0 0,0 0 0,-5 0 0,4-1 0,-10 1 0,9 0 0,-3 0 0,0 5 0,3-4 0,-3 5 0,5-7 0,-6 7 0,5-5 0,-4 4 0,-1 0 0,5-4 0,-5 5 0,1-1 0,4-4 0,-5-2 0,6-1 0,-12-5 0,9 6 0,-9 1 0,7-1 0,4 7 0,-5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12:45:37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1084 1188 24575,'-5'-7'0,"3"-4"0,-3 4 0,-1 1 0,5-5 0,-10 4 0,4 0 0,-5-4 0,0 10 0,5-10 0,-3 10 0,3-10 0,-5 10 0,5-10 0,-4 10 0,4-10 0,-5 4 0,0-5 0,0 0 0,-7 5 0,5-11 0,-5 15 0,6-14 0,1 10 0,0-5 0,-1 0 0,-5-1 0,4 1 0,-5-1 0,7 1 0,0 0 0,0 0 0,-7-7 0,5 5 0,-5-5 0,0 7 0,6-1 0,-6 0 0,7 1 0,0 0 0,5 0 0,-4 5 0,4-4 0,-5 5 0,5-7 0,-4-5 0,4 4 0,-6-5 0,0 0 0,1-1 0,-1 0 0,-1-6 0,1 6 0,0-1 0,0-4 0,1 11 0,-1-5 0,6 1 0,-4 4 0,5-5 0,-7 0 0,1 6 0,-2-13 0,2 12 0,-1-4 0,1 5 0,-1-5 0,1 4 0,-1-5 0,1 2 0,0 3 0,5-4 0,-4 12 0,5-5 0,-1 4 0,-4 0 0,10-3 0,-10 8 0,4-9 0,-5 5 0,0-1 0,10 1 0,4 6 0,10-5 0,0 4 0,0-10 0,0 10 0,-6-10 0,0 4 0,-1 0 0,-4-4 0,5 5 0,-6-7 0,5 1 0,-4 0 0,10 0 0,-10 0 0,-1 10 0,-1 4 0,-10 10 0,5 0 0,-1 0 0,-4 0 0,4-6 0,-5 5 0,0-4 0,0 5 0,-1-5 0,7 3 0,-5-8 0,4 8 0,-5-3 0,0 5 0,5 0 0,-4-5 0,10 3 0,-5-3 0,1 5 0,4 0 0,-10-5 0,10 4 0,-5-5 0,1 6 0,3 0 0,-3 0 0,0-5 0,3 4 0,-9-5 0,10 7 0,-4-1 0,-1-6 0,5 5 0,-5-4 0,6-13 0,0 3 0,0-15 0,0 5 0,0 1 0,0-7 0,0 6 0,0-6 0,0 7 0,0 0 0,0-1 0,0 1 0,0 0 0,0 0 0,0 0 0,0-1 0,0 1 0,0 0 0,0 0 0,0 0 0,0 0 0,0-1 0,0 1 0,-5 0 0,4 0 0,-5 0 0,6 0 0,-5 5 0,3-4 0,-3 4 0,10 0 0,2 2 0,5 5 0,0 0 0,0 0 0,0 0 0,0 5 0,0-3 0,0 3 0,-5 0 0,4-3 0,-5 3 0,1 1 0,4-5 0,-4 4 0,-1 1 0,5-5 0,-4 4 0,5-5 0,-6 6 0,5-5 0,-4 4 0,5-5 0,0 0 0,-5 6 0,3 0 0,-3 1 0,0 4 0,-2-5 0,-5 1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57:1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2060 24575,'76'6'0,"1"-1"0,-1 0 0,2-1 0,-2 1 0,13 1 0,-24-2 0,-36-4 0,-10 0 0,-2 0 0,-6 0 0,-4 0 0,-3 0 0,0 0 0,-1 1 0,0 0 0,5 0 0,2 1 0,6-1 0,8 1 0,11 2 0,4 2 0,7 1 0,-4 8 0,-7-6 0,-6 1 0,-9-5 0,-3-2 0,-2-1 0,5 1 0,2-3 0,7 2 0,-2-2 0,-3 0 0,-6 0 0,-4 0 0,0 0 0,3 0 0,4 0 0,4-2 0,-1 2 0,5-4 0,-3 2 0,3-2 0,3-2 0,6-3 0,3-4 0,-5 2 0,-4 1 0,-13 5 0,1 1 0,-5-1 0,7 3 0,-3-1 0,3 2 0,-3 0 0,0 0 0,9 1 0,5-2 0,5 1 0,6-3 0,2 4 0,2-2 0,0 0 0,-5 0 0,-10-1 0,-6 1 0,-9 2 0,-4 0 0,-3 0 0,2 0 0,6 0 0,6-2 0,8 2 0,8-4 0,6 1 0,-5-3 0,13-1 0,-10-4 0,5 1 0,0-3 0,-16 3 0,2-1 0,-15 5 0,1-1 0,0-2 0,3-1 0,6-6 0,2 2 0,-4 1 0,-5 4 0,-8 4 0,-3 3 0,1-1 0,1 1 0,3-1 0,5-1 0,-5 2 0,-2 0 0,-8 2 0,-4 0 0,3-1 0,-1 1 0,9-2 0,0 2 0,13 0 0,14 0 0,12-4 0,14 2 0,-14-2 0,-5 2 0,-20 2 0,-8-2 0,-3 1 0,2 0 0,-1 0 0,17-1 0,8 1 0,18-3 0,-8 3 0,-8-1 0,-15 2 0,-11 0 0,6 0 0,0-2 0,9 2 0,13-2 0,27 2 0,3 0 0,-28 0 0,1 0 0,33 0 0,9 0 0,-9 0 0,-2 0 0,-13-2 0,-10 1 0,-17-1 0,-13 0 0,-6 2 0,-5-1 0,2 1 0,6-2 0,-2 1 0,5-1 0,-3 2 0,0-1 0,11 0 0,2-2 0,11 2 0,-6-3 0,-3 2 0,-11-1 0,-8 2 0,-3-1 0,-4 2 0,3-3 0,-2 1 0,5 0 0,1-1 0,-1 2 0,7-4 0,2 4 0,12-5 0,2 6 0,0-4 0,-9 3 0,-3-2 0,-1 1 0,-1-1 0,8 0 0,-5 2 0,4-3 0,-4 4 0,1-4 0,-2 4 0,8-2 0,5 2 0,17 0 0,-4 0 0,3 0 0,-1 0 0,-6 0 0,10 0 0,-2-2 0,7-1 0,4-3 0,13 1 0,-6-1 0,1-1 0,-8 3 0,-7-3 0,-9 7 0,-12-2 0,-14 0 0,-7 2 0,-3-4 0,-5 4 0,-2-2 0,3 2 0,-1 0 0,3 0 0,-3 0 0,-3 0 0,0 2 0,-2-2 0,2 3 0,3 0 0,-1 0 0,8 1 0,4-1 0,8-1 0,6-1 0,-2-1 0,-2 0 0,-4 2 0,-1-1 0,0 2 0,8-2 0,-1 2 0,25-2 0,1 3 0,24-1 0,-1 3 0,3 2 0,-9-2 0,-12-1 0,-9-2 0,-11-3 0,-6 0 0,-9 0 0,-3 0 0,-4 0 0,2 0 0,7 0 0,8-3 0,3 3 0,7-4 0,10 3 0,2-1 0,11 0 0,-1-1 0,-6-7 0,-2 0 0,2-8 0,8-4 0,1-1 0,5-1 0,-16 3 0,-6 5 0,-4 0 0,-8 2 0,2-2 0,-4-2 0,4-10 0,-4 0 0,5-11 0,-8 3 0,-1 0 0,-4 2 0,-9 8 0,2 2 0,-4 6 0,-2 2 0,7-1 0,1-2 0,9 1 0,2 0 0,1 2 0,-1-1 0,0 0 0,1-6 0,2 5 0,-4-3 0,0 6 0,-8-2 0,4-1 0,-8-1 0,-1-2 0,-9 2 0,-4 5 0,-7 2 0,-6 8 0,-2 0 0,-3 2 0,2-2 0,-2-2 0,4-1 0,-1-5 0,2-2 0,1-6 0,-2 0 0,3-5 0,-6 6 0,4-4 0,-3 8 0,0-2 0,3 4 0,-1 2 0,3-3 0,1 3 0,0-3 0,2 3 0,2-3 0,-2 1 0,3 0 0,-5 3 0,-1-1 0,-3 3 0,1-5 0,-1 1 0,2-4 0,-1-1 0,1 4 0,-3-3 0,0 4 0,-1-2 0,0 0 0,2-2 0,-1 3 0,2-5 0,1 4 0,-2-2 0,6-1 0,0-4 0,-1 1 0,1-4 0,-6 11 0,1-2 0,-3 8 0,-1 1 0,-1 3 0,-1-1 0,2 1 0,1-2 0,3 1 0,2-2 0,2 1 0,2 0 0,1-1 0,5-2 0,3-1 0,7-4 0,3-2 0,3-1 0,6-2 0,-5 4 0,1-3 0,-10 5 0,-1 1 0,-6 1 0,0 3 0,-1-1 0,0 1 0,-2-1 0,1 1 0,0-3 0,-2 5 0,1-3 0,-3 4 0,-2 0 0,0-1 0,3 0 0,2-1 0,1 1 0,-3 4 0,-2-2 0,-3 1 0,1-2 0,2 1 0,-2 0 0,0-1 0,-4 2 0,-1 1 0,-1 1 0,3 0 0,0 0 0,0 0 0,0 0 0,1 0 0,5 0 0,5 2 0,8-2 0,-1 2 0,-1-2 0,-9 0 0,-4 0 0,-4 0 0,2 1 0,1-1 0,1 2 0,0-2 0,3 1 0,4 0 0,8 4 0,6 1 0,5 3 0,2 2 0,-4 0 0,7 3 0,3 8 0,-2-1 0,12 3 0,-6-1 0,11-3 0,-10-1 0,-6-4 0,-18-5 0,-5-1 0,-5-4 0,5 2 0,1 2 0,3 1 0,9 10 0,2-4 0,-3 1 0,-10-7 0,-11-5 0,-7 0 0,4-3 0,0 2 0,4-2 0,5 3 0,11 3 0,15 3 0,11 8 0,2-1 0,6 6 0,-13-7 0,7 6 0,-11-9 0,-2 4 0,-5-7 0,-4 1 0,1-2 0,-7 0 0,2 2 0,-5-1 0,2 1 0,-6 0 0,0-3 0,-7-3 0,0 1 0,-1-1 0,-1 0 0,1 2 0,2 5 0,5 0 0,1 5 0,5-1 0,-8-1 0,2-3 0,-5 0 0,-3-3 0,1 1 0,-2-1 0,0 1 0,-2-1 0,2 4 0,0-2 0,3 2 0,2-3 0,-1 1 0,1-2 0,-1 3 0,1-3 0,-2 2 0,2-4 0,-2 0 0,1 0 0,-1-3 0,0 4 0,7 1 0,0 3 0,4 0 0,7 6 0,-2-3 0,13 9 0,-3-4 0,1 2 0,-5-5 0,-3-2 0,1 5 0,2-7 0,4 9 0,1-5 0,-5 2 0,-2-2 0,-7-4 0,-4-3 0,-8-3 0,-3-2 0,-1-1 0,4 3 0,7 5 0,12 4 0,11 9 0,10 1-6784,-1 2 6784,-3-2 0,-11-5 0,-8-4 0,-6-4 0,-3 3 0,5-1 0,1 5 0,8 1 6784,-4-1-6784,3-3 0,-12-3 0,-1-6 0,-10-1 0,7 1 0,-6-1 0,3 3 0,-7-6 0,-4 1 0,-4-6 0,1 4 0,1-1 0,7 4 0,6-1 0,1 4 0,1-1 0,-4-2 0,-3 0 0,-1-3 0,0 2 0,0 0 0,0 1 0,0 1 0,0-3 0,-5 0 0,0-4 0,-2 2 0,3-1 0,7 3 0,5 0 0,-2 2 0,3 0 0,-5-2 0,-1-2 0,2 2 0,-1 0 0,3 1 0,4 5 0,5-2 0,-1 3 0,-4-4 0,-11-3 0,-6-3 0,-1 1 0,10-1 0,10 5 0,4 3 0,5 3 0,-1 1 0,-3 0 0,6 1 0,-8 1 0,3-3 0,-12-3 0,-6-6 0,-8-1 0,-3-1 0,8 0 0,12 7 0,20 6 0,6 3 0,-3-1 0,-17-7 0,-10-6 0,-5-4 0,3-1 0,2-2 0,-1 3 0,-4-2 0,1 1 0,-2 1 0,-2-2 0,-3 2 0,-2 0 0,-4-1 0,1 0 0,0 0 0,5 1 0,8 1 0,15 4 0,26 10 0,12 2 0,9 4 0,-12-5 0,-17-9 0,-18-3 0,-9-4 0,-11 0 0,-3-1 0,0 1 0,-4-2 0,2 2 0,-1 0 0,3 0 0,-3 0 0,1 0 0,-3-1 0,0-1 0,1 0 0,-1 0 0,2 1 0,0-2 0,0 0 0,1-1 0,-3 4 0,2-2 0,-2 2 0,2-1 0,-2 0 0,3 0 0,-2 1 0,-1-2 0,2 2 0,-2-2 0,5 2 0,0 0 0,2 0 0,-3 0 0,-1 0 0,-3 0 0,0 0 0,2 0 0,-2 0 0,8 0 0,-2 0 0,5 0 0,-5 0 0,4 2 0,-7 0 0,3-1 0,-5 1 0,-3-2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57:21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2060 24575,'76'6'0,"1"-1"0,-1 0 0,2-1 0,-2 1 0,13 1 0,-24-2 0,-36-4 0,-10 0 0,-2 0 0,-6 0 0,-4 0 0,-3 0 0,0 0 0,-1 1 0,0 0 0,5 0 0,2 1 0,6-1 0,8 1 0,11 2 0,4 2 0,7 1 0,-4 8 0,-7-6 0,-6 1 0,-9-5 0,-3-2 0,-2-1 0,5 1 0,2-3 0,7 2 0,-2-2 0,-3 0 0,-6 0 0,-4 0 0,0 0 0,3 0 0,4 0 0,4-2 0,-1 2 0,5-4 0,-3 2 0,3-2 0,3-2 0,6-3 0,3-4 0,-5 2 0,-4 1 0,-13 5 0,1 1 0,-5-1 0,7 3 0,-3-1 0,3 2 0,-3 0 0,0 0 0,9 1 0,5-2 0,5 1 0,6-3 0,2 4 0,2-2 0,0 0 0,-5 0 0,-10-1 0,-6 1 0,-9 2 0,-4 0 0,-3 0 0,2 0 0,6 0 0,6-2 0,8 2 0,8-4 0,6 1 0,-5-3 0,13-1 0,-10-4 0,5 1 0,0-3 0,-16 3 0,2-1 0,-15 5 0,1-1 0,0-2 0,3-1 0,6-6 0,2 2 0,-4 1 0,-5 4 0,-8 4 0,-3 3 0,1-1 0,1 1 0,3-1 0,5-1 0,-5 2 0,-2 0 0,-8 2 0,-4 0 0,3-1 0,-1 1 0,9-2 0,0 2 0,13 0 0,14 0 0,12-4 0,14 2 0,-14-2 0,-5 2 0,-20 2 0,-8-2 0,-3 1 0,2 0 0,-1 0 0,17-1 0,8 1 0,18-3 0,-8 3 0,-8-1 0,-15 2 0,-11 0 0,6 0 0,0-2 0,9 2 0,13-2 0,27 2 0,3 0 0,-28 0 0,1 0 0,33 0 0,9 0 0,-9 0 0,-2 0 0,-13-2 0,-10 1 0,-17-1 0,-13 0 0,-6 2 0,-5-1 0,2 1 0,6-2 0,-2 1 0,5-1 0,-3 2 0,0-1 0,11 0 0,2-2 0,11 2 0,-6-3 0,-3 2 0,-11-1 0,-8 2 0,-3-1 0,-4 2 0,3-3 0,-2 1 0,5 0 0,1-1 0,-1 2 0,7-4 0,2 4 0,12-5 0,2 6 0,0-4 0,-9 3 0,-3-2 0,-1 1 0,-1-1 0,8 0 0,-5 2 0,4-3 0,-4 4 0,1-4 0,-2 4 0,8-2 0,5 2 0,17 0 0,-4 0 0,3 0 0,-1 0 0,-6 0 0,10 0 0,-2-2 0,7-1 0,4-3 0,13 1 0,-6-1 0,1-1 0,-8 3 0,-7-3 0,-9 7 0,-12-2 0,-14 0 0,-7 2 0,-3-4 0,-5 4 0,-2-2 0,3 2 0,-1 0 0,3 0 0,-3 0 0,-3 0 0,0 2 0,-2-2 0,2 3 0,3 0 0,-1 0 0,8 1 0,4-1 0,8-1 0,6-1 0,-2-1 0,-2 0 0,-4 2 0,-1-1 0,0 2 0,8-2 0,-1 2 0,25-2 0,1 3 0,24-1 0,-1 3 0,3 2 0,-9-2 0,-12-1 0,-9-2 0,-11-3 0,-6 0 0,-9 0 0,-3 0 0,-4 0 0,2 0 0,7 0 0,8-3 0,3 3 0,7-4 0,10 3 0,2-1 0,11 0 0,-1-1 0,-6-7 0,-2 0 0,2-8 0,8-4 0,1-1 0,5-1 0,-16 3 0,-6 5 0,-4 0 0,-8 2 0,2-2 0,-4-2 0,4-10 0,-4 0 0,5-11 0,-8 3 0,-1 0 0,-4 2 0,-9 8 0,2 2 0,-4 6 0,-2 2 0,7-1 0,1-2 0,9 1 0,2 0 0,1 2 0,-1-1 0,0 0 0,1-6 0,2 5 0,-4-3 0,0 6 0,-8-2 0,4-1 0,-8-1 0,-1-2 0,-9 2 0,-4 5 0,-7 2 0,-6 8 0,-2 0 0,-3 2 0,2-2 0,-2-2 0,4-1 0,-1-5 0,2-2 0,1-6 0,-2 0 0,3-5 0,-6 6 0,4-4 0,-3 8 0,0-2 0,3 4 0,-1 2 0,3-3 0,1 3 0,0-3 0,2 3 0,2-3 0,-2 1 0,3 0 0,-5 3 0,-1-1 0,-3 3 0,1-5 0,-1 1 0,2-4 0,-1-1 0,1 4 0,-3-3 0,0 4 0,-1-2 0,0 0 0,2-2 0,-1 3 0,2-5 0,1 4 0,-2-2 0,6-1 0,0-4 0,-1 1 0,1-4 0,-6 11 0,1-2 0,-3 8 0,-1 1 0,-1 3 0,-1-1 0,2 1 0,1-2 0,3 1 0,2-2 0,2 1 0,2 0 0,1-1 0,5-2 0,3-1 0,7-4 0,3-2 0,3-1 0,6-2 0,-5 4 0,1-3 0,-10 5 0,-1 1 0,-6 1 0,0 3 0,-1-1 0,0 1 0,-2-1 0,1 1 0,0-3 0,-2 5 0,1-3 0,-3 4 0,-2 0 0,0-1 0,3 0 0,2-1 0,1 1 0,-3 4 0,-2-2 0,-3 1 0,1-2 0,2 1 0,-2 0 0,0-1 0,-4 2 0,-1 1 0,-1 1 0,3 0 0,0 0 0,0 0 0,0 0 0,1 0 0,5 0 0,5 2 0,8-2 0,-1 2 0,-1-2 0,-9 0 0,-4 0 0,-4 0 0,2 1 0,1-1 0,1 2 0,0-2 0,3 1 0,4 0 0,8 4 0,6 1 0,5 3 0,2 2 0,-4 0 0,7 3 0,3 8 0,-2-1 0,12 3 0,-6-1 0,11-3 0,-10-1 0,-6-4 0,-18-5 0,-5-1 0,-5-4 0,5 2 0,1 2 0,3 1 0,9 10 0,2-4 0,-3 1 0,-10-7 0,-11-5 0,-7 0 0,4-3 0,0 2 0,4-2 0,5 3 0,11 3 0,15 3 0,11 8 0,2-1 0,6 6 0,-13-7 0,7 6 0,-11-9 0,-2 4 0,-5-7 0,-4 1 0,1-2 0,-7 0 0,2 2 0,-5-1 0,2 1 0,-6 0 0,0-3 0,-7-3 0,0 1 0,-1-1 0,-1 0 0,1 2 0,2 5 0,5 0 0,1 5 0,5-1 0,-8-1 0,2-3 0,-5 0 0,-3-3 0,1 1 0,-2-1 0,0 1 0,-2-1 0,2 4 0,0-2 0,3 2 0,2-3 0,-1 1 0,1-2 0,-1 3 0,1-3 0,-2 2 0,2-4 0,-2 0 0,1 0 0,-1-3 0,0 4 0,7 1 0,0 3 0,4 0 0,7 6 0,-2-3 0,13 9 0,-3-4 0,1 2 0,-5-5 0,-3-2 0,1 5 0,2-7 0,4 9 0,1-5 0,-5 2 0,-2-2 0,-7-4 0,-4-3 0,-8-3 0,-3-2 0,-1-1 0,4 3 0,7 5 0,12 4 0,11 9 0,10 1-6784,-1 2 6784,-3-2 0,-11-5 0,-8-4 0,-6-4 0,-3 3 0,5-1 0,1 5 0,8 1 6784,-4-1-6784,3-3 0,-12-3 0,-1-6 0,-10-1 0,7 1 0,-6-1 0,3 3 0,-7-6 0,-4 1 0,-4-6 0,1 4 0,1-1 0,7 4 0,6-1 0,1 4 0,1-1 0,-4-2 0,-3 0 0,-1-3 0,0 2 0,0 0 0,0 1 0,0 1 0,0-3 0,-5 0 0,0-4 0,-2 2 0,3-1 0,7 3 0,5 0 0,-2 2 0,3 0 0,-5-2 0,-1-2 0,2 2 0,-1 0 0,3 1 0,4 5 0,5-2 0,-1 3 0,-4-4 0,-11-3 0,-6-3 0,-1 1 0,10-1 0,10 5 0,4 3 0,5 3 0,-1 1 0,-3 0 0,6 1 0,-8 1 0,3-3 0,-12-3 0,-6-6 0,-8-1 0,-3-1 0,8 0 0,12 7 0,20 6 0,6 3 0,-3-1 0,-17-7 0,-10-6 0,-5-4 0,3-1 0,2-2 0,-1 3 0,-4-2 0,1 1 0,-2 1 0,-2-2 0,-3 2 0,-2 0 0,-4-1 0,1 0 0,0 0 0,5 1 0,8 1 0,15 4 0,26 10 0,12 2 0,9 4 0,-12-5 0,-17-9 0,-18-3 0,-9-4 0,-11 0 0,-3-1 0,0 1 0,-4-2 0,2 2 0,-1 0 0,3 0 0,-3 0 0,1 0 0,-3-1 0,0-1 0,1 0 0,-1 0 0,2 1 0,0-2 0,0 0 0,1-1 0,-3 4 0,2-2 0,-2 2 0,2-1 0,-2 0 0,3 0 0,-2 1 0,-1-2 0,2 2 0,-2-2 0,5 2 0,0 0 0,2 0 0,-3 0 0,-1 0 0,-3 0 0,0 0 0,2 0 0,-2 0 0,8 0 0,-2 0 0,5 0 0,-5 0 0,4 2 0,-7 0 0,3-1 0,-5 1 0,-3-2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57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2060 24575,'76'6'0,"1"-1"0,-1 0 0,2-1 0,-2 1 0,13 1 0,-24-2 0,-36-4 0,-10 0 0,-2 0 0,-6 0 0,-4 0 0,-3 0 0,0 0 0,-1 1 0,0 0 0,5 0 0,2 1 0,6-1 0,8 1 0,11 2 0,4 2 0,7 1 0,-4 8 0,-7-6 0,-6 1 0,-9-5 0,-3-2 0,-2-1 0,5 1 0,2-3 0,7 2 0,-2-2 0,-3 0 0,-6 0 0,-4 0 0,0 0 0,3 0 0,4 0 0,4-2 0,-1 2 0,5-4 0,-3 2 0,3-2 0,3-2 0,6-3 0,3-4 0,-5 2 0,-4 1 0,-13 5 0,1 1 0,-5-1 0,7 3 0,-3-1 0,3 2 0,-3 0 0,0 0 0,9 1 0,5-2 0,5 1 0,6-3 0,2 4 0,2-2 0,0 0 0,-5 0 0,-10-1 0,-6 1 0,-9 2 0,-4 0 0,-3 0 0,2 0 0,6 0 0,6-2 0,8 2 0,8-4 0,6 1 0,-5-3 0,13-1 0,-10-4 0,5 1 0,0-3 0,-16 3 0,2-1 0,-15 5 0,1-1 0,0-2 0,3-1 0,6-6 0,2 2 0,-4 1 0,-5 4 0,-8 4 0,-3 3 0,1-1 0,1 1 0,3-1 0,5-1 0,-5 2 0,-2 0 0,-8 2 0,-4 0 0,3-1 0,-1 1 0,9-2 0,0 2 0,13 0 0,14 0 0,12-4 0,14 2 0,-14-2 0,-5 2 0,-20 2 0,-8-2 0,-3 1 0,2 0 0,-1 0 0,17-1 0,8 1 0,18-3 0,-8 3 0,-8-1 0,-15 2 0,-11 0 0,6 0 0,0-2 0,9 2 0,13-2 0,27 2 0,3 0 0,-28 0 0,1 0 0,33 0 0,9 0 0,-9 0 0,-2 0 0,-13-2 0,-10 1 0,-17-1 0,-13 0 0,-6 2 0,-5-1 0,2 1 0,6-2 0,-2 1 0,5-1 0,-3 2 0,0-1 0,11 0 0,2-2 0,11 2 0,-6-3 0,-3 2 0,-11-1 0,-8 2 0,-3-1 0,-4 2 0,3-3 0,-2 1 0,5 0 0,1-1 0,-1 2 0,7-4 0,2 4 0,12-5 0,2 6 0,0-4 0,-9 3 0,-3-2 0,-1 1 0,-1-1 0,8 0 0,-5 2 0,4-3 0,-4 4 0,1-4 0,-2 4 0,8-2 0,5 2 0,17 0 0,-4 0 0,3 0 0,-1 0 0,-6 0 0,10 0 0,-2-2 0,7-1 0,4-3 0,13 1 0,-6-1 0,1-1 0,-8 3 0,-7-3 0,-9 7 0,-12-2 0,-14 0 0,-7 2 0,-3-4 0,-5 4 0,-2-2 0,3 2 0,-1 0 0,3 0 0,-3 0 0,-3 0 0,0 2 0,-2-2 0,2 3 0,3 0 0,-1 0 0,8 1 0,4-1 0,8-1 0,6-1 0,-2-1 0,-2 0 0,-4 2 0,-1-1 0,0 2 0,8-2 0,-1 2 0,25-2 0,1 3 0,24-1 0,-1 3 0,3 2 0,-9-2 0,-12-1 0,-9-2 0,-11-3 0,-6 0 0,-9 0 0,-3 0 0,-4 0 0,2 0 0,7 0 0,8-3 0,3 3 0,7-4 0,10 3 0,2-1 0,11 0 0,-1-1 0,-6-7 0,-2 0 0,2-8 0,8-4 0,1-1 0,5-1 0,-16 3 0,-6 5 0,-4 0 0,-8 2 0,2-2 0,-4-2 0,4-10 0,-4 0 0,5-11 0,-8 3 0,-1 0 0,-4 2 0,-9 8 0,2 2 0,-4 6 0,-2 2 0,7-1 0,1-2 0,9 1 0,2 0 0,1 2 0,-1-1 0,0 0 0,1-6 0,2 5 0,-4-3 0,0 6 0,-8-2 0,4-1 0,-8-1 0,-1-2 0,-9 2 0,-4 5 0,-7 2 0,-6 8 0,-2 0 0,-3 2 0,2-2 0,-2-2 0,4-1 0,-1-5 0,2-2 0,1-6 0,-2 0 0,3-5 0,-6 6 0,4-4 0,-3 8 0,0-2 0,3 4 0,-1 2 0,3-3 0,1 3 0,0-3 0,2 3 0,2-3 0,-2 1 0,3 0 0,-5 3 0,-1-1 0,-3 3 0,1-5 0,-1 1 0,2-4 0,-1-1 0,1 4 0,-3-3 0,0 4 0,-1-2 0,0 0 0,2-2 0,-1 3 0,2-5 0,1 4 0,-2-2 0,6-1 0,0-4 0,-1 1 0,1-4 0,-6 11 0,1-2 0,-3 8 0,-1 1 0,-1 3 0,-1-1 0,2 1 0,1-2 0,3 1 0,2-2 0,2 1 0,2 0 0,1-1 0,5-2 0,3-1 0,7-4 0,3-2 0,3-1 0,6-2 0,-5 4 0,1-3 0,-10 5 0,-1 1 0,-6 1 0,0 3 0,-1-1 0,0 1 0,-2-1 0,1 1 0,0-3 0,-2 5 0,1-3 0,-3 4 0,-2 0 0,0-1 0,3 0 0,2-1 0,1 1 0,-3 4 0,-2-2 0,-3 1 0,1-2 0,2 1 0,-2 0 0,0-1 0,-4 2 0,-1 1 0,-1 1 0,3 0 0,0 0 0,0 0 0,0 0 0,1 0 0,5 0 0,5 2 0,8-2 0,-1 2 0,-1-2 0,-9 0 0,-4 0 0,-4 0 0,2 1 0,1-1 0,1 2 0,0-2 0,3 1 0,4 0 0,8 4 0,6 1 0,5 3 0,2 2 0,-4 0 0,7 3 0,3 8 0,-2-1 0,12 3 0,-6-1 0,11-3 0,-10-1 0,-6-4 0,-18-5 0,-5-1 0,-5-4 0,5 2 0,1 2 0,3 1 0,9 10 0,2-4 0,-3 1 0,-10-7 0,-11-5 0,-7 0 0,4-3 0,0 2 0,4-2 0,5 3 0,11 3 0,15 3 0,11 8 0,2-1 0,6 6 0,-13-7 0,7 6 0,-11-9 0,-2 4 0,-5-7 0,-4 1 0,1-2 0,-7 0 0,2 2 0,-5-1 0,2 1 0,-6 0 0,0-3 0,-7-3 0,0 1 0,-1-1 0,-1 0 0,1 2 0,2 5 0,5 0 0,1 5 0,5-1 0,-8-1 0,2-3 0,-5 0 0,-3-3 0,1 1 0,-2-1 0,0 1 0,-2-1 0,2 4 0,0-2 0,3 2 0,2-3 0,-1 1 0,1-2 0,-1 3 0,1-3 0,-2 2 0,2-4 0,-2 0 0,1 0 0,-1-3 0,0 4 0,7 1 0,0 3 0,4 0 0,7 6 0,-2-3 0,13 9 0,-3-4 0,1 2 0,-5-5 0,-3-2 0,1 5 0,2-7 0,4 9 0,1-5 0,-5 2 0,-2-2 0,-7-4 0,-4-3 0,-8-3 0,-3-2 0,-1-1 0,4 3 0,7 5 0,12 4 0,11 9 0,10 1-6784,-1 2 6784,-3-2 0,-11-5 0,-8-4 0,-6-4 0,-3 3 0,5-1 0,1 5 0,8 1 6784,-4-1-6784,3-3 0,-12-3 0,-1-6 0,-10-1 0,7 1 0,-6-1 0,3 3 0,-7-6 0,-4 1 0,-4-6 0,1 4 0,1-1 0,7 4 0,6-1 0,1 4 0,1-1 0,-4-2 0,-3 0 0,-1-3 0,0 2 0,0 0 0,0 1 0,0 1 0,0-3 0,-5 0 0,0-4 0,-2 2 0,3-1 0,7 3 0,5 0 0,-2 2 0,3 0 0,-5-2 0,-1-2 0,2 2 0,-1 0 0,3 1 0,4 5 0,5-2 0,-1 3 0,-4-4 0,-11-3 0,-6-3 0,-1 1 0,10-1 0,10 5 0,4 3 0,5 3 0,-1 1 0,-3 0 0,6 1 0,-8 1 0,3-3 0,-12-3 0,-6-6 0,-8-1 0,-3-1 0,8 0 0,12 7 0,20 6 0,6 3 0,-3-1 0,-17-7 0,-10-6 0,-5-4 0,3-1 0,2-2 0,-1 3 0,-4-2 0,1 1 0,-2 1 0,-2-2 0,-3 2 0,-2 0 0,-4-1 0,1 0 0,0 0 0,5 1 0,8 1 0,15 4 0,26 10 0,12 2 0,9 4 0,-12-5 0,-17-9 0,-18-3 0,-9-4 0,-11 0 0,-3-1 0,0 1 0,-4-2 0,2 2 0,-1 0 0,3 0 0,-3 0 0,1 0 0,-3-1 0,0-1 0,1 0 0,-1 0 0,2 1 0,0-2 0,0 0 0,1-1 0,-3 4 0,2-2 0,-2 2 0,2-1 0,-2 0 0,3 0 0,-2 1 0,-1-2 0,2 2 0,-2-2 0,5 2 0,0 0 0,2 0 0,-3 0 0,-1 0 0,-3 0 0,0 0 0,2 0 0,-2 0 0,8 0 0,-2 0 0,5 0 0,-5 0 0,4 2 0,-7 0 0,3-1 0,-5 1 0,-3-2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20:00:42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1512 24575,'19'2'0,"5"2"0,1-4 0,6 2 0,-3-2 0,7 0 0,-3 0 0,-3 0 0,-7-2 0,-9 2 0,-5-2 0,1 2 0,-3 0 0,4 0 0,-4 0 0,-1 2 0,1 2 0,3 2 0,0 3 0,4 3 0,-5-2 0,0 0 0,-4-3 0,-1-3 0,1 4 0,6-1 0,2 5 0,0-2 0,-1 0 0,-5-5 0,-1-1 0,1 0 0,0 0 0,0 0 0,3 0 0,1 1 0,4 3 0,1 0 0,5 2 0,0-2 0,5 0 0,-7-4 0,-4 2 0,-7-6 0,-1 4 0,3-2 0,5 3 0,12 2 0,1 0 0,3-1 0,-7-3 0,-10-2 0,0-1 0,-4 0 0,3 2 0,0 0 0,11 2 0,-2-1 0,7 0 0,-6-2 0,-7 1 0,-3-2 0,-6-2 0,5 1 0,3 0 0,6 1 0,0 0 0,2 0 0,-3 0 0,-3-4 0,1 1 0,-2-6 0,3 3 0,-1-4 0,1 4 0,-3 2 0,5 2 0,0 0 0,2 2 0,0-2 0,-8 2 0,1-2 0,-4 2 0,1-4 0,3 4 0,-3-4 0,7 4 0,-2-4 0,4 4 0,1-2 0,0 0 0,6-1 0,0 1 0,3-2 0,1 1 0,3-1 0,3-4 0,-7 0 0,2-2 0,-16 2 0,2 1 0,-4 1 0,1-2 0,5-2 0,-2 0 0,8-3 0,-5 1 0,4 1 0,1-2 0,0 0 0,11-2 0,2-2 0,1-1 0,-3 3 0,-13 2 0,-2 2 0,-11 5 0,-1 0 0,-5 4 0,5-3 0,1-1 0,6-4 0,7-6 0,-1 4 0,7-4 0,-1 0 0,8-1 0,2-1 0,7-5 0,-5 9 0,-5-4 0,-7 10 0,1-2 0,5 3 0,9-4 0,8-2 0,4-3 0,8-7 0,-3 0 0,-2-5 0,-11 9 0,-10 0 0,-4 5 0,0-3 0,3 0 0,1-2 0,-3 2 0,-11 5 0,-11 6 0,-9 3 0,2 2 0,3-6 0,11 0 0,7-9 0,4-3 0,1 2 0,-4-1 0,2 7 0,-3-2 0,1 4 0,-2-3 0,4 0 0,1-1 0,4 0 0,-2 0 0,-8 5 0,-6 0 0,-9 6 0,-2 0 0,1 0 0,4 2 0,8-2 0,16 2 0,12 0 0,19-3 0,5 0 0,-7 0 0,-6-2 0,-15 4 0,-7-3 0,-5 3 0,1-1 0,3 2 0,15-2 0,14 1 0,13-4 0,13 1 0,1 0 0,-5-1 0,3 1 0,-8-5 0,-8 2 0,-9-1 0,-12 0 0,-12 0 0,-1-2 0,-11 3 0,-3-1 0,-1 5 0,2-2 0,5 2 0,11 0 0,6 1 0,21 2 0,0 0 0,15 0 0,-16 0 0,-14 0 0,-24 0 0,-16 0 0,-7 0 0,5 0 0,6 2 0,15-2 0,4 5 0,12-5 0,-9 2 0,-1-2 0,-14 0 0,-9 0 0,-10 0 0,-1 0 0,-2 0 0,2 0 0,3 0 0,2 2 0,11 3 0,5 4 0,13 3 0,1 3 0,3-2 0,-5-1 0,-8-5 0,-3 2 0,-2-5 0,3 5 0,22 2 0,4 3 0,15 3 0,-11-5 0,-7 0 0,-16-8 0,-13 0 0,-7-2 0,-5-2 0,1 2 0,3-2 0,6 2 0,3-2 0,2 4 0,-4-4 0,-5 6 0,1-5 0,7 8 0,8-3 0,11 4 0,0 0 0,0-2 0,-4 1 0,0 1 0,6 5 0,14 3 0,4-1 0,3 0 0,-9-6 0,-10-1 0,-14-4 0,-8-2 0,-8-2 0,4-2 0,3 6 0,17-2 0,7 5 0,13 2 0,1-1 0,6 3 0,-1-4 0,-3 0 0,-6 2 0,-15-6 0,-10 0 0,-8-3 0,-6-2 0,-3 0 0,3 0 0,3 0 0,3 0 0,4 0 0,-6 0 0,1 0 0,-5-2 0,2 0 0,1-2 0,2-2 0,8-2 0,7-2 0,11 0 0,8-2 0,-1 1 0,1 3 0,-8-2 0,-8 4 0,-6-1 0,-4 2 0,-7 2 0,9-1 0,-4 1 0,9 0 0,-7 1 0,6 2 0,-1-2 0,-4 1 0,7-3 0,-3 1 0,3-2 0,2-3 0,-10 3 0,0-4 0,0 2 0,-2-7 0,3-1 0,-3-2 0,2-2 0,1 2 0,6-8 0,-2 5 0,6-6 0,-7 7 0,-2-1 0,0 1 0,-7 3 0,6-3 0,-4 7 0,-5-3 0,-4 8 0,-2-2 0,-1 0 0,11-4 0,-4-3 0,5-3 0,-6 4 0,-4 2 0,1 1 0,-3 2 0,5 1 0,-3 0 0,-2 3 0,-1-2 0,-2 0 0,1 0 0,3 0 0,-3-2 0,4 0 0,-4-4 0,2-3 0,-2 3 0,4-8 0,-2 7 0,2-7 0,-1 5 0,2 0 0,0 3 0,2-1 0,4-1 0,2-3 0,9-4 0,-1-2 0,2 1 0,-7-1 0,-9 9 0,-4 4 0,-6 0 0,2 4 0,3-4 0,0 2 0,2 0 0,-1 0 0,-1 0 0,4 4 0,-2-2 0,-1 4 0,0 0 0,-4 0 0,3 2 0,1 0 0,5 0 0,5 1 0,11-1 0,1 0 0,3 1 0,-4-1 0,-12 0 0,-4 0 0,-2-2 0,1 1 0,9-1 0,-4 2 0,3-1 0,-10 1 0,4 2 0,-5 0 0,3 0 0,5-2 0,-4 1 0,8-1 0,-9 2 0,3 0 0,-6-2 0,0 2 0,-3-2 0,6 4 0,7 1 0,8 4 0,8 1 0,-7 0 0,3-3 0,-15-1 0,-2-4 0,-11 2 0,-5-2 0,-2 0 0,7 2 0,0 0 0,11 2 0,-6-2 0,0 2 0,-4-4 0,-5 4 0,5 0 0,4 2 0,9 5 0,2 1 0,-1-1 0,-3 0 0,-6-2 0,-2 0 0,-3 0 0,-3-3 0,-1 1 0,0-1 0,-2 1 0,2 0 0,-3-3 0,0 0 0,1 1 0,-3-2 0,3 4 0,2-1 0,7 6 0,-2-1 0,3 2 0,-2-2 0,0-1 0,0 0 0,-1 0 0,-3-3 0,2-1 0,-1 5 0,3-2 0,1 4 0,0-1 0,2 0 0,-1 0 0,-1-1 0,5 4 0,2 3 0,10 4 0,7 7 0,5-2 0,1 2 0,-13-9 0,-6-2 0,-11-10 0,-5 3 0,1-1 0,9 6 0,2 3 0,8-1 0,-8-1 0,-6-6 0,-6-4 0,-5 1 0,1-2 0,1 3 0,0 0 0,5 2 0,-1 1 0,3 0 0,-2 0 0,-2-3 0,-4 1 0,1-2 0,5 3 0,2-1 0,0 2 0,-2-2 0,-5 0 0,-1-1 0,3 1 0,3 7 0,-1-3 0,2 5 0,3-2 0,-4-3 0,2-3 0,-9-2 0,0-3 0,-1 3 0,6 1 0,-1 6 0,9 1 0,2 5 0,3 1 0,5-1 0,-9-3 0,9 2 0,-6 0 0,5 5 0,-5-7 0,-5 1 0,-7-9 0,-5-3 0,-2-2 0,-1-1 0,-1 1 0,6 4 0,-6 3 0,7-2 0,-8-2 0,4-3 0,-4-1 0,1 2 0,2 0 0,2 3 0,-2-2 0,3 3 0,-3-3 0,2 0 0,-1-1 0,1 1 0,3 2 0,-1 2 0,6 1 0,-6 0 0,5 0 0,-3-3 0,2 0 0,-1-3 0,-1 1 0,-1 0 0,1 0 0,-2-1 0,5 3 0,-7-4 0,5 3 0,-3-1 0,3 2 0,1 2 0,1-3 0,-3-1 0,-2 0 0,-3-4 0,-1 3 0,1-2 0,3 4 0,4 1 0,4 0 0,2 4 0,1-4 0,0-2 0,-3 1 0,2-4 0,3 5 0,7 0 0,7 6 0,11 6 0,0-3 0,-9-2 0,-6-7 0,-17-5 0,0-2 0,-3 0 0,6-3 0,-1 2 0,2 0 0,-5-2 0,-4 2 0,-7-2 0,1 0 0,-3 0 0,4 0 0,1 4 0,7 0 0,4 6 0,5-2 0,-5-2 0,0 0 0,-7-4 0,3 0 0,-1 2 0,11 0 0,1 3 0,11 0 0,-3 2 0,1-2 0,-5 0 0,-5 1 0,1-1 0,-8 1 0,1-3 0,-10 0 0,-2-5 0,-4 2 0,6 0 0,5 0 0,13 4 0,2 1 0,1 2 0,-9-4 0,-5 0 0,-5-4 0,3 2 0,9 2 0,13 5 0,6 3 0,0-3 0,-11-1 0,-12-6 0,-7-2 0,-2 1 0,-1-1 0,5 0 0,-3-1 0,2 2 0,-5-2 0,3 2 0,1 0 0,3 0 0,6 2 0,-4 0 0,-2-2 0,-5 0 0,-5-2 0,1 0 0,-2 2 0,2-2 0,1 2 0,3-4 0,5 3 0,1-2 0,11 5 0,2-2 0,6 3 0,-7-1 0,-6-1 0,-11-1 0,-1-2 0,-5 0 0,5 0 0,0 0 0,0 0 0,0 1 0,-1 0 0,5 0 0,7 1 0,7 1 0,0 1 0,-1-1 0,-13-1 0,-1-1 0,-2 2 0,2-1 0,5-1 0,-8-1 0,0 2 0,-4 0 0,-2 1 0,0-2 0,-3-1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20:00:55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1512 24575,'19'2'0,"5"2"0,1-4 0,6 2 0,-3-2 0,7 0 0,-3 0 0,-3 0 0,-7-2 0,-9 2 0,-5-2 0,1 2 0,-3 0 0,4 0 0,-4 0 0,-1 2 0,1 2 0,3 2 0,0 3 0,4 3 0,-5-2 0,0 0 0,-4-3 0,-1-3 0,1 4 0,6-1 0,2 5 0,0-2 0,-1 0 0,-5-5 0,-1-1 0,1 0 0,0 0 0,0 0 0,3 0 0,1 1 0,4 3 0,1 0 0,5 2 0,0-2 0,5 0 0,-7-4 0,-4 2 0,-7-6 0,-1 4 0,3-2 0,5 3 0,12 2 0,1 0 0,3-1 0,-7-3 0,-10-2 0,0-1 0,-4 0 0,3 2 0,0 0 0,11 2 0,-2-1 0,7 0 0,-6-2 0,-7 1 0,-3-2 0,-6-2 0,5 1 0,3 0 0,6 1 0,0 0 0,2 0 0,-3 0 0,-3-4 0,1 1 0,-2-6 0,3 3 0,-1-4 0,1 4 0,-3 2 0,5 2 0,0 0 0,2 2 0,0-2 0,-8 2 0,1-2 0,-4 2 0,1-4 0,3 4 0,-3-4 0,7 4 0,-2-4 0,4 4 0,1-2 0,0 0 0,6-1 0,0 1 0,3-2 0,1 1 0,3-1 0,3-4 0,-7 0 0,2-2 0,-16 2 0,2 1 0,-4 1 0,1-2 0,5-2 0,-2 0 0,8-3 0,-5 1 0,4 1 0,1-2 0,0 0 0,11-2 0,2-2 0,1-1 0,-3 3 0,-13 2 0,-2 2 0,-11 5 0,-1 0 0,-5 4 0,5-3 0,1-1 0,6-4 0,7-6 0,-1 4 0,7-4 0,-1 0 0,8-1 0,2-1 0,7-5 0,-5 9 0,-5-4 0,-7 10 0,1-2 0,5 3 0,9-4 0,8-2 0,4-3 0,8-7 0,-3 0 0,-2-5 0,-11 9 0,-10 0 0,-4 5 0,0-3 0,3 0 0,1-2 0,-3 2 0,-11 5 0,-11 6 0,-9 3 0,2 2 0,3-6 0,11 0 0,7-9 0,4-3 0,1 2 0,-4-1 0,2 7 0,-3-2 0,1 4 0,-2-3 0,4 0 0,1-1 0,4 0 0,-2 0 0,-8 5 0,-6 0 0,-9 6 0,-2 0 0,1 0 0,4 2 0,8-2 0,16 2 0,12 0 0,19-3 0,5 0 0,-7 0 0,-6-2 0,-15 4 0,-7-3 0,-5 3 0,1-1 0,3 2 0,15-2 0,14 1 0,13-4 0,13 1 0,1 0 0,-5-1 0,3 1 0,-8-5 0,-8 2 0,-9-1 0,-12 0 0,-12 0 0,-1-2 0,-11 3 0,-3-1 0,-1 5 0,2-2 0,5 2 0,11 0 0,6 1 0,21 2 0,0 0 0,15 0 0,-16 0 0,-14 0 0,-24 0 0,-16 0 0,-7 0 0,5 0 0,6 2 0,15-2 0,4 5 0,12-5 0,-9 2 0,-1-2 0,-14 0 0,-9 0 0,-10 0 0,-1 0 0,-2 0 0,2 0 0,3 0 0,2 2 0,11 3 0,5 4 0,13 3 0,1 3 0,3-2 0,-5-1 0,-8-5 0,-3 2 0,-2-5 0,3 5 0,22 2 0,4 3 0,15 3 0,-11-5 0,-7 0 0,-16-8 0,-13 0 0,-7-2 0,-5-2 0,1 2 0,3-2 0,6 2 0,3-2 0,2 4 0,-4-4 0,-5 6 0,1-5 0,7 8 0,8-3 0,11 4 0,0 0 0,0-2 0,-4 1 0,0 1 0,6 5 0,14 3 0,4-1 0,3 0 0,-9-6 0,-10-1 0,-14-4 0,-8-2 0,-8-2 0,4-2 0,3 6 0,17-2 0,7 5 0,13 2 0,1-1 0,6 3 0,-1-4 0,-3 0 0,-6 2 0,-15-6 0,-10 0 0,-8-3 0,-6-2 0,-3 0 0,3 0 0,3 0 0,3 0 0,4 0 0,-6 0 0,1 0 0,-5-2 0,2 0 0,1-2 0,2-2 0,8-2 0,7-2 0,11 0 0,8-2 0,-1 1 0,1 3 0,-8-2 0,-8 4 0,-6-1 0,-4 2 0,-7 2 0,9-1 0,-4 1 0,9 0 0,-7 1 0,6 2 0,-1-2 0,-4 1 0,7-3 0,-3 1 0,3-2 0,2-3 0,-10 3 0,0-4 0,0 2 0,-2-7 0,3-1 0,-3-2 0,2-2 0,1 2 0,6-8 0,-2 5 0,6-6 0,-7 7 0,-2-1 0,0 1 0,-7 3 0,6-3 0,-4 7 0,-5-3 0,-4 8 0,-2-2 0,-1 0 0,11-4 0,-4-3 0,5-3 0,-6 4 0,-4 2 0,1 1 0,-3 2 0,5 1 0,-3 0 0,-2 3 0,-1-2 0,-2 0 0,1 0 0,3 0 0,-3-2 0,4 0 0,-4-4 0,2-3 0,-2 3 0,4-8 0,-2 7 0,2-7 0,-1 5 0,2 0 0,0 3 0,2-1 0,4-1 0,2-3 0,9-4 0,-1-2 0,2 1 0,-7-1 0,-9 9 0,-4 4 0,-6 0 0,2 4 0,3-4 0,0 2 0,2 0 0,-1 0 0,-1 0 0,4 4 0,-2-2 0,-1 4 0,0 0 0,-4 0 0,3 2 0,1 0 0,5 0 0,5 1 0,11-1 0,1 0 0,3 1 0,-4-1 0,-12 0 0,-4 0 0,-2-2 0,1 1 0,9-1 0,-4 2 0,3-1 0,-10 1 0,4 2 0,-5 0 0,3 0 0,5-2 0,-4 1 0,8-1 0,-9 2 0,3 0 0,-6-2 0,0 2 0,-3-2 0,6 4 0,7 1 0,8 4 0,8 1 0,-7 0 0,3-3 0,-15-1 0,-2-4 0,-11 2 0,-5-2 0,-2 0 0,7 2 0,0 0 0,11 2 0,-6-2 0,0 2 0,-4-4 0,-5 4 0,5 0 0,4 2 0,9 5 0,2 1 0,-1-1 0,-3 0 0,-6-2 0,-2 0 0,-3 0 0,-3-3 0,-1 1 0,0-1 0,-2 1 0,2 0 0,-3-3 0,0 0 0,1 1 0,-3-2 0,3 4 0,2-1 0,7 6 0,-2-1 0,3 2 0,-2-2 0,0-1 0,0 0 0,-1 0 0,-3-3 0,2-1 0,-1 5 0,3-2 0,1 4 0,0-1 0,2 0 0,-1 0 0,-1-1 0,5 4 0,2 3 0,10 4 0,7 7 0,5-2 0,1 2 0,-13-9 0,-6-2 0,-11-10 0,-5 3 0,1-1 0,9 6 0,2 3 0,8-1 0,-8-1 0,-6-6 0,-6-4 0,-5 1 0,1-2 0,1 3 0,0 0 0,5 2 0,-1 1 0,3 0 0,-2 0 0,-2-3 0,-4 1 0,1-2 0,5 3 0,2-1 0,0 2 0,-2-2 0,-5 0 0,-1-1 0,3 1 0,3 7 0,-1-3 0,2 5 0,3-2 0,-4-3 0,2-3 0,-9-2 0,0-3 0,-1 3 0,6 1 0,-1 6 0,9 1 0,2 5 0,3 1 0,5-1 0,-9-3 0,9 2 0,-6 0 0,5 5 0,-5-7 0,-5 1 0,-7-9 0,-5-3 0,-2-2 0,-1-1 0,-1 1 0,6 4 0,-6 3 0,7-2 0,-8-2 0,4-3 0,-4-1 0,1 2 0,2 0 0,2 3 0,-2-2 0,3 3 0,-3-3 0,2 0 0,-1-1 0,1 1 0,3 2 0,-1 2 0,6 1 0,-6 0 0,5 0 0,-3-3 0,2 0 0,-1-3 0,-1 1 0,-1 0 0,1 0 0,-2-1 0,5 3 0,-7-4 0,5 3 0,-3-1 0,3 2 0,1 2 0,1-3 0,-3-1 0,-2 0 0,-3-4 0,-1 3 0,1-2 0,3 4 0,4 1 0,4 0 0,2 4 0,1-4 0,0-2 0,-3 1 0,2-4 0,3 5 0,7 0 0,7 6 0,11 6 0,0-3 0,-9-2 0,-6-7 0,-17-5 0,0-2 0,-3 0 0,6-3 0,-1 2 0,2 0 0,-5-2 0,-4 2 0,-7-2 0,1 0 0,-3 0 0,4 0 0,1 4 0,7 0 0,4 6 0,5-2 0,-5-2 0,0 0 0,-7-4 0,3 0 0,-1 2 0,11 0 0,1 3 0,11 0 0,-3 2 0,1-2 0,-5 0 0,-5 1 0,1-1 0,-8 1 0,1-3 0,-10 0 0,-2-5 0,-4 2 0,6 0 0,5 0 0,13 4 0,2 1 0,1 2 0,-9-4 0,-5 0 0,-5-4 0,3 2 0,9 2 0,13 5 0,6 3 0,0-3 0,-11-1 0,-12-6 0,-7-2 0,-2 1 0,-1-1 0,5 0 0,-3-1 0,2 2 0,-5-2 0,3 2 0,1 0 0,3 0 0,6 2 0,-4 0 0,-2-2 0,-5 0 0,-5-2 0,1 0 0,-2 2 0,2-2 0,1 2 0,3-4 0,5 3 0,1-2 0,11 5 0,2-2 0,6 3 0,-7-1 0,-6-1 0,-11-1 0,-1-2 0,-5 0 0,5 0 0,0 0 0,0 0 0,0 1 0,-1 0 0,5 0 0,7 1 0,7 1 0,0 1 0,-1-1 0,-13-1 0,-1-1 0,-2 2 0,2-1 0,5-1 0,-8-1 0,0 2 0,-4 0 0,-2 1 0,0-2 0,-3-1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20:10:12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2575 24575,'43'0'0,"11"0"0,18 0 0,4 0 0,-4 0 0,-10 0 0,-7 0 0,-14 0 0,-8-2 0,-9 1 0,-5-1 0,1-1 0,-1 3 0,8-3 0,4 1 0,4 0 0,-4-1 0,-9 3 0,-8-2 0,-5 2 0,4 0 0,2 2 0,8-2 0,5 1 0,7-1 0,14 2 0,1-1 0,8 0 0,-14-1 0,-8 0 0,-7 0 0,-1 0 0,7-1 0,12-1 0,5-1 0,9 2 0,-4 1 0,-3 0 0,-6 0 0,-7 1 0,-4-1 0,-5 3 0,3-2 0,-6 0 0,0 2 0,-4-2 0,1 3 0,8-2 0,5 0 0,6 1 0,-5-3 0,-3 2 0,-9-2 0,-3 0 0,-2 0 0,3-2 0,6 2 0,6-3 0,7 1 0,4-1 0,9-2 0,-5 2 0,-1-1 0,-5-1 0,-7 2 0,8-4 0,1 1 0,-4-2 0,0 0 0,-18 4 0,1 0 0,-6 2 0,5-1 0,-1-1 0,4 1 0,2-2 0,6-4 0,8-5 0,9-9 0,0-2 0,-3 0 0,-11 4 0,-14 8 0,-3 3 0,-5 2 0,2-2 0,2-1 0,1 0 0,2 0 0,-3 3 0,-3 1 0,-6 3 0,-7 2 0,-2 1 0,-1 0 0,-1 0 0,3 1 0,0 0 0,10 0 0,3 0 0,12-3 0,5 1 0,-2-2 0,0 1 0,-8 1 0,1-1 0,5-2 0,4 1 0,3-2 0,1 4 0,0-1 0,-3-1 0,0-1 0,-4-2 0,3-2 0,0 3 0,3-2 0,-1 2 0,9-1 0,-7-1 0,8 1 0,-13 0 0,-1 0 0,-3 0 0,-1 0 0,0-1 0,-2-2 0,7-4 0,-4-2 0,6-6 0,-5 4 0,-3-4 0,-6 5 0,2 0 0,-7 3 0,2 1 0,1-1 0,0 2 0,4-1 0,0-3 0,3-2 0,1-3 0,0 0 0,-3 2 0,-3 0 0,-1 2 0,1-2 0,4 0 0,-3 2 0,-1 2 0,-10 7 0,0 3 0,-6 1 0,2 1 0,-2 0 0,0 1 0,-1 0 0,-4 1 0,7-4 0,6-5 0,10-6 0,5 1 0,-2 3 0,-7 3 0,-5 2 0,-3-1 0,2-3 0,2 1 0,1-5 0,0 0 0,0-4 0,0-1 0,0-2 0,-1 1 0,-2 0 0,-4 3 0,-2 3 0,-1 3 0,-1-1 0,1 1 0,0 1 0,3-3 0,1 0 0,5-4 0,3-5 0,6-4 0,-1 1 0,1-2 0,-7 7 0,-3 2 0,-5 6 0,-2 4 0,-1 4 0,-3 0 0,-1 2 0,1-1 0,6-1 0,13-7 0,8-4 0,14-4 0,-1-3 0,4-1 0,5-3 0,4-3 0,3 0 0,-6 2 0,-12 8 0,-13 6 0,-9 7 0,-3 1 0,-4 2 0,-1 1 0,-7 1 0,0 2 0,-1-2 0,11 4 0,16-2 0,8 2 0,11-2 0,-12 0 0,-1 0 0,-5 0 0,0 0 0,1 0 0,-1 0 0,2-2 0,0 2 0,2-2 0,6 2 0,0-2 0,2 2 0,-5-2 0,-7 2 0,-9-1 0,-5 1 0,-8-1 0,3 2 0,2-1 0,-1 1 0,1 0 0,-2 1 0,0-1 0,0 2 0,-1-1 0,1 2 0,5 3 0,2 1 0,6 3 0,4 1 0,-1-1 0,1-2 0,-4-4 0,-7 0 0,0-2 0,-3-1 0,5 3 0,6 2 0,3 0 0,1-1 0,-4-1 0,6-1 0,-5-1 0,4 0 0,-4-1 0,-1-1 0,1 1 0,-4-2 0,-4 2 0,3-2 0,-2 0 0,8 0 0,-2-2 0,2 2 0,0-2 0,0 2 0,3 0 0,1 0 0,2 0 0,1 0 0,-2 0 0,-3 0 0,1 0 0,1 2 0,1 0 0,13 2 0,5 0 0,10-2 0,-4 1 0,-7-2 0,-11 1 0,-11-2 0,-5-3 0,0-2 0,-3-2 0,3-1 0,-5 1 0,-1 0 0,1-2 0,-3 1 0,1 0 0,-3 1 0,0 1 0,-1 0 0,-1-1 0,-2 1 0,-2-1 0,0 1 0,-3 0 0,1 2 0,-3 2 0,2-11 0,4-4 0,2-8 0,3 1 0,-6 6 0,-1 6 0,-2 0 0,2 2 0,0-2 0,0-1 0,-1 0 0,0 1 0,-1 2 0,1 2 0,-2 1 0,1-1 0,-2 1 0,2-2 0,-2 5 0,1-1 0,3-1 0,1 0 0,3-3 0,-2 1 0,1 3 0,-2-1 0,3 1 0,3-1 0,0-1 0,5 0 0,-1 1 0,2-3 0,-3 2 0,3-4 0,-4 3 0,1-4 0,-5 5 0,0-3 0,-3 4 0,3-3 0,-1 3 0,1-1 0,-1-1 0,1 3 0,0-1 0,0 0 0,1 0 0,-2 2 0,3-3 0,1 3 0,3-5 0,0 1 0,2-2 0,-6 2 0,2-1 0,0-1 0,-2 2 0,4-4 0,0 1 0,-2 1 0,4-2 0,-7 4 0,5-4 0,-2 1 0,2-1 0,1 0 0,-1-2 0,2 0 0,-2-2 0,-4 4 0,-6 1 0,-2 3 0,-2 2 0,0-3 0,1-2 0,1-1 0,1-1 0,-3 1 0,1 1 0,-2 1 0,2 1 0,0 1 0,1 0 0,-1 3 0,2 0 0,-1 2 0,0 0 0,0 1 0,1-1 0,3-1 0,4 1 0,2 0 0,6 1 0,-2 0 0,0 0 0,-4 0 0,-3 0 0,0-1 0,-1 2 0,1 0 0,3 1 0,-2-2 0,5 2 0,-3-2 0,-1 1 0,-1-1 0,-5-1 0,0 2 0,-3-3 0,0 3 0,-2-2 0,4 1 0,-3 0 0,2 1 0,-1-2 0,0 0 0,3 0 0,0 0 0,1-2 0,-2 2 0,1-2 0,-2 1 0,1 0 0,-4 0 0,1 1 0,-2 2 0,3-2 0,-1 2 0,2-2 0,-1 2 0,2 0 0,0 1 0,2 0 0,1 0 0,0 0 0,0 0 0,-2 0 0,-3 0 0,0 1 0,2 0 0,2 2 0,1 0 0,1 0 0,-1 2 0,-2-1 0,-1 0 0,-4 1 0,1-2 0,-3 3 0,1-2 0,-2 3 0,2 0 0,-1-1 0,0 1 0,-1-1 0,0 1 0,1 3 0,1 0 0,1 0 0,0-1 0,-1 1 0,2 2 0,2 10 0,2 4 0,1 5 0,1 1 0,-3-11 0,1 0 0,-3-7 0,-2-2 0,2-1 0,-1 2 0,1 5 0,4 7 0,1 4 0,2 3 0,-3-6 0,-3-4 0,-1-8 0,-3-5 0,0-3 0,-1-2 0,0 1 0,1-3 0,-2 6 0,6 2 0,4 7 0,4 6 0,4-1 0,-5-4 0,-3-8 0,-7-5 0,-2-4 0,1 3 0,6 2 0,4 3 0,4 4 0,0-1 0,-3-2 0,0-1 0,-2-3 0,3 0 0,0 1 0,9 1 0,2 1 0,7 3 0,-3 0 0,1 2 0,-5-1 0,-4 0 0,-1-2 0,-5-2 0,1 0 0,-2-1 0,-1 0 0,-1-1 0,-1 1 0,3 0 0,-3 0 0,0-1 0,-5-3 0,-4 0 0,0-3 0,-1 3 0,4 3 0,5 4 0,5 3 0,6 8 0,5-1 0,3 6 0,1-4 0,-10-6 0,-2-2 0,-10-8 0,0 1 0,3-1 0,1 4 0,6 3 0,1 4 0,0 1 0,2 3 0,-3-3 0,3 1 0,-6-3 0,3-2 0,-4-1 0,2 0 0,0 2 0,0-1 0,7 5 0,-4-3 0,7 4 0,-5-1 0,-1 0 0,-3-1 0,0 2 0,-1 2 0,7 5 0,2 3 0,1 0 0,-1 1 0,-7-6 0,-3-1 0,-4-6 0,-2-2 0,0 1 0,-1-1 0,3 1 0,3 0 0,-3-3 0,0-2 0,-4-5 0,0-1 0,-1-1 0,0 3 0,5 2 0,-3 2 0,5-2 0,-5-2 0,1-4 0,-2-1 0,1 0 0,3 3 0,4 2 0,7 5 0,1-1 0,7 1 0,-6-3 0,-2-4 0,-9-1 0,-7-5 0,-3 1 0,2 0 0,6 3 0,8 0 0,1 3 0,7-2 0,-9 0 0,2 0 0,-6-1 0,3 2 0,-1-1 0,9 3 0,4 2 0,12 2 0,1 6 0,6-1 0,-10-1 0,4 0 0,-10-5 0,5 1 0,-6-1 0,6-1 0,-3 1 0,-2-3 0,-5-1 0,-8-4 0,1 1 0,2 0 0,7 0 0,1 0 0,-4-2 0,-6-1 0,-10-1 0,-6-1 0,0 0 0,-2 0 0,3 0 0,0 0 0,5 0 0,1 1 0,3-1 0,1 2 0,-1-2 0,2 0 0,2 0 0,4 1 0,1 1 0,3 1 0,0 0 0,0-1 0,-2-1 0,-4-1 0,-1 0 0,0 0 0,-6 0 0,-2 0 0,-4 0 0,1 2 0,6-1 0,3 2 0,4-1 0,1 0 0,-5-1 0,-3 0 0,1-1 0,0 0 0,8 0 0,-1 1 0,1 0 0,-4 0 0,-4 0 0,5 3 0,13 3 0,7 4 0,22 5 0,2 3 0,4-3 0,-8-1 0,-19-7 0,-17-3 0,-15-3 0,-6-1 0,10-1 0,2 0 0,12 0 0,-4-2 0,-7 2 0,-4-2 0,-4 1 0,0 0 0,2 1 0,-2 0 0,2 0 0,-1 0 0,3 0 0,-1 0 0,5 0 0,1 3 0,9-1 0,-1 3 0,4 0 0,-7-3 0,-2 1 0,-9-3 0,-5 0 0,1 1 0,4-1 0,8 1 0,7-1 0,-1 0 0,-3 0 0,-5-1 0,-6 1 0,-1-2 0,-3 2 0,-1 0 0,3-1 0,-1 1 0,0-1 0,0 1 0,1 0 0,2-1 0,5-1 0,4-1 0,-2 0 0,-3 1 0,-5 1 0,-2 1 0,2 0 0,4 0 0,6 0 0,4 0 0,-5 0 0,-5 0 0,-8 0 0,0 0 0,1 0 0,3 0 0,7 0 0,3 0 0,0 0 0,-5 0 0,-6 0 0,1 0 0,3 0 0,5 0 0,8-2 0,-4 0 0,1 1 0,-9-2 0,-2 3 0,-3-1 0,4 1 0,-1-2 0,2 2 0,-1-1 0,1 1 0,0 0 0,5 1 0,2 0 0,-1 0 0,-2-1 0,-2 0 0,1 0 0,2 0 0,-3 1 0,0-1 0,1 2 0,3-1 0,0 1 0,1 0 0,-9 0 0,-3-2 0,-3 1 0,-2-1 0,1 2 0,-3-2 0,5 1 0,2 3 0,11 0 0,4 5 0,0-2 0,-6-2 0,-7-3 0,-4 0 0,-1-2 0,1 1 0,0 0 0,-2-1 0,-2 3 0,1-3 0,1 2 0,3-1 0,2 1 0,-1-2 0,-3 1 0,-1-1 0,2 1 0,4 1 0,14 4 0,0 0 0,0-1 0,-10-1 0,-9-2 0,-4-1 0,0 0 0,-1-1 0,-1 0 0,1 0 0,-1 0 0,5 2 0,5 0 0,3 1 0,0 1 0,-6-1 0,-4-1 0,-3 0 0,3-2 0,3 2 0,1 1 0,5 0 0,0-1 0,-2 1 0,-2-2 0,-4 1 0,-1-1 0,1-1 0,0 1 0,-1-1 0,1 1 0,0-1 0,1 0 0,2 1 0,6 0 0,0 0 0,2 0 0,-4-1 0,5 3 0,1 0 0,7 2 0,-1 0 0,-4-2 0,-4-1 0,-7-1 0,-4 1 0,-1-2 0,1 1 0,-1-1 0,0 0 0,0 0 0,-1 0 0,2 2 0,-2-2 0,1 1 0,1-1 0,14 2 0,3 0 0,8 0 0,-11-1 0,-9-1 0,-4 1 0,-1-1 0,0 2 0,3-1 0,12-1 0,0 3 0,9-2 0,-16 1 0,-3-1 0,-6 0 0,1 0 0,1 0 0,0-1 0,-5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20:10:24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2575 24575,'43'0'0,"11"0"0,18 0 0,4 0 0,-4 0 0,-10 0 0,-7 0 0,-14 0 0,-8-2 0,-9 1 0,-5-1 0,1-1 0,-1 3 0,8-3 0,4 1 0,4 0 0,-4-1 0,-9 3 0,-8-2 0,-5 2 0,4 0 0,2 2 0,8-2 0,5 1 0,7-1 0,14 2 0,1-1 0,8 0 0,-14-1 0,-8 0 0,-7 0 0,-1 0 0,7-1 0,12-1 0,5-1 0,9 2 0,-4 1 0,-3 0 0,-6 0 0,-7 1 0,-4-1 0,-5 3 0,3-2 0,-6 0 0,0 2 0,-4-2 0,1 3 0,8-2 0,5 0 0,6 1 0,-5-3 0,-3 2 0,-9-2 0,-3 0 0,-2 0 0,3-2 0,6 2 0,6-3 0,7 1 0,4-1 0,9-2 0,-5 2 0,-1-1 0,-5-1 0,-7 2 0,8-4 0,1 1 0,-4-2 0,0 0 0,-18 4 0,1 0 0,-6 2 0,5-1 0,-1-1 0,4 1 0,2-2 0,6-4 0,8-5 0,9-9 0,0-2 0,-3 0 0,-11 4 0,-14 8 0,-3 3 0,-5 2 0,2-2 0,2-1 0,1 0 0,2 0 0,-3 3 0,-3 1 0,-6 3 0,-7 2 0,-2 1 0,-1 0 0,-1 0 0,3 1 0,0 0 0,10 0 0,3 0 0,12-3 0,5 1 0,-2-2 0,0 1 0,-8 1 0,1-1 0,5-2 0,4 1 0,3-2 0,1 4 0,0-1 0,-3-1 0,0-1 0,-4-2 0,3-2 0,0 3 0,3-2 0,-1 2 0,9-1 0,-7-1 0,8 1 0,-13 0 0,-1 0 0,-3 0 0,-1 0 0,0-1 0,-2-2 0,7-4 0,-4-2 0,6-6 0,-5 4 0,-3-4 0,-6 5 0,2 0 0,-7 3 0,2 1 0,1-1 0,0 2 0,4-1 0,0-3 0,3-2 0,1-3 0,0 0 0,-3 2 0,-3 0 0,-1 2 0,1-2 0,4 0 0,-3 2 0,-1 2 0,-10 7 0,0 3 0,-6 1 0,2 1 0,-2 0 0,0 1 0,-1 0 0,-4 1 0,7-4 0,6-5 0,10-6 0,5 1 0,-2 3 0,-7 3 0,-5 2 0,-3-1 0,2-3 0,2 1 0,1-5 0,0 0 0,0-4 0,0-1 0,0-2 0,-1 1 0,-2 0 0,-4 3 0,-2 3 0,-1 3 0,-1-1 0,1 1 0,0 1 0,3-3 0,1 0 0,5-4 0,3-5 0,6-4 0,-1 1 0,1-2 0,-7 7 0,-3 2 0,-5 6 0,-2 4 0,-1 4 0,-3 0 0,-1 2 0,1-1 0,6-1 0,13-7 0,8-4 0,14-4 0,-1-3 0,4-1 0,5-3 0,4-3 0,3 0 0,-6 2 0,-12 8 0,-13 6 0,-9 7 0,-3 1 0,-4 2 0,-1 1 0,-7 1 0,0 2 0,-1-2 0,11 4 0,16-2 0,8 2 0,11-2 0,-12 0 0,-1 0 0,-5 0 0,0 0 0,1 0 0,-1 0 0,2-2 0,0 2 0,2-2 0,6 2 0,0-2 0,2 2 0,-5-2 0,-7 2 0,-9-1 0,-5 1 0,-8-1 0,3 2 0,2-1 0,-1 1 0,1 0 0,-2 1 0,0-1 0,0 2 0,-1-1 0,1 2 0,5 3 0,2 1 0,6 3 0,4 1 0,-1-1 0,1-2 0,-4-4 0,-7 0 0,0-2 0,-3-1 0,5 3 0,6 2 0,3 0 0,1-1 0,-4-1 0,6-1 0,-5-1 0,4 0 0,-4-1 0,-1-1 0,1 1 0,-4-2 0,-4 2 0,3-2 0,-2 0 0,8 0 0,-2-2 0,2 2 0,0-2 0,0 2 0,3 0 0,1 0 0,2 0 0,1 0 0,-2 0 0,-3 0 0,1 0 0,1 2 0,1 0 0,13 2 0,5 0 0,10-2 0,-4 1 0,-7-2 0,-11 1 0,-11-2 0,-5-3 0,0-2 0,-3-2 0,3-1 0,-5 1 0,-1 0 0,1-2 0,-3 1 0,1 0 0,-3 1 0,0 1 0,-1 0 0,-1-1 0,-2 1 0,-2-1 0,0 1 0,-3 0 0,1 2 0,-3 2 0,2-11 0,4-4 0,2-8 0,3 1 0,-6 6 0,-1 6 0,-2 0 0,2 2 0,0-2 0,0-1 0,-1 0 0,0 1 0,-1 2 0,1 2 0,-2 1 0,1-1 0,-2 1 0,2-2 0,-2 5 0,1-1 0,3-1 0,1 0 0,3-3 0,-2 1 0,1 3 0,-2-1 0,3 1 0,3-1 0,0-1 0,5 0 0,-1 1 0,2-3 0,-3 2 0,3-4 0,-4 3 0,1-4 0,-5 5 0,0-3 0,-3 4 0,3-3 0,-1 3 0,1-1 0,-1-1 0,1 3 0,0-1 0,0 0 0,1 0 0,-2 2 0,3-3 0,1 3 0,3-5 0,0 1 0,2-2 0,-6 2 0,2-1 0,0-1 0,-2 2 0,4-4 0,0 1 0,-2 1 0,4-2 0,-7 4 0,5-4 0,-2 1 0,2-1 0,1 0 0,-1-2 0,2 0 0,-2-2 0,-4 4 0,-6 1 0,-2 3 0,-2 2 0,0-3 0,1-2 0,1-1 0,1-1 0,-3 1 0,1 1 0,-2 1 0,2 1 0,0 1 0,1 0 0,-1 3 0,2 0 0,-1 2 0,0 0 0,0 1 0,1-1 0,3-1 0,4 1 0,2 0 0,6 1 0,-2 0 0,0 0 0,-4 0 0,-3 0 0,0-1 0,-1 2 0,1 0 0,3 1 0,-2-2 0,5 2 0,-3-2 0,-1 1 0,-1-1 0,-5-1 0,0 2 0,-3-3 0,0 3 0,-2-2 0,4 1 0,-3 0 0,2 1 0,-1-2 0,0 0 0,3 0 0,0 0 0,1-2 0,-2 2 0,1-2 0,-2 1 0,1 0 0,-4 0 0,1 1 0,-2 2 0,3-2 0,-1 2 0,2-2 0,-1 2 0,2 0 0,0 1 0,2 0 0,1 0 0,0 0 0,0 0 0,-2 0 0,-3 0 0,0 1 0,2 0 0,2 2 0,1 0 0,1 0 0,-1 2 0,-2-1 0,-1 0 0,-4 1 0,1-2 0,-3 3 0,1-2 0,-2 3 0,2 0 0,-1-1 0,0 1 0,-1-1 0,0 1 0,1 3 0,1 0 0,1 0 0,0-1 0,-1 1 0,2 2 0,2 10 0,2 4 0,1 5 0,1 1 0,-3-11 0,1 0 0,-3-7 0,-2-2 0,2-1 0,-1 2 0,1 5 0,4 7 0,1 4 0,2 3 0,-3-6 0,-3-4 0,-1-8 0,-3-5 0,0-3 0,-1-2 0,0 1 0,1-3 0,-2 6 0,6 2 0,4 7 0,4 6 0,4-1 0,-5-4 0,-3-8 0,-7-5 0,-2-4 0,1 3 0,6 2 0,4 3 0,4 4 0,0-1 0,-3-2 0,0-1 0,-2-3 0,3 0 0,0 1 0,9 1 0,2 1 0,7 3 0,-3 0 0,1 2 0,-5-1 0,-4 0 0,-1-2 0,-5-2 0,1 0 0,-2-1 0,-1 0 0,-1-1 0,-1 1 0,3 0 0,-3 0 0,0-1 0,-5-3 0,-4 0 0,0-3 0,-1 3 0,4 3 0,5 4 0,5 3 0,6 8 0,5-1 0,3 6 0,1-4 0,-10-6 0,-2-2 0,-10-8 0,0 1 0,3-1 0,1 4 0,6 3 0,1 4 0,0 1 0,2 3 0,-3-3 0,3 1 0,-6-3 0,3-2 0,-4-1 0,2 0 0,0 2 0,0-1 0,7 5 0,-4-3 0,7 4 0,-5-1 0,-1 0 0,-3-1 0,0 2 0,-1 2 0,7 5 0,2 3 0,1 0 0,-1 1 0,-7-6 0,-3-1 0,-4-6 0,-2-2 0,0 1 0,-1-1 0,3 1 0,3 0 0,-3-3 0,0-2 0,-4-5 0,0-1 0,-1-1 0,0 3 0,5 2 0,-3 2 0,5-2 0,-5-2 0,1-4 0,-2-1 0,1 0 0,3 3 0,4 2 0,7 5 0,1-1 0,7 1 0,-6-3 0,-2-4 0,-9-1 0,-7-5 0,-3 1 0,2 0 0,6 3 0,8 0 0,1 3 0,7-2 0,-9 0 0,2 0 0,-6-1 0,3 2 0,-1-1 0,9 3 0,4 2 0,12 2 0,1 6 0,6-1 0,-10-1 0,4 0 0,-10-5 0,5 1 0,-6-1 0,6-1 0,-3 1 0,-2-3 0,-5-1 0,-8-4 0,1 1 0,2 0 0,7 0 0,1 0 0,-4-2 0,-6-1 0,-10-1 0,-6-1 0,0 0 0,-2 0 0,3 0 0,0 0 0,5 0 0,1 1 0,3-1 0,1 2 0,-1-2 0,2 0 0,2 0 0,4 1 0,1 1 0,3 1 0,0 0 0,0-1 0,-2-1 0,-4-1 0,-1 0 0,0 0 0,-6 0 0,-2 0 0,-4 0 0,1 2 0,6-1 0,3 2 0,4-1 0,1 0 0,-5-1 0,-3 0 0,1-1 0,0 0 0,8 0 0,-1 1 0,1 0 0,-4 0 0,-4 0 0,5 3 0,13 3 0,7 4 0,22 5 0,2 3 0,4-3 0,-8-1 0,-19-7 0,-17-3 0,-15-3 0,-6-1 0,10-1 0,2 0 0,12 0 0,-4-2 0,-7 2 0,-4-2 0,-4 1 0,0 0 0,2 1 0,-2 0 0,2 0 0,-1 0 0,3 0 0,-1 0 0,5 0 0,1 3 0,9-1 0,-1 3 0,4 0 0,-7-3 0,-2 1 0,-9-3 0,-5 0 0,1 1 0,4-1 0,8 1 0,7-1 0,-1 0 0,-3 0 0,-5-1 0,-6 1 0,-1-2 0,-3 2 0,-1 0 0,3-1 0,-1 1 0,0-1 0,0 1 0,1 0 0,2-1 0,5-1 0,4-1 0,-2 0 0,-3 1 0,-5 1 0,-2 1 0,2 0 0,4 0 0,6 0 0,4 0 0,-5 0 0,-5 0 0,-8 0 0,0 0 0,1 0 0,3 0 0,7 0 0,3 0 0,0 0 0,-5 0 0,-6 0 0,1 0 0,3 0 0,5 0 0,8-2 0,-4 0 0,1 1 0,-9-2 0,-2 3 0,-3-1 0,4 1 0,-1-2 0,2 2 0,-1-1 0,1 1 0,0 0 0,5 1 0,2 0 0,-1 0 0,-2-1 0,-2 0 0,1 0 0,2 0 0,-3 1 0,0-1 0,1 2 0,3-1 0,0 1 0,1 0 0,-9 0 0,-3-2 0,-3 1 0,-2-1 0,1 2 0,-3-2 0,5 1 0,2 3 0,11 0 0,4 5 0,0-2 0,-6-2 0,-7-3 0,-4 0 0,-1-2 0,1 1 0,0 0 0,-2-1 0,-2 3 0,1-3 0,1 2 0,3-1 0,2 1 0,-1-2 0,-3 1 0,-1-1 0,2 1 0,4 1 0,14 4 0,0 0 0,0-1 0,-10-1 0,-9-2 0,-4-1 0,0 0 0,-1-1 0,-1 0 0,1 0 0,-1 0 0,5 2 0,5 0 0,3 1 0,0 1 0,-6-1 0,-4-1 0,-3 0 0,3-2 0,3 2 0,1 1 0,5 0 0,0-1 0,-2 1 0,-2-2 0,-4 1 0,-1-1 0,1-1 0,0 1 0,-1-1 0,1 1 0,0-1 0,1 0 0,2 1 0,6 0 0,0 0 0,2 0 0,-4-1 0,5 3 0,1 0 0,7 2 0,-1 0 0,-4-2 0,-4-1 0,-7-1 0,-4 1 0,-1-2 0,1 1 0,-1-1 0,0 0 0,0 0 0,-1 0 0,2 2 0,-2-2 0,1 1 0,1-1 0,14 2 0,3 0 0,8 0 0,-11-1 0,-9-1 0,-4 1 0,-1-1 0,0 2 0,3-1 0,12-1 0,0 3 0,9-2 0,-16 1 0,-3-1 0,-6 0 0,1 0 0,1 0 0,0-1 0,-5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20:10:38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2575 24575,'43'0'0,"11"0"0,18 0 0,4 0 0,-4 0 0,-10 0 0,-7 0 0,-14 0 0,-8-2 0,-9 1 0,-5-1 0,1-1 0,-1 3 0,8-3 0,4 1 0,4 0 0,-4-1 0,-9 3 0,-8-2 0,-5 2 0,4 0 0,2 2 0,8-2 0,5 1 0,7-1 0,14 2 0,1-1 0,8 0 0,-14-1 0,-8 0 0,-7 0 0,-1 0 0,7-1 0,12-1 0,5-1 0,9 2 0,-4 1 0,-3 0 0,-6 0 0,-7 1 0,-4-1 0,-5 3 0,3-2 0,-6 0 0,0 2 0,-4-2 0,1 3 0,8-2 0,5 0 0,6 1 0,-5-3 0,-3 2 0,-9-2 0,-3 0 0,-2 0 0,3-2 0,6 2 0,6-3 0,7 1 0,4-1 0,9-2 0,-5 2 0,-1-1 0,-5-1 0,-7 2 0,8-4 0,1 1 0,-4-2 0,0 0 0,-18 4 0,1 0 0,-6 2 0,5-1 0,-1-1 0,4 1 0,2-2 0,6-4 0,8-5 0,9-9 0,0-2 0,-3 0 0,-11 4 0,-14 8 0,-3 3 0,-5 2 0,2-2 0,2-1 0,1 0 0,2 0 0,-3 3 0,-3 1 0,-6 3 0,-7 2 0,-2 1 0,-1 0 0,-1 0 0,3 1 0,0 0 0,10 0 0,3 0 0,12-3 0,5 1 0,-2-2 0,0 1 0,-8 1 0,1-1 0,5-2 0,4 1 0,3-2 0,1 4 0,0-1 0,-3-1 0,0-1 0,-4-2 0,3-2 0,0 3 0,3-2 0,-1 2 0,9-1 0,-7-1 0,8 1 0,-13 0 0,-1 0 0,-3 0 0,-1 0 0,0-1 0,-2-2 0,7-4 0,-4-2 0,6-6 0,-5 4 0,-3-4 0,-6 5 0,2 0 0,-7 3 0,2 1 0,1-1 0,0 2 0,4-1 0,0-3 0,3-2 0,1-3 0,0 0 0,-3 2 0,-3 0 0,-1 2 0,1-2 0,4 0 0,-3 2 0,-1 2 0,-10 7 0,0 3 0,-6 1 0,2 1 0,-2 0 0,0 1 0,-1 0 0,-4 1 0,7-4 0,6-5 0,10-6 0,5 1 0,-2 3 0,-7 3 0,-5 2 0,-3-1 0,2-3 0,2 1 0,1-5 0,0 0 0,0-4 0,0-1 0,0-2 0,-1 1 0,-2 0 0,-4 3 0,-2 3 0,-1 3 0,-1-1 0,1 1 0,0 1 0,3-3 0,1 0 0,5-4 0,3-5 0,6-4 0,-1 1 0,1-2 0,-7 7 0,-3 2 0,-5 6 0,-2 4 0,-1 4 0,-3 0 0,-1 2 0,1-1 0,6-1 0,13-7 0,8-4 0,14-4 0,-1-3 0,4-1 0,5-3 0,4-3 0,3 0 0,-6 2 0,-12 8 0,-13 6 0,-9 7 0,-3 1 0,-4 2 0,-1 1 0,-7 1 0,0 2 0,-1-2 0,11 4 0,16-2 0,8 2 0,11-2 0,-12 0 0,-1 0 0,-5 0 0,0 0 0,1 0 0,-1 0 0,2-2 0,0 2 0,2-2 0,6 2 0,0-2 0,2 2 0,-5-2 0,-7 2 0,-9-1 0,-5 1 0,-8-1 0,3 2 0,2-1 0,-1 1 0,1 0 0,-2 1 0,0-1 0,0 2 0,-1-1 0,1 2 0,5 3 0,2 1 0,6 3 0,4 1 0,-1-1 0,1-2 0,-4-4 0,-7 0 0,0-2 0,-3-1 0,5 3 0,6 2 0,3 0 0,1-1 0,-4-1 0,6-1 0,-5-1 0,4 0 0,-4-1 0,-1-1 0,1 1 0,-4-2 0,-4 2 0,3-2 0,-2 0 0,8 0 0,-2-2 0,2 2 0,0-2 0,0 2 0,3 0 0,1 0 0,2 0 0,1 0 0,-2 0 0,-3 0 0,1 0 0,1 2 0,1 0 0,13 2 0,5 0 0,10-2 0,-4 1 0,-7-2 0,-11 1 0,-11-2 0,-5-3 0,0-2 0,-3-2 0,3-1 0,-5 1 0,-1 0 0,1-2 0,-3 1 0,1 0 0,-3 1 0,0 1 0,-1 0 0,-1-1 0,-2 1 0,-2-1 0,0 1 0,-3 0 0,1 2 0,-3 2 0,2-11 0,4-4 0,2-8 0,3 1 0,-6 6 0,-1 6 0,-2 0 0,2 2 0,0-2 0,0-1 0,-1 0 0,0 1 0,-1 2 0,1 2 0,-2 1 0,1-1 0,-2 1 0,2-2 0,-2 5 0,1-1 0,3-1 0,1 0 0,3-3 0,-2 1 0,1 3 0,-2-1 0,3 1 0,3-1 0,0-1 0,5 0 0,-1 1 0,2-3 0,-3 2 0,3-4 0,-4 3 0,1-4 0,-5 5 0,0-3 0,-3 4 0,3-3 0,-1 3 0,1-1 0,-1-1 0,1 3 0,0-1 0,0 0 0,1 0 0,-2 2 0,3-3 0,1 3 0,3-5 0,0 1 0,2-2 0,-6 2 0,2-1 0,0-1 0,-2 2 0,4-4 0,0 1 0,-2 1 0,4-2 0,-7 4 0,5-4 0,-2 1 0,2-1 0,1 0 0,-1-2 0,2 0 0,-2-2 0,-4 4 0,-6 1 0,-2 3 0,-2 2 0,0-3 0,1-2 0,1-1 0,1-1 0,-3 1 0,1 1 0,-2 1 0,2 1 0,0 1 0,1 0 0,-1 3 0,2 0 0,-1 2 0,0 0 0,0 1 0,1-1 0,3-1 0,4 1 0,2 0 0,6 1 0,-2 0 0,0 0 0,-4 0 0,-3 0 0,0-1 0,-1 2 0,1 0 0,3 1 0,-2-2 0,5 2 0,-3-2 0,-1 1 0,-1-1 0,-5-1 0,0 2 0,-3-3 0,0 3 0,-2-2 0,4 1 0,-3 0 0,2 1 0,-1-2 0,0 0 0,3 0 0,0 0 0,1-2 0,-2 2 0,1-2 0,-2 1 0,1 0 0,-4 0 0,1 1 0,-2 2 0,3-2 0,-1 2 0,2-2 0,-1 2 0,2 0 0,0 1 0,2 0 0,1 0 0,0 0 0,0 0 0,-2 0 0,-3 0 0,0 1 0,2 0 0,2 2 0,1 0 0,1 0 0,-1 2 0,-2-1 0,-1 0 0,-4 1 0,1-2 0,-3 3 0,1-2 0,-2 3 0,2 0 0,-1-1 0,0 1 0,-1-1 0,0 1 0,1 3 0,1 0 0,1 0 0,0-1 0,-1 1 0,2 2 0,2 10 0,2 4 0,1 5 0,1 1 0,-3-11 0,1 0 0,-3-7 0,-2-2 0,2-1 0,-1 2 0,1 5 0,4 7 0,1 4 0,2 3 0,-3-6 0,-3-4 0,-1-8 0,-3-5 0,0-3 0,-1-2 0,0 1 0,1-3 0,-2 6 0,6 2 0,4 7 0,4 6 0,4-1 0,-5-4 0,-3-8 0,-7-5 0,-2-4 0,1 3 0,6 2 0,4 3 0,4 4 0,0-1 0,-3-2 0,0-1 0,-2-3 0,3 0 0,0 1 0,9 1 0,2 1 0,7 3 0,-3 0 0,1 2 0,-5-1 0,-4 0 0,-1-2 0,-5-2 0,1 0 0,-2-1 0,-1 0 0,-1-1 0,-1 1 0,3 0 0,-3 0 0,0-1 0,-5-3 0,-4 0 0,0-3 0,-1 3 0,4 3 0,5 4 0,5 3 0,6 8 0,5-1 0,3 6 0,1-4 0,-10-6 0,-2-2 0,-10-8 0,0 1 0,3-1 0,1 4 0,6 3 0,1 4 0,0 1 0,2 3 0,-3-3 0,3 1 0,-6-3 0,3-2 0,-4-1 0,2 0 0,0 2 0,0-1 0,7 5 0,-4-3 0,7 4 0,-5-1 0,-1 0 0,-3-1 0,0 2 0,-1 2 0,7 5 0,2 3 0,1 0 0,-1 1 0,-7-6 0,-3-1 0,-4-6 0,-2-2 0,0 1 0,-1-1 0,3 1 0,3 0 0,-3-3 0,0-2 0,-4-5 0,0-1 0,-1-1 0,0 3 0,5 2 0,-3 2 0,5-2 0,-5-2 0,1-4 0,-2-1 0,1 0 0,3 3 0,4 2 0,7 5 0,1-1 0,7 1 0,-6-3 0,-2-4 0,-9-1 0,-7-5 0,-3 1 0,2 0 0,6 3 0,8 0 0,1 3 0,7-2 0,-9 0 0,2 0 0,-6-1 0,3 2 0,-1-1 0,9 3 0,4 2 0,12 2 0,1 6 0,6-1 0,-10-1 0,4 0 0,-10-5 0,5 1 0,-6-1 0,6-1 0,-3 1 0,-2-3 0,-5-1 0,-8-4 0,1 1 0,2 0 0,7 0 0,1 0 0,-4-2 0,-6-1 0,-10-1 0,-6-1 0,0 0 0,-2 0 0,3 0 0,0 0 0,5 0 0,1 1 0,3-1 0,1 2 0,-1-2 0,2 0 0,2 0 0,4 1 0,1 1 0,3 1 0,0 0 0,0-1 0,-2-1 0,-4-1 0,-1 0 0,0 0 0,-6 0 0,-2 0 0,-4 0 0,1 2 0,6-1 0,3 2 0,4-1 0,1 0 0,-5-1 0,-3 0 0,1-1 0,0 0 0,8 0 0,-1 1 0,1 0 0,-4 0 0,-4 0 0,5 3 0,13 3 0,7 4 0,22 5 0,2 3 0,4-3 0,-8-1 0,-19-7 0,-17-3 0,-15-3 0,-6-1 0,10-1 0,2 0 0,12 0 0,-4-2 0,-7 2 0,-4-2 0,-4 1 0,0 0 0,2 1 0,-2 0 0,2 0 0,-1 0 0,3 0 0,-1 0 0,5 0 0,1 3 0,9-1 0,-1 3 0,4 0 0,-7-3 0,-2 1 0,-9-3 0,-5 0 0,1 1 0,4-1 0,8 1 0,7-1 0,-1 0 0,-3 0 0,-5-1 0,-6 1 0,-1-2 0,-3 2 0,-1 0 0,3-1 0,-1 1 0,0-1 0,0 1 0,1 0 0,2-1 0,5-1 0,4-1 0,-2 0 0,-3 1 0,-5 1 0,-2 1 0,2 0 0,4 0 0,6 0 0,4 0 0,-5 0 0,-5 0 0,-8 0 0,0 0 0,1 0 0,3 0 0,7 0 0,3 0 0,0 0 0,-5 0 0,-6 0 0,1 0 0,3 0 0,5 0 0,8-2 0,-4 0 0,1 1 0,-9-2 0,-2 3 0,-3-1 0,4 1 0,-1-2 0,2 2 0,-1-1 0,1 1 0,0 0 0,5 1 0,2 0 0,-1 0 0,-2-1 0,-2 0 0,1 0 0,2 0 0,-3 1 0,0-1 0,1 2 0,3-1 0,0 1 0,1 0 0,-9 0 0,-3-2 0,-3 1 0,-2-1 0,1 2 0,-3-2 0,5 1 0,2 3 0,11 0 0,4 5 0,0-2 0,-6-2 0,-7-3 0,-4 0 0,-1-2 0,1 1 0,0 0 0,-2-1 0,-2 3 0,1-3 0,1 2 0,3-1 0,2 1 0,-1-2 0,-3 1 0,-1-1 0,2 1 0,4 1 0,14 4 0,0 0 0,0-1 0,-10-1 0,-9-2 0,-4-1 0,0 0 0,-1-1 0,-1 0 0,1 0 0,-1 0 0,5 2 0,5 0 0,3 1 0,0 1 0,-6-1 0,-4-1 0,-3 0 0,3-2 0,3 2 0,1 1 0,5 0 0,0-1 0,-2 1 0,-2-2 0,-4 1 0,-1-1 0,1-1 0,0 1 0,-1-1 0,1 1 0,0-1 0,1 0 0,2 1 0,6 0 0,0 0 0,2 0 0,-4-1 0,5 3 0,1 0 0,7 2 0,-1 0 0,-4-2 0,-4-1 0,-7-1 0,-4 1 0,-1-2 0,1 1 0,-1-1 0,0 0 0,0 0 0,-1 0 0,2 2 0,-2-2 0,1 1 0,1-1 0,14 2 0,3 0 0,8 0 0,-11-1 0,-9-1 0,-4 1 0,-1-1 0,0 2 0,3-1 0,12-1 0,0 3 0,9-2 0,-16 1 0,-3-1 0,-6 0 0,1 0 0,1 0 0,0-1 0,-5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868E-B87B-6849-94B8-56508F83D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67DCE-D2A2-0641-B066-C59AC5411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6C40-9C7D-1141-9920-FC4BA382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648A-5865-3545-8AA8-68905F0589A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C2594-DEA2-D74E-8AA5-DAA3BDE5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B2DFA-4FCE-C645-9773-A7953DF5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542-7E3F-9542-AE7B-00F295083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8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6736-4CC4-AA4E-BB4F-10C41E3D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EB690-508C-614E-A452-71CBB94DC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61BE-920A-824C-BBE0-1F888A5A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648A-5865-3545-8AA8-68905F0589A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FBA73-2639-DC48-9A61-C0929D69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E2D58-FAFC-974B-8189-8F7A9F71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542-7E3F-9542-AE7B-00F295083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30A62-734A-5545-BFF6-F163969B9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8A498-6A5D-A040-9B24-2643A19D3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D6FE1-7D5A-EC4E-974F-F9BFCA03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648A-5865-3545-8AA8-68905F0589A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26E8-45DA-BB45-BA50-9D964BE4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2FB-4AC5-B14B-BF8B-190F9D33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542-7E3F-9542-AE7B-00F295083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1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1621-DE56-AA4C-BAE4-6B4CC76D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D089-A58D-6044-9AD6-4B3A7477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D16D6-B59E-8C42-A822-0EED400B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648A-5865-3545-8AA8-68905F0589A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03CE-5638-8045-8E8B-BBC714F7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1E5BE-7B3E-5844-82BA-FAADF12B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542-7E3F-9542-AE7B-00F295083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2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B6AF-D895-E648-9A34-6897D099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1DABB-0277-3341-AB3B-FF0D2F51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E0DA-C8E0-5244-809E-E45B7BAA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648A-5865-3545-8AA8-68905F0589A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60E76-5D8B-4E49-9ED1-F1C4EB9D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3010-EC0A-F844-9991-4B4228E4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542-7E3F-9542-AE7B-00F295083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2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4FE7-8A6A-EB4A-8D17-BD2797B8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0787-1001-CD4D-AE3D-9D9CFE070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DAABF-7595-E443-88B0-A20B27BF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C2578-4B26-F844-AC5E-9C1FF33B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648A-5865-3545-8AA8-68905F0589A3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10800-239A-0B4A-95A1-1B5C2208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C6EB4-CF82-7046-9B1D-FAE798F2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542-7E3F-9542-AE7B-00F295083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3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EB81-8B22-3F47-AA87-3A863CA6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A3097-3BFF-6D47-BD86-10E8A0640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8E238-8D63-4846-8A92-7A498AF60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7EEFF-EF10-4D45-A36C-14C4B667E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98018-5ABC-C64A-9161-C01684D60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67612-934B-BC41-AC20-A1A1FB85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648A-5865-3545-8AA8-68905F0589A3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9FB6EC-7995-BC49-8640-904AE3F0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A71D9-327F-7D43-85AF-99E7163A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542-7E3F-9542-AE7B-00F295083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8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4B37-1E45-764D-9204-93E8F908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11EA9-5E9D-844E-B2E7-D7459E7C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648A-5865-3545-8AA8-68905F0589A3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81DA0-BE93-2C41-BBC8-E835CB9C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91E56-5545-5E42-9C7B-A1CCF3A8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542-7E3F-9542-AE7B-00F295083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9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63161-EDCA-E243-A7B0-B4255A58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648A-5865-3545-8AA8-68905F0589A3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C41B1-3162-514C-8964-A35AD671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7455B-BCF3-7742-8E7B-B2B516ED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542-7E3F-9542-AE7B-00F295083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E3EC-F051-AC49-932B-1F143A49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CF23-DE0A-7446-BA4C-E33F90A1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3D296-BD01-F84B-B6A7-E82776F51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BEB2D-2CB1-2942-90A9-2BDD8E31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648A-5865-3545-8AA8-68905F0589A3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CCA18-43F3-2B42-AC11-3D754902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BAE05-0D32-874F-9844-D814B3B5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542-7E3F-9542-AE7B-00F295083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3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6E35-E868-F44B-A876-7AF7BAF2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4A38B-77AB-DF47-89AC-47F392E0A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77F32-DD0E-FB4C-A13A-B9E83D852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BD538-F738-8649-A09A-27DEDF7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648A-5865-3545-8AA8-68905F0589A3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CA578-E906-5749-9282-1FAD05EF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D5BAC-7735-F742-9F9A-71CAF39D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E542-7E3F-9542-AE7B-00F295083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1DDEB-A5B8-AB46-A0AE-751E0077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C48E-9EFF-A941-B64D-21B1A175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21967-916C-1346-BBD0-5BB7D9DB9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648A-5865-3545-8AA8-68905F0589A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83940-7719-2140-B52A-637CD2EA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9F14-68BE-BA42-B1F2-E2DEAE9E9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7E542-7E3F-9542-AE7B-00F295083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0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10" Type="http://schemas.openxmlformats.org/officeDocument/2006/relationships/customXml" Target="../ink/ink6.xml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10" Type="http://schemas.openxmlformats.org/officeDocument/2006/relationships/customXml" Target="../ink/ink12.xml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customXml" Target="../ink/ink13.xml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customXml" Target="../ink/ink18.xml"/><Relationship Id="rId2" Type="http://schemas.openxmlformats.org/officeDocument/2006/relationships/image" Target="../media/image1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customXml" Target="../ink/ink16.xml"/><Relationship Id="rId5" Type="http://schemas.openxmlformats.org/officeDocument/2006/relationships/customXml" Target="../ink/ink14.xml"/><Relationship Id="rId15" Type="http://schemas.openxmlformats.org/officeDocument/2006/relationships/customXml" Target="../ink/ink17.xml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customXml" Target="../ink/ink15.xml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F0D3471-7F06-8148-AD36-D79A79017F5C}"/>
              </a:ext>
            </a:extLst>
          </p:cNvPr>
          <p:cNvGrpSpPr/>
          <p:nvPr/>
        </p:nvGrpSpPr>
        <p:grpSpPr>
          <a:xfrm>
            <a:off x="344632" y="232147"/>
            <a:ext cx="8140700" cy="6108700"/>
            <a:chOff x="748393" y="374650"/>
            <a:chExt cx="8140700" cy="61087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2033092-3664-8C47-A4FB-B80CD938B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93" y="374650"/>
              <a:ext cx="8140700" cy="61087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5010F1-CBC0-B140-A5C5-61067EDDA324}"/>
                    </a:ext>
                  </a:extLst>
                </p14:cNvPr>
                <p14:cNvContentPartPr/>
                <p14:nvPr/>
              </p14:nvContentPartPr>
              <p14:xfrm>
                <a:off x="1775174" y="1227698"/>
                <a:ext cx="6291720" cy="780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5010F1-CBC0-B140-A5C5-61067EDDA3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66534" y="1219058"/>
                  <a:ext cx="630936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05277F-7FB0-014A-A8F6-073AFC781ACD}"/>
                    </a:ext>
                  </a:extLst>
                </p14:cNvPr>
                <p14:cNvContentPartPr/>
                <p14:nvPr/>
              </p14:nvContentPartPr>
              <p14:xfrm>
                <a:off x="1775174" y="2403355"/>
                <a:ext cx="6291720" cy="780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05277F-7FB0-014A-A8F6-073AFC781AC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66534" y="2394715"/>
                  <a:ext cx="630936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154004-9CA7-704E-9767-2DADFFAE5A4C}"/>
                    </a:ext>
                  </a:extLst>
                </p14:cNvPr>
                <p14:cNvContentPartPr/>
                <p14:nvPr/>
              </p14:nvContentPartPr>
              <p14:xfrm>
                <a:off x="1775174" y="3626513"/>
                <a:ext cx="6291720" cy="780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154004-9CA7-704E-9767-2DADFFAE5A4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66534" y="3617873"/>
                  <a:ext cx="630936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E958F4-E0C6-2B49-92E4-66E3C6D5774A}"/>
                    </a:ext>
                  </a:extLst>
                </p14:cNvPr>
                <p14:cNvContentPartPr/>
                <p14:nvPr/>
              </p14:nvContentPartPr>
              <p14:xfrm>
                <a:off x="1775174" y="4920923"/>
                <a:ext cx="6291720" cy="780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E958F4-E0C6-2B49-92E4-66E3C6D5774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66534" y="4912283"/>
                  <a:ext cx="6309360" cy="79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97CAEB4-0C97-BA49-BA87-0A60356AA51E}"/>
                  </a:ext>
                </a:extLst>
              </p14:cNvPr>
              <p14:cNvContentPartPr/>
              <p14:nvPr/>
            </p14:nvContentPartPr>
            <p14:xfrm>
              <a:off x="1407307" y="3515715"/>
              <a:ext cx="6237000" cy="742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97CAEB4-0C97-BA49-BA87-0A60356AA5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98307" y="3506715"/>
                <a:ext cx="625464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0A490A3-ED76-504D-9F0F-2302C1C92B64}"/>
                  </a:ext>
                </a:extLst>
              </p14:cNvPr>
              <p14:cNvContentPartPr/>
              <p14:nvPr/>
            </p14:nvContentPartPr>
            <p14:xfrm>
              <a:off x="1407307" y="4787303"/>
              <a:ext cx="6237000" cy="742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0A490A3-ED76-504D-9F0F-2302C1C92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98307" y="4778303"/>
                <a:ext cx="6254640" cy="76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89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8AA9B6-E956-C34E-870C-1BF28625B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11552"/>
            <a:ext cx="5291666" cy="4034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964EF7-D179-6C49-AA7A-7449E1E48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444625"/>
            <a:ext cx="5291667" cy="39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4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90BF4-851B-1347-A233-C1DF7A29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50099"/>
            <a:ext cx="5294716" cy="3957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E9A17C4-0BA9-4E43-8898-D4B0A6B25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430245"/>
            <a:ext cx="5294715" cy="39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0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C38FF0-BD30-A04B-8F36-B56F249F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31396"/>
            <a:ext cx="5291666" cy="39952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30F2F9-C56B-6E42-9B77-49A665762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438011"/>
            <a:ext cx="5291667" cy="398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8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067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578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02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570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843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188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05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F0CDD8E-D7CA-7241-90BC-2D9A4A4C5C0C}"/>
              </a:ext>
            </a:extLst>
          </p:cNvPr>
          <p:cNvGrpSpPr/>
          <p:nvPr/>
        </p:nvGrpSpPr>
        <p:grpSpPr>
          <a:xfrm>
            <a:off x="495300" y="113579"/>
            <a:ext cx="8343900" cy="6273800"/>
            <a:chOff x="495300" y="113579"/>
            <a:chExt cx="8343900" cy="6273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58A5BBB-C4B4-DD48-A68C-E18AD03A7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300" y="113579"/>
              <a:ext cx="8343900" cy="62738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070170C-407F-FD4C-875E-738195D50825}"/>
                    </a:ext>
                  </a:extLst>
                </p14:cNvPr>
                <p14:cNvContentPartPr/>
                <p14:nvPr/>
              </p14:nvContentPartPr>
              <p14:xfrm>
                <a:off x="1690438" y="1051018"/>
                <a:ext cx="6193800" cy="928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070170C-407F-FD4C-875E-738195D5082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81798" y="1042378"/>
                  <a:ext cx="6211440" cy="9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1BBA56-B988-F944-B263-C1CDCA37048A}"/>
                    </a:ext>
                  </a:extLst>
                </p14:cNvPr>
                <p14:cNvContentPartPr/>
                <p14:nvPr/>
              </p14:nvContentPartPr>
              <p14:xfrm>
                <a:off x="1690438" y="2201088"/>
                <a:ext cx="6193800" cy="928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1BBA56-B988-F944-B263-C1CDCA3704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81798" y="2192448"/>
                  <a:ext cx="6211440" cy="9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0487BE6-1BC6-B64F-AF45-32E33E16337E}"/>
                    </a:ext>
                  </a:extLst>
                </p14:cNvPr>
                <p14:cNvContentPartPr/>
                <p14:nvPr/>
              </p14:nvContentPartPr>
              <p14:xfrm>
                <a:off x="1690438" y="3520840"/>
                <a:ext cx="6193800" cy="928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0487BE6-1BC6-B64F-AF45-32E33E16337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81798" y="3512200"/>
                  <a:ext cx="6211440" cy="9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47FC8C-1F39-A04B-8246-576AA4CCB3DA}"/>
                    </a:ext>
                  </a:extLst>
                </p14:cNvPr>
                <p14:cNvContentPartPr/>
                <p14:nvPr/>
              </p14:nvContentPartPr>
              <p14:xfrm>
                <a:off x="1690438" y="4670910"/>
                <a:ext cx="6193800" cy="928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47FC8C-1F39-A04B-8246-576AA4CCB3D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81798" y="4662270"/>
                  <a:ext cx="6211440" cy="9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EF47AB0-7DBF-1B43-A1DD-6925E3DC30DB}"/>
                    </a:ext>
                  </a:extLst>
                </p14:cNvPr>
                <p14:cNvContentPartPr/>
                <p14:nvPr/>
              </p14:nvContentPartPr>
              <p14:xfrm>
                <a:off x="1778998" y="3480298"/>
                <a:ext cx="5135040" cy="942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EF47AB0-7DBF-1B43-A1DD-6925E3DC30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69998" y="3471658"/>
                  <a:ext cx="515268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BD2BF6-24F9-4F40-B284-DACBAF096166}"/>
                    </a:ext>
                  </a:extLst>
                </p14:cNvPr>
                <p14:cNvContentPartPr/>
                <p14:nvPr/>
              </p14:nvContentPartPr>
              <p14:xfrm>
                <a:off x="1778998" y="4724636"/>
                <a:ext cx="5135040" cy="942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BD2BF6-24F9-4F40-B284-DACBAF0961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69998" y="4715996"/>
                  <a:ext cx="5152680" cy="95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4765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11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55B858-8A3A-A245-9D0F-E4DA34DCC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127000"/>
            <a:ext cx="86233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5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793BD4-FEEB-424A-AE20-3BFC9C80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16" y="2180555"/>
            <a:ext cx="10265664" cy="405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8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9015EE-06D2-054C-A3B5-4AF55639A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0"/>
            <a:ext cx="10905066" cy="365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6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0D0F8-C2B2-E845-8FB0-1DEC8FB93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296" y="0"/>
            <a:ext cx="583740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01718D-A55A-1D4B-86A9-30E1FBF657AD}"/>
              </a:ext>
            </a:extLst>
          </p:cNvPr>
          <p:cNvSpPr txBox="1"/>
          <p:nvPr/>
        </p:nvSpPr>
        <p:spPr>
          <a:xfrm>
            <a:off x="9156192" y="512064"/>
            <a:ext cx="181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</a:t>
            </a:r>
            <a:r>
              <a:rPr lang="en-US" dirty="0" err="1"/>
              <a:t>mixin</a:t>
            </a:r>
            <a:r>
              <a:rPr lang="en-US" dirty="0"/>
              <a:t> ratio</a:t>
            </a:r>
          </a:p>
          <a:p>
            <a:r>
              <a:rPr lang="en-US" dirty="0" err="1"/>
              <a:t>Nnlsq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319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95ECB8-DCC9-3D40-BCDC-83B74A151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46" y="1126600"/>
            <a:ext cx="6160267" cy="46048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5C87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60F4CE-0D88-724E-B4FD-D06F0EAC967A}"/>
                  </a:ext>
                </a:extLst>
              </p14:cNvPr>
              <p14:cNvContentPartPr/>
              <p14:nvPr/>
            </p14:nvContentPartPr>
            <p14:xfrm>
              <a:off x="3269182" y="4752108"/>
              <a:ext cx="543240" cy="407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60F4CE-0D88-724E-B4FD-D06F0EAC96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0542" y="4743108"/>
                <a:ext cx="5608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D421CC-D3F6-9648-A46F-C030779332F1}"/>
                  </a:ext>
                </a:extLst>
              </p14:cNvPr>
              <p14:cNvContentPartPr/>
              <p14:nvPr/>
            </p14:nvContentPartPr>
            <p14:xfrm>
              <a:off x="3232344" y="1704348"/>
              <a:ext cx="630720" cy="22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D421CC-D3F6-9648-A46F-C030779332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23704" y="1695348"/>
                <a:ext cx="648360" cy="24696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36A47AB-EFA5-734A-9A06-4ED6CB9D09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8171" y="1819008"/>
            <a:ext cx="2413283" cy="18693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424BDE-5AFE-3B4C-AC2C-7CEB602B7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66" y="4350994"/>
            <a:ext cx="2896380" cy="22022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C18E7CD-1B35-924C-9CC4-8E45250A18FA}"/>
                  </a:ext>
                </a:extLst>
              </p14:cNvPr>
              <p14:cNvContentPartPr/>
              <p14:nvPr/>
            </p14:nvContentPartPr>
            <p14:xfrm>
              <a:off x="2871504" y="5296992"/>
              <a:ext cx="696960" cy="656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C18E7CD-1B35-924C-9CC4-8E45250A18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62504" y="5288352"/>
                <a:ext cx="71460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DC3CF2C-1E2A-3F49-8785-DBB89911763C}"/>
                  </a:ext>
                </a:extLst>
              </p14:cNvPr>
              <p14:cNvContentPartPr/>
              <p14:nvPr/>
            </p14:nvContentPartPr>
            <p14:xfrm>
              <a:off x="8266464" y="1834872"/>
              <a:ext cx="1304280" cy="515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DC3CF2C-1E2A-3F49-8785-DBB8991176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57464" y="1826232"/>
                <a:ext cx="1321920" cy="5331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FC0ECA0B-0523-404A-878F-72A356D3C7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6162" y="2496238"/>
            <a:ext cx="2660958" cy="20040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56936E-18D8-A241-822D-552ED46989D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59741" y="4396668"/>
            <a:ext cx="2465174" cy="18693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1F0E425-FB0A-4748-879A-19E7D2EAFFB0}"/>
                  </a:ext>
                </a:extLst>
              </p14:cNvPr>
              <p14:cNvContentPartPr/>
              <p14:nvPr/>
            </p14:nvContentPartPr>
            <p14:xfrm>
              <a:off x="6324984" y="3714072"/>
              <a:ext cx="2939040" cy="1727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1F0E425-FB0A-4748-879A-19E7D2EAFFB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16344" y="3705072"/>
                <a:ext cx="2956680" cy="17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37080DD-7CA0-4B49-967E-2E1D822590EE}"/>
                  </a:ext>
                </a:extLst>
              </p14:cNvPr>
              <p14:cNvContentPartPr/>
              <p14:nvPr/>
            </p14:nvContentPartPr>
            <p14:xfrm>
              <a:off x="2870424" y="4394472"/>
              <a:ext cx="390600" cy="428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37080DD-7CA0-4B49-967E-2E1D822590E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61424" y="4385472"/>
                <a:ext cx="408240" cy="44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716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5EB60E-5AFE-F642-BC58-AC1649B1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0"/>
            <a:ext cx="10905066" cy="37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9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4FEFB0-5961-0E4A-BF79-9563B347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30244"/>
            <a:ext cx="5294716" cy="399751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79E8255-3AD7-024C-AB4F-54CFDF2C2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423627"/>
            <a:ext cx="5294715" cy="401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5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Widescreen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Aliaga, Diego</dc:creator>
  <cp:lastModifiedBy>Aliaga, Diego</cp:lastModifiedBy>
  <cp:revision>2</cp:revision>
  <dcterms:created xsi:type="dcterms:W3CDTF">2020-02-06T15:26:45Z</dcterms:created>
  <dcterms:modified xsi:type="dcterms:W3CDTF">2020-02-06T15:28:12Z</dcterms:modified>
</cp:coreProperties>
</file>