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 showGuides="1">
      <p:cViewPr varScale="1">
        <p:scale>
          <a:sx n="88" d="100"/>
          <a:sy n="88" d="100"/>
        </p:scale>
        <p:origin x="184" y="736"/>
      </p:cViewPr>
      <p:guideLst>
        <p:guide orient="horz" pos="43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2D21-D066-0F47-8084-1020B0A50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E53A4-B10B-1942-A0DD-DDBF7A349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9743-727E-3C46-A378-9E4FB03E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C962-6C55-F94A-943A-D0E6ABE3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F9A7-1C64-874F-BFF3-1B2934E6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A5A3-20A1-1D4F-B9D8-790E5BD2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E3065-CE95-9B4A-A344-7536402A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5E70-ACFE-E94D-A48F-1D6E077A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45F09-CC32-B846-ABD8-067C0734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5199-C3AF-A048-8B48-72C7D0B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72462-0285-CC43-94D2-BA36F5B9C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1F49D-6DFD-D04E-AB75-86E61160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1054-DC8E-F046-B151-F9480075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84CA-9492-D549-9D44-BB049423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1E39-5FF9-114E-BE70-64CAF30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89E5-3B3A-C544-BC09-10236A8A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75AD-4F78-A940-8A8B-7EA8AC6B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B7B1-F06A-0345-ACE3-4B3D9D86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9DF-8032-FE4D-8FB2-05DB6359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0EBB-3E75-E34E-8447-AD8E6CE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969-A68A-914A-A318-D9C0BB0F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3BE5B-C92B-904D-96C8-5183AC1F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BA21-0252-A743-9EB8-0F42C0CC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A669-726D-5944-981E-F83BDD2C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A3A7-EE5D-AB4A-B850-6A17C72B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5AD6-14CC-894F-9FC9-245191D7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1CAF-0AEC-6342-8574-44C8DD47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C2591-B33E-3E44-9D0C-3F7204925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21180-B3B6-0942-8501-404F0E24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3164-4D01-DB47-84E3-E87FB32F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0FD0-A099-7E4A-8ACB-8EFA1BE2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BE60-B0F2-274A-9611-337A43A1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EE33-4FD6-0546-AC1B-3138E35C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B58C-1A0D-EA46-8F2A-C3E2E4EE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F562A-CD55-F746-A88A-0986D6411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24578-CBBD-6A4B-ACA0-43666D6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DC617-7414-FD4D-B005-3B23A1C6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5D0EC-92C4-CE42-8A07-83B93522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AE720-B6AA-6C4A-A9C5-E9DA9887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9CB8-F039-494C-B704-CAC1E8DD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6FA35-F435-7E45-A8A8-CAFD2764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947AC-2958-724B-BE10-52792540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C6B9-8B27-4D41-BF9F-394B61BC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1383B-9F77-EE4E-8D8F-EBF02D08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4F6C2-F60D-BB4A-A5F7-B4DAF92F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1F61-D5F8-554B-BDF6-3498596F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E7CF-87A5-AF4D-B5D2-3D6DC78C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6A77-A3A1-AD45-97D0-B56825F4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1FB1-BCF7-B441-8E99-6AFCCF84F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2C17-019C-C441-AC5D-268EE937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8A59-9C37-5F4E-AB71-60770635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E97B5-8D9B-654D-9865-1BE8939C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3178-128A-E440-8F17-91EA6E95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B2DC1-3FDF-D64C-BFB4-74EC55473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1812B-40F5-5C41-9ED6-34A20A14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0E64-3DF5-494D-B192-226F1BB5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41AA7-01CC-7F40-8DE6-A3FD6806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55ED-4439-344E-A517-AAB0AB72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3C66B-D236-7A4C-A8C6-9CC22AA0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835F-EA05-CA41-9CC7-CD66C149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6515-A778-DA4B-84E7-DFD256238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7A56-3BAB-C14F-854C-56FB92EB8BC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C656-8E94-4647-9C73-C69DC38A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61A8-7D9E-1241-A5AA-21CB5608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96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10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0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29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77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2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66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57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1</cp:revision>
  <dcterms:created xsi:type="dcterms:W3CDTF">2020-02-07T13:32:16Z</dcterms:created>
  <dcterms:modified xsi:type="dcterms:W3CDTF">2020-02-07T13:35:05Z</dcterms:modified>
</cp:coreProperties>
</file>