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771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B95A-D23D-1B4D-9564-3D0ACC318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29750-F141-9D4A-928C-1B66D7054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FCCF4-393B-B94C-8623-5B2E3F2F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632F-1CDC-D94D-8914-E510544B56CD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9FD1F-FBD2-F344-B4BF-6C00DE3D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7F6CE-F700-644B-BE16-7EC0FFD0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1B18-BC85-494C-95C7-80744F00D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3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5124-C63A-3B47-B052-6926D8C4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9605A-CF1A-A64E-A22B-068290F6B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FDAE0-95FB-7C4B-8488-1F58C83C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632F-1CDC-D94D-8914-E510544B56CD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F56E-E1FA-CF45-BD86-FC1A72C8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A5B0-8662-804F-A3C6-5394DAE3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1B18-BC85-494C-95C7-80744F00D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2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83B3A-B117-BC44-8F1B-EB9C70046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08E2E-1F5E-B34E-A4DE-F75C69D4E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32ED8-E790-2E49-A2CA-2E0F8E78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632F-1CDC-D94D-8914-E510544B56CD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A598C-6EA0-D340-9595-CCD68232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1F0D-C88E-2A49-8DC8-3D9C6922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1B18-BC85-494C-95C7-80744F00D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3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E4B9-7CF0-CF4B-9F8E-389263C5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53CB-1C8D-C245-A0E1-684AC631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3C856-E82D-BD40-B6B8-366749D7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632F-1CDC-D94D-8914-E510544B56CD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915A4-4A58-7D45-922A-E4DE2BD5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4D38B-EEC7-5E4B-B0CB-4063D036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1B18-BC85-494C-95C7-80744F00D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5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F3A8-DC9D-3D4F-9334-FC223316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305A7-7260-CB42-AD68-E94D9735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E1CDB-89CC-0647-B9DD-420FD159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632F-1CDC-D94D-8914-E510544B56CD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C88C5-5679-A446-873B-50FA26C0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3A0D-194F-8541-922D-77BA89F2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1B18-BC85-494C-95C7-80744F00D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E454-4E13-D545-BC1A-7D33D596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543B-577C-3046-BD24-E49BDE006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2FAE5-B8EA-6646-BEF0-CB16F1E81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B3556-F3E3-7849-A1AC-5A2A0FC9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632F-1CDC-D94D-8914-E510544B56CD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10C93-C985-D847-A508-5E2C9052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66254-7D6B-6142-BCF8-7DA9B791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1B18-BC85-494C-95C7-80744F00D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ACAC-8913-754F-85CE-20F05662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144CA-38B3-B241-8966-625C467B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B88FA-1443-074D-8C44-5E41ED96F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D3AFC-9873-C24A-B7E6-BAC8224BE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7B964-33D0-A44E-9EF7-545271B2E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A2EA1-A2B1-6F4A-A39C-7CE3858E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632F-1CDC-D94D-8914-E510544B56CD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A3CDE-793D-7242-8B97-59D4CD6A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3F5D0-0B6C-1645-BC8A-E80922DB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1B18-BC85-494C-95C7-80744F00D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4A5B-9F7D-AE45-8A73-1CACE1EB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23528-A0CB-8549-94FB-2C1C39D9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632F-1CDC-D94D-8914-E510544B56CD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D9073-0EC9-3949-B902-185220B3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76A78-8AB5-B84A-B364-B9BFE4F1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1B18-BC85-494C-95C7-80744F00D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4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26584-2C8E-CE41-848C-1644BC1D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632F-1CDC-D94D-8914-E510544B56CD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9117B-1827-E343-90EB-EBB1EAFD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4FA50-4365-C945-8766-0FD6C0C8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1B18-BC85-494C-95C7-80744F00D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2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15BB-298B-5E49-8B33-DFD79D7F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5DB8-8B3C-3E4E-B57C-0A1E5FF7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91001-5808-B240-A5A4-DF22A599C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6C030-E396-094C-A218-4D9C2391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632F-1CDC-D94D-8914-E510544B56CD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AA9D6-FFDD-7B4F-AA20-BA3A4A83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B94AD-D441-0D4C-BE4E-BE2819FD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1B18-BC85-494C-95C7-80744F00D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7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5032-1098-5744-AB2C-CAAF5AB6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A36D6-F406-3D46-A77C-AFCCF2BBC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87DF3-6DCC-464F-A46D-A36F61E2D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15FFD-DBA9-434B-857A-9588831D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632F-1CDC-D94D-8914-E510544B56CD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1ED76-E140-B041-8A46-9CE3BAF5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D6732-F060-7847-892B-E3D42E23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1B18-BC85-494C-95C7-80744F00D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7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A4EA7-9C22-784C-8AEE-F826DBCE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669FF-0B50-4C4D-AC98-6AAC5CD63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8107-C962-A94C-A738-3063C0013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B632F-1CDC-D94D-8914-E510544B56CD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75DF-1919-6D4E-9AB6-4AF82F450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92393-4F0E-F649-B37B-D3CBB8980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61B18-BC85-494C-95C7-80744F00D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i20e7y" TargetMode="External"/><Relationship Id="rId2" Type="http://schemas.openxmlformats.org/officeDocument/2006/relationships/hyperlink" Target="https://github.com/daliagachc/py_data_watchdo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CA57-A4C8-6349-81C9-C289EA521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Data </a:t>
            </a:r>
            <a:r>
              <a:rPr lang="en-US" dirty="0" err="1"/>
              <a:t>WatchDog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25114-EEB4-0F4B-9B4C-6103C7A3A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Diego </a:t>
            </a:r>
            <a:r>
              <a:rPr lang="en-US" dirty="0" err="1"/>
              <a:t>Aliaga</a:t>
            </a:r>
            <a:endParaRPr lang="en-US" dirty="0"/>
          </a:p>
          <a:p>
            <a:pPr algn="r"/>
            <a:r>
              <a:rPr lang="en-US" dirty="0">
                <a:hlinkClick r:id="rId2"/>
              </a:rPr>
              <a:t>https://github.com/daliagachc/py_data_watchdog/</a:t>
            </a:r>
            <a:endParaRPr lang="en-US" dirty="0"/>
          </a:p>
          <a:p>
            <a:pPr algn="r"/>
            <a:r>
              <a:rPr lang="en-US" dirty="0"/>
              <a:t>Short: </a:t>
            </a:r>
            <a:r>
              <a:rPr lang="en-US" dirty="0">
                <a:hlinkClick r:id="rId3"/>
              </a:rPr>
              <a:t>http://tiny.cc/i20e7y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5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AB3F-3158-3440-98A2-7D679228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Funcionamiento</a:t>
            </a:r>
            <a:r>
              <a:rPr lang="en-US" dirty="0"/>
              <a:t> </a:t>
            </a:r>
            <a:r>
              <a:rPr lang="en-US" dirty="0" err="1"/>
              <a:t>básico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9A98-1867-BA4E-B6CD-A1266339A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modos</a:t>
            </a:r>
            <a:r>
              <a:rPr lang="en-US" dirty="0"/>
              <a:t> de </a:t>
            </a:r>
            <a:r>
              <a:rPr lang="en-US" dirty="0" err="1"/>
              <a:t>operación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Vigila</a:t>
            </a:r>
            <a:r>
              <a:rPr lang="en-US" dirty="0"/>
              <a:t> que el folder </a:t>
            </a:r>
            <a:r>
              <a:rPr lang="en-US" dirty="0" err="1"/>
              <a:t>dónde</a:t>
            </a:r>
            <a:r>
              <a:rPr lang="en-US" dirty="0"/>
              <a:t> se </a:t>
            </a:r>
            <a:r>
              <a:rPr lang="en-US" dirty="0" err="1"/>
              <a:t>guardan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incremente</a:t>
            </a:r>
            <a:endParaRPr lang="en-US" dirty="0"/>
          </a:p>
          <a:p>
            <a:pPr lvl="1"/>
            <a:r>
              <a:rPr lang="en-US" dirty="0" err="1"/>
              <a:t>Vigila</a:t>
            </a:r>
            <a:r>
              <a:rPr lang="en-US" dirty="0"/>
              <a:t> que el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adquirido</a:t>
            </a:r>
            <a:r>
              <a:rPr lang="en-US" dirty="0"/>
              <a:t> se </a:t>
            </a:r>
            <a:r>
              <a:rPr lang="en-US" dirty="0" err="1"/>
              <a:t>encuentre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rangos</a:t>
            </a:r>
            <a:r>
              <a:rPr lang="en-US" dirty="0"/>
              <a:t> </a:t>
            </a:r>
            <a:r>
              <a:rPr lang="en-US" dirty="0" err="1"/>
              <a:t>establecidos</a:t>
            </a:r>
            <a:endParaRPr lang="en-US" dirty="0"/>
          </a:p>
          <a:p>
            <a:pPr lvl="1"/>
            <a:r>
              <a:rPr lang="en-US" dirty="0" err="1"/>
              <a:t>Vigila</a:t>
            </a:r>
            <a:r>
              <a:rPr lang="en-US" dirty="0"/>
              <a:t> que la </a:t>
            </a:r>
            <a:r>
              <a:rPr lang="en-US" dirty="0" err="1"/>
              <a:t>computadora</a:t>
            </a:r>
            <a:r>
              <a:rPr lang="en-US" dirty="0"/>
              <a:t> </a:t>
            </a:r>
            <a:r>
              <a:rPr lang="en-US" dirty="0" err="1"/>
              <a:t>esté</a:t>
            </a:r>
            <a:r>
              <a:rPr lang="en-US" dirty="0"/>
              <a:t> </a:t>
            </a:r>
            <a:r>
              <a:rPr lang="en-US" dirty="0" err="1"/>
              <a:t>conectada</a:t>
            </a:r>
            <a:r>
              <a:rPr lang="en-US" dirty="0"/>
              <a:t> el internet (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se </a:t>
            </a:r>
            <a:r>
              <a:rPr lang="en-US" dirty="0" err="1"/>
              <a:t>corre</a:t>
            </a:r>
            <a:r>
              <a:rPr lang="en-US" dirty="0"/>
              <a:t> </a:t>
            </a:r>
            <a:r>
              <a:rPr lang="en-US" dirty="0" err="1"/>
              <a:t>idealmente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 err="1"/>
              <a:t>servidor</a:t>
            </a: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que no se </a:t>
            </a:r>
            <a:r>
              <a:rPr lang="en-US" dirty="0" err="1"/>
              <a:t>cumpla</a:t>
            </a:r>
            <a:r>
              <a:rPr lang="en-US" dirty="0"/>
              <a:t> el </a:t>
            </a:r>
            <a:r>
              <a:rPr lang="en-US" dirty="0" err="1"/>
              <a:t>requerimiento</a:t>
            </a:r>
            <a:r>
              <a:rPr lang="en-US" dirty="0"/>
              <a:t> </a:t>
            </a:r>
            <a:r>
              <a:rPr lang="en-US" dirty="0" err="1"/>
              <a:t>manda</a:t>
            </a:r>
            <a:r>
              <a:rPr lang="en-US" dirty="0"/>
              <a:t> un mail. </a:t>
            </a:r>
          </a:p>
          <a:p>
            <a:pPr lvl="1"/>
            <a:r>
              <a:rPr lang="en-US" dirty="0" err="1"/>
              <a:t>También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que </a:t>
            </a:r>
            <a:r>
              <a:rPr lang="en-US" dirty="0" err="1"/>
              <a:t>haga</a:t>
            </a:r>
            <a:r>
              <a:rPr lang="en-US" dirty="0"/>
              <a:t> un </a:t>
            </a:r>
            <a:r>
              <a:rPr lang="en-US" dirty="0" err="1"/>
              <a:t>reinicio</a:t>
            </a:r>
            <a:r>
              <a:rPr lang="en-US" dirty="0"/>
              <a:t> de la </a:t>
            </a:r>
            <a:r>
              <a:rPr lang="en-US" dirty="0" err="1"/>
              <a:t>computadora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8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C799-CE5E-914C-96BD-8678315C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Más </a:t>
            </a:r>
            <a:r>
              <a:rPr lang="en-US" dirty="0" err="1"/>
              <a:t>información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14CB-0F1D-3549-A9A8-6F9B4D9E3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Escrita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Python </a:t>
            </a:r>
          </a:p>
          <a:p>
            <a:r>
              <a:rPr lang="en-US" dirty="0"/>
              <a:t>Código </a:t>
            </a:r>
            <a:r>
              <a:rPr lang="en-US" dirty="0" err="1"/>
              <a:t>alojado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GitHub (http://</a:t>
            </a:r>
            <a:r>
              <a:rPr lang="en-US" dirty="0" err="1"/>
              <a:t>tiny.cc</a:t>
            </a:r>
            <a:r>
              <a:rPr lang="en-US"/>
              <a:t>/i20e7y) </a:t>
            </a:r>
            <a:endParaRPr lang="en-US" dirty="0"/>
          </a:p>
          <a:p>
            <a:r>
              <a:rPr lang="en-US" dirty="0" err="1"/>
              <a:t>Requerimientos</a:t>
            </a:r>
            <a:r>
              <a:rPr lang="en-US" dirty="0"/>
              <a:t> </a:t>
            </a:r>
            <a:r>
              <a:rPr lang="en-US" dirty="0" err="1"/>
              <a:t>Mínimos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básico</a:t>
            </a:r>
            <a:endParaRPr lang="en-US" dirty="0"/>
          </a:p>
          <a:p>
            <a:r>
              <a:rPr lang="en-US" dirty="0" err="1"/>
              <a:t>Requerimientos</a:t>
            </a:r>
            <a:r>
              <a:rPr lang="en-US" dirty="0"/>
              <a:t> </a:t>
            </a:r>
            <a:r>
              <a:rPr lang="en-US" dirty="0" err="1"/>
              <a:t>Ideales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Supervisor</a:t>
            </a:r>
          </a:p>
          <a:p>
            <a:pPr lvl="1"/>
            <a:r>
              <a:rPr lang="en-US" dirty="0" err="1"/>
              <a:t>Accesos</a:t>
            </a:r>
            <a:r>
              <a:rPr lang="en-US" dirty="0"/>
              <a:t> SSH </a:t>
            </a:r>
          </a:p>
          <a:p>
            <a:pPr lvl="1"/>
            <a:r>
              <a:rPr lang="en-US" dirty="0" err="1"/>
              <a:t>Servidor</a:t>
            </a:r>
            <a:r>
              <a:rPr lang="en-US" dirty="0"/>
              <a:t> para </a:t>
            </a:r>
            <a:r>
              <a:rPr lang="en-US" dirty="0" err="1"/>
              <a:t>monitorear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6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C00A-E24D-3441-8DEA-78C78185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 práctico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494B3-CECB-DF4C-9BE2-C349874F6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Monitor de SO2 en CHC </a:t>
            </a:r>
          </a:p>
          <a:p>
            <a:pPr lvl="1"/>
            <a:r>
              <a:rPr lang="es-ES_tradnl" dirty="0"/>
              <a:t>30 días de funcionamiento continuo. </a:t>
            </a:r>
          </a:p>
          <a:p>
            <a:pPr lvl="1"/>
            <a:r>
              <a:rPr lang="es-ES_tradnl" dirty="0"/>
              <a:t>En una ocasión que tuvo problemas se detecto el error dentro de 1 hora. </a:t>
            </a:r>
          </a:p>
          <a:p>
            <a:pPr lvl="1"/>
            <a:endParaRPr lang="es-ES_trad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F2078-D12D-0C4D-B031-473BC66B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66" y="3129675"/>
            <a:ext cx="9341466" cy="373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8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07C0-B50D-DA47-B121-6BE0A8EB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Organization</a:t>
            </a:r>
            <a:r>
              <a:rPr lang="es-ES_tradnl" dirty="0"/>
              <a:t> del paquete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9393-93E5-8F4E-83CF-49EFFFAD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Util.py</a:t>
            </a:r>
            <a:r>
              <a:rPr lang="es-ES_tradnl" dirty="0"/>
              <a:t> module:</a:t>
            </a:r>
          </a:p>
          <a:p>
            <a:pPr lvl="1"/>
            <a:r>
              <a:rPr lang="es-ES_tradnl" dirty="0"/>
              <a:t>3 funciones</a:t>
            </a:r>
          </a:p>
          <a:p>
            <a:pPr lvl="2"/>
            <a:r>
              <a:rPr lang="es-ES_tradnl" dirty="0" err="1"/>
              <a:t>Directory</a:t>
            </a:r>
            <a:r>
              <a:rPr lang="es-ES_tradnl" dirty="0"/>
              <a:t> </a:t>
            </a:r>
            <a:r>
              <a:rPr lang="es-ES_tradnl" dirty="0" err="1"/>
              <a:t>increasing</a:t>
            </a:r>
            <a:endParaRPr lang="es-ES_tradnl" dirty="0"/>
          </a:p>
          <a:p>
            <a:pPr lvl="2"/>
            <a:r>
              <a:rPr lang="es-ES_tradnl" dirty="0" err="1"/>
              <a:t>Values</a:t>
            </a:r>
            <a:r>
              <a:rPr lang="es-ES_tradnl" dirty="0"/>
              <a:t> </a:t>
            </a:r>
            <a:r>
              <a:rPr lang="es-ES_tradnl" dirty="0" err="1"/>
              <a:t>within</a:t>
            </a:r>
            <a:r>
              <a:rPr lang="es-ES_tradnl" dirty="0"/>
              <a:t> </a:t>
            </a:r>
            <a:r>
              <a:rPr lang="es-ES_tradnl" dirty="0" err="1"/>
              <a:t>range</a:t>
            </a:r>
            <a:endParaRPr lang="es-ES_tradnl" dirty="0"/>
          </a:p>
          <a:p>
            <a:pPr lvl="2"/>
            <a:r>
              <a:rPr lang="es-ES_tradnl" dirty="0" err="1"/>
              <a:t>Connected</a:t>
            </a:r>
            <a:r>
              <a:rPr lang="es-ES_tradnl" dirty="0"/>
              <a:t> to internet </a:t>
            </a:r>
          </a:p>
          <a:p>
            <a:r>
              <a:rPr lang="es-ES_tradnl" dirty="0" err="1"/>
              <a:t>Conf</a:t>
            </a:r>
            <a:r>
              <a:rPr lang="es-ES_tradnl" dirty="0"/>
              <a:t> file: </a:t>
            </a:r>
          </a:p>
          <a:p>
            <a:pPr lvl="1"/>
            <a:r>
              <a:rPr lang="es-ES_tradnl" dirty="0" err="1"/>
              <a:t>Give</a:t>
            </a:r>
            <a:r>
              <a:rPr lang="es-ES_tradnl" dirty="0"/>
              <a:t> </a:t>
            </a:r>
            <a:r>
              <a:rPr lang="es-ES_tradnl" dirty="0" err="1"/>
              <a:t>specifics</a:t>
            </a:r>
            <a:r>
              <a:rPr lang="es-ES_tradnl" dirty="0"/>
              <a:t> </a:t>
            </a:r>
            <a:r>
              <a:rPr lang="es-ES_tradnl" dirty="0" err="1"/>
              <a:t>settings</a:t>
            </a:r>
            <a:r>
              <a:rPr lang="es-ES_tradnl" dirty="0"/>
              <a:t> </a:t>
            </a:r>
            <a:r>
              <a:rPr lang="es-ES_tradnl" dirty="0" err="1"/>
              <a:t>such</a:t>
            </a:r>
            <a:r>
              <a:rPr lang="es-ES_tradnl" dirty="0"/>
              <a:t> as email, </a:t>
            </a:r>
            <a:r>
              <a:rPr lang="es-ES_tradnl" dirty="0" err="1"/>
              <a:t>path</a:t>
            </a:r>
            <a:r>
              <a:rPr lang="es-ES_tradnl" dirty="0"/>
              <a:t>, </a:t>
            </a:r>
            <a:r>
              <a:rPr lang="es-ES_tradnl" dirty="0" err="1"/>
              <a:t>etc</a:t>
            </a:r>
            <a:r>
              <a:rPr lang="es-ES_trad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274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189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Python Data WatchDog</vt:lpstr>
      <vt:lpstr>Funcionamiento básico</vt:lpstr>
      <vt:lpstr>Más información</vt:lpstr>
      <vt:lpstr>Ejemplo práctico</vt:lpstr>
      <vt:lpstr>Organization del paquete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Aliaga, Diego</dc:creator>
  <cp:lastModifiedBy>Aliaga, Diego</cp:lastModifiedBy>
  <cp:revision>5</cp:revision>
  <dcterms:created xsi:type="dcterms:W3CDTF">2019-05-28T14:35:57Z</dcterms:created>
  <dcterms:modified xsi:type="dcterms:W3CDTF">2019-05-28T16:50:18Z</dcterms:modified>
</cp:coreProperties>
</file>